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FBC812-B6A1-4EE6-BE90-2EBA12AEAE7C}" v="547" dt="2024-06-19T09:59:17.45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73" autoAdjust="0"/>
    <p:restoredTop sz="91503" autoAdjust="0"/>
  </p:normalViewPr>
  <p:slideViewPr>
    <p:cSldViewPr snapToGrid="0">
      <p:cViewPr varScale="1">
        <p:scale>
          <a:sx n="62" d="100"/>
          <a:sy n="62" d="100"/>
        </p:scale>
        <p:origin x="58" y="211"/>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6"/>
              <c:layout>
                <c:manualLayout>
                  <c:x val="4.8268157318586843E-2"/>
                  <c:y val="-2.2478441971085224E-2"/>
                </c:manualLayout>
              </c:layout>
              <c:tx>
                <c:rich>
                  <a:bodyPr/>
                  <a:lstStyle/>
                  <a:p>
                    <a:pPr>
                      <a:defRPr sz="900" b="0" i="0" u="none">
                        <a:solidFill>
                          <a:schemeClr val="tx1">
                            <a:lumMod val="65000"/>
                            <a:lumOff val="35000"/>
                          </a:schemeClr>
                        </a:solidFill>
                        <a:latin typeface="Ubuntu Condensed"/>
                      </a:defRPr>
                    </a:pPr>
                    <a:r>
                      <a:rPr lang="en-US" dirty="0"/>
                      <a:t>102.2</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6DB-4B47-9567-87ADB48DAE72}"/>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6DB-4B47-9567-87ADB48DAE72}"/>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6DB-4B47-9567-87ADB48DAE72}"/>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6DB-4B47-9567-87ADB48DAE7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Sheet1!$B$2:$B$19</c:f>
              <c:numCache>
                <c:formatCode>General</c:formatCode>
                <c:ptCount val="18"/>
                <c:pt idx="0">
                  <c:v>100</c:v>
                </c:pt>
                <c:pt idx="1">
                  <c:v>94.705414497500001</c:v>
                </c:pt>
                <c:pt idx="2">
                  <c:v>82.24897073073636</c:v>
                </c:pt>
                <c:pt idx="3">
                  <c:v>96.672805490542174</c:v>
                </c:pt>
                <c:pt idx="4">
                  <c:v>96.04650480688953</c:v>
                </c:pt>
                <c:pt idx="5">
                  <c:v>96.094033951698762</c:v>
                </c:pt>
                <c:pt idx="6">
                  <c:v>96.928203890607193</c:v>
                </c:pt>
                <c:pt idx="7">
                  <c:v>99.820106217569929</c:v>
                </c:pt>
                <c:pt idx="8">
                  <c:v>100.35939306089629</c:v>
                </c:pt>
                <c:pt idx="9">
                  <c:v>100.2350557202538</c:v>
                </c:pt>
                <c:pt idx="10">
                  <c:v>100.6076389335702</c:v>
                </c:pt>
                <c:pt idx="11">
                  <c:v>101.1726714449823</c:v>
                </c:pt>
                <c:pt idx="12">
                  <c:v>101.1228267337757</c:v>
                </c:pt>
                <c:pt idx="13">
                  <c:v>101.17001283171309</c:v>
                </c:pt>
                <c:pt idx="14">
                  <c:v>101.77703290870338</c:v>
                </c:pt>
                <c:pt idx="15">
                  <c:v>101.87880994161206</c:v>
                </c:pt>
                <c:pt idx="16">
                  <c:v>101.98068875155366</c:v>
                </c:pt>
                <c:pt idx="17">
                  <c:v>102.18465012905676</c:v>
                </c:pt>
              </c:numCache>
            </c:numRef>
          </c:val>
          <c:smooth val="0"/>
          <c:extLst>
            <c:ext xmlns:c16="http://schemas.microsoft.com/office/drawing/2014/chart" uri="{C3380CC4-5D6E-409C-BE32-E72D297353CC}">
              <c16:uniqueId val="{00000004-E6DB-4B47-9567-87ADB48DAE72}"/>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6"/>
              <c:layout>
                <c:manualLayout>
                  <c:x val="4.8268157318586843E-2"/>
                  <c:y val="3.9664899270936249E-2"/>
                </c:manualLayout>
              </c:layout>
              <c:tx>
                <c:rich>
                  <a:bodyPr/>
                  <a:lstStyle/>
                  <a:p>
                    <a:pPr>
                      <a:defRPr sz="900" b="0" i="0" u="none">
                        <a:solidFill>
                          <a:schemeClr val="tx1">
                            <a:lumMod val="65000"/>
                            <a:lumOff val="35000"/>
                          </a:schemeClr>
                        </a:solidFill>
                        <a:latin typeface="Ubuntu Condensed"/>
                      </a:defRPr>
                    </a:pPr>
                    <a:r>
                      <a:rPr lang="en-US" dirty="0"/>
                      <a:t>100.3</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E6DB-4B47-9567-87ADB48DAE72}"/>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6DB-4B47-9567-87ADB48DAE72}"/>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6DB-4B47-9567-87ADB48DAE72}"/>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6DB-4B47-9567-87ADB48DAE72}"/>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Sheet1!$C$2:$C$19</c:f>
              <c:numCache>
                <c:formatCode>General</c:formatCode>
                <c:ptCount val="18"/>
                <c:pt idx="0">
                  <c:v>100</c:v>
                </c:pt>
                <c:pt idx="1">
                  <c:v>98.233284034999997</c:v>
                </c:pt>
                <c:pt idx="2">
                  <c:v>89.177032220488485</c:v>
                </c:pt>
                <c:pt idx="3">
                  <c:v>97.126815296736865</c:v>
                </c:pt>
                <c:pt idx="4">
                  <c:v>97.889250796542214</c:v>
                </c:pt>
                <c:pt idx="5">
                  <c:v>96.643388379993681</c:v>
                </c:pt>
                <c:pt idx="6">
                  <c:v>98.80053126838726</c:v>
                </c:pt>
                <c:pt idx="7">
                  <c:v>99.460687546337383</c:v>
                </c:pt>
                <c:pt idx="8">
                  <c:v>99.469986439516177</c:v>
                </c:pt>
                <c:pt idx="9">
                  <c:v>100.4672392716375</c:v>
                </c:pt>
                <c:pt idx="10">
                  <c:v>100.33706091205821</c:v>
                </c:pt>
                <c:pt idx="11">
                  <c:v>100.6996931659131</c:v>
                </c:pt>
                <c:pt idx="12">
                  <c:v>100.2905775073378</c:v>
                </c:pt>
                <c:pt idx="13">
                  <c:v>100.5914492398598</c:v>
                </c:pt>
                <c:pt idx="14">
                  <c:v>100.49085779061994</c:v>
                </c:pt>
                <c:pt idx="15">
                  <c:v>100.59134864841054</c:v>
                </c:pt>
                <c:pt idx="16">
                  <c:v>100.08839190516849</c:v>
                </c:pt>
                <c:pt idx="17">
                  <c:v>100.28856868897883</c:v>
                </c:pt>
              </c:numCache>
            </c:numRef>
          </c:val>
          <c:smooth val="0"/>
          <c:extLst>
            <c:ext xmlns:c16="http://schemas.microsoft.com/office/drawing/2014/chart" uri="{C3380CC4-5D6E-409C-BE32-E72D297353CC}">
              <c16:uniqueId val="{00000009-E6DB-4B47-9567-87ADB48DAE72}"/>
            </c:ext>
          </c:extLst>
        </c:ser>
        <c:ser>
          <c:idx val="2"/>
          <c:order val="2"/>
          <c:tx>
            <c:strRef>
              <c:f>Sheet1!$D$1</c:f>
              <c:strCache>
                <c:ptCount val="1"/>
                <c:pt idx="0">
                  <c:v>UK</c:v>
                </c:pt>
              </c:strCache>
            </c:strRef>
          </c:tx>
          <c:spPr>
            <a:ln w="19050">
              <a:solidFill>
                <a:schemeClr val="accent5"/>
              </a:solidFill>
            </a:ln>
          </c:spPr>
          <c:marker>
            <c:symbol val="none"/>
          </c:marker>
          <c:dLbls>
            <c:dLbl>
              <c:idx val="16"/>
              <c:layout>
                <c:manualLayout>
                  <c:x val="4.8268157318586843E-2"/>
                  <c:y val="1.0577306472249618E-2"/>
                </c:manualLayout>
              </c:layout>
              <c:tx>
                <c:rich>
                  <a:bodyPr/>
                  <a:lstStyle/>
                  <a:p>
                    <a:r>
                      <a:rPr lang="en-US" dirty="0"/>
                      <a:t>101.7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E6DB-4B47-9567-87ADB48DAE72}"/>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Sheet1!$D$2:$D$19</c:f>
              <c:numCache>
                <c:formatCode>General</c:formatCode>
                <c:ptCount val="18"/>
                <c:pt idx="0">
                  <c:v>100</c:v>
                </c:pt>
                <c:pt idx="1">
                  <c:v>97.278470066599994</c:v>
                </c:pt>
                <c:pt idx="2">
                  <c:v>77.509044130402344</c:v>
                </c:pt>
                <c:pt idx="3">
                  <c:v>90.511374476089088</c:v>
                </c:pt>
                <c:pt idx="4">
                  <c:v>91.739486254210078</c:v>
                </c:pt>
                <c:pt idx="5">
                  <c:v>90.799859501806651</c:v>
                </c:pt>
                <c:pt idx="6">
                  <c:v>97.453558011767697</c:v>
                </c:pt>
                <c:pt idx="7">
                  <c:v>99.125451760844186</c:v>
                </c:pt>
                <c:pt idx="8">
                  <c:v>100.63224221336201</c:v>
                </c:pt>
                <c:pt idx="9">
                  <c:v>101.1651728324963</c:v>
                </c:pt>
                <c:pt idx="10">
                  <c:v>101.2530733996455</c:v>
                </c:pt>
                <c:pt idx="11">
                  <c:v>101.17390939996589</c:v>
                </c:pt>
                <c:pt idx="12">
                  <c:v>101.27892650755879</c:v>
                </c:pt>
                <c:pt idx="13">
                  <c:v>101.53531801988569</c:v>
                </c:pt>
                <c:pt idx="14">
                  <c:v>101.57365193860549</c:v>
                </c:pt>
                <c:pt idx="15">
                  <c:v>101.4427817229692</c:v>
                </c:pt>
                <c:pt idx="16">
                  <c:v>101.1</c:v>
                </c:pt>
                <c:pt idx="17">
                  <c:v>101.70659999999999</c:v>
                </c:pt>
              </c:numCache>
            </c:numRef>
          </c:val>
          <c:smooth val="0"/>
          <c:extLst>
            <c:ext xmlns:c16="http://schemas.microsoft.com/office/drawing/2014/chart" uri="{C3380CC4-5D6E-409C-BE32-E72D297353CC}">
              <c16:uniqueId val="{0000000B-E6DB-4B47-9567-87ADB48DAE72}"/>
            </c:ext>
          </c:extLst>
        </c:ser>
        <c:ser>
          <c:idx val="3"/>
          <c:order val="3"/>
          <c:tx>
            <c:strRef>
              <c:f>Sheet1!$E$1</c:f>
              <c:strCache>
                <c:ptCount val="1"/>
                <c:pt idx="0">
                  <c:v>US</c:v>
                </c:pt>
              </c:strCache>
            </c:strRef>
          </c:tx>
          <c:spPr>
            <a:ln w="19050">
              <a:solidFill>
                <a:schemeClr val="accent2"/>
              </a:solidFill>
            </a:ln>
          </c:spPr>
          <c:marker>
            <c:symbol val="none"/>
          </c:marker>
          <c:dLbls>
            <c:dLbl>
              <c:idx val="16"/>
              <c:layout>
                <c:manualLayout>
                  <c:x val="4.8268157318586843E-2"/>
                  <c:y val="-1.3221633090312107E-2"/>
                </c:manualLayout>
              </c:layout>
              <c:tx>
                <c:rich>
                  <a:bodyPr/>
                  <a:lstStyle/>
                  <a:p>
                    <a:pPr>
                      <a:defRPr sz="900" b="0" i="0" u="none">
                        <a:solidFill>
                          <a:schemeClr val="tx1">
                            <a:lumMod val="65000"/>
                            <a:lumOff val="35000"/>
                          </a:schemeClr>
                        </a:solidFill>
                        <a:latin typeface="Ubuntu Condensed"/>
                      </a:defRPr>
                    </a:pPr>
                    <a:r>
                      <a:rPr lang="en-US" dirty="0"/>
                      <a:t>108.7</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E6DB-4B47-9567-87ADB48DAE7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Sheet1!$E$2:$E$19</c:f>
              <c:numCache>
                <c:formatCode>General</c:formatCode>
                <c:ptCount val="18"/>
                <c:pt idx="0">
                  <c:v>100</c:v>
                </c:pt>
                <c:pt idx="1">
                  <c:v>98.637135217000008</c:v>
                </c:pt>
                <c:pt idx="2">
                  <c:v>90.853658769353331</c:v>
                </c:pt>
                <c:pt idx="3">
                  <c:v>97.903197199020426</c:v>
                </c:pt>
                <c:pt idx="4">
                  <c:v>98.91671496953191</c:v>
                </c:pt>
                <c:pt idx="5">
                  <c:v>100.18831002939081</c:v>
                </c:pt>
                <c:pt idx="6">
                  <c:v>101.7109183063623</c:v>
                </c:pt>
                <c:pt idx="7">
                  <c:v>102.53922373853101</c:v>
                </c:pt>
                <c:pt idx="8">
                  <c:v>104.2790808762811</c:v>
                </c:pt>
                <c:pt idx="9">
                  <c:v>103.7601054417004</c:v>
                </c:pt>
                <c:pt idx="10">
                  <c:v>103.6135211688907</c:v>
                </c:pt>
                <c:pt idx="11">
                  <c:v>104.2959391893387</c:v>
                </c:pt>
                <c:pt idx="12">
                  <c:v>104.958658948821</c:v>
                </c:pt>
                <c:pt idx="13">
                  <c:v>105.54262862138521</c:v>
                </c:pt>
                <c:pt idx="14">
                  <c:v>106.0820803195014</c:v>
                </c:pt>
                <c:pt idx="15">
                  <c:v>107.348563473064</c:v>
                </c:pt>
                <c:pt idx="16">
                  <c:v>108.2180505373865</c:v>
                </c:pt>
                <c:pt idx="17">
                  <c:v>108.65092273953604</c:v>
                </c:pt>
              </c:numCache>
            </c:numRef>
          </c:val>
          <c:smooth val="0"/>
          <c:extLst>
            <c:ext xmlns:c16="http://schemas.microsoft.com/office/drawing/2014/chart" uri="{C3380CC4-5D6E-409C-BE32-E72D297353CC}">
              <c16:uniqueId val="{0000000D-E6DB-4B47-9567-87ADB48DAE72}"/>
            </c:ext>
          </c:extLst>
        </c:ser>
        <c:dLbls>
          <c:showLegendKey val="0"/>
          <c:showVal val="0"/>
          <c:showCatName val="0"/>
          <c:showSerName val="0"/>
          <c:showPercent val="0"/>
          <c:showBubbleSize val="0"/>
        </c:dLbls>
        <c:smooth val="0"/>
        <c:axId val="2118791784"/>
        <c:axId val="2140495176"/>
      </c:lineChart>
      <c:dateAx>
        <c:axId val="2118791784"/>
        <c:scaling>
          <c:orientation val="minMax"/>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3009326422651504"/>
          <c:y val="0.89101245590332023"/>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14553792467548562"/>
                  <c:y val="-2.5555055851077722E-2"/>
                </c:manualLayout>
              </c:layout>
              <c:tx>
                <c:rich>
                  <a:bodyPr/>
                  <a:lstStyle/>
                  <a:p>
                    <a:r>
                      <a:rPr lang="en-US" dirty="0"/>
                      <a:t>599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463"/>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delete val="1"/>
              <c:extLst>
                <c:ext xmlns:c15="http://schemas.microsoft.com/office/drawing/2012/chart" uri="{CE6537A1-D6FC-4f65-9D91-7224C49458BB}"/>
                <c:ext xmlns:c16="http://schemas.microsoft.com/office/drawing/2014/chart" uri="{C3380CC4-5D6E-409C-BE32-E72D297353CC}">
                  <c16:uniqueId val="{00000000-218D-4E4B-8DD9-415209119057}"/>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00-DCDA-4873-B7DA-FCBAF5812CDB}"/>
                </c:ext>
              </c:extLst>
            </c:dLbl>
            <c:dLbl>
              <c:idx val="1130"/>
              <c:layout>
                <c:manualLayout>
                  <c:x val="4.0057992006919646E-2"/>
                  <c:y val="-0.2498171722969148"/>
                </c:manualLayout>
              </c:layout>
              <c:tx>
                <c:rich>
                  <a:bodyPr/>
                  <a:lstStyle/>
                  <a:p>
                    <a:r>
                      <a:rPr lang="en-US" dirty="0"/>
                      <a:t>4,119</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0-5892-40FE-878D-3F36EE5B880F}"/>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458"/>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4.4341973393025209E-2"/>
                  <c:y val="5.4002453497296564E-2"/>
                </c:manualLayout>
              </c:layout>
              <c:tx>
                <c:rich>
                  <a:bodyPr/>
                  <a:lstStyle/>
                  <a:p>
                    <a:r>
                      <a:rPr lang="en-US" dirty="0"/>
                      <a:t>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200-43BF-9A60-B96FD3D95C23}"/>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numCache>
            </c:numRef>
          </c:val>
          <c:smooth val="0"/>
          <c:extLst>
            <c:ext xmlns:c16="http://schemas.microsoft.com/office/drawing/2014/chart" uri="{C3380CC4-5D6E-409C-BE32-E72D297353CC}">
              <c16:uniqueId val="{00000001-4200-43BF-9A60-B96FD3D95C23}"/>
            </c:ext>
          </c:extLst>
        </c:ser>
        <c:dLbls>
          <c:showLegendKey val="0"/>
          <c:showVal val="0"/>
          <c:showCatName val="0"/>
          <c:showSerName val="0"/>
          <c:showPercent val="0"/>
          <c:showBubbleSize val="0"/>
        </c:dLbls>
        <c:smooth val="0"/>
        <c:axId val="2118791784"/>
        <c:axId val="2140495176"/>
      </c:lineChart>
      <c:dateAx>
        <c:axId val="2118791784"/>
        <c:scaling>
          <c:orientation val="minMax"/>
          <c:max val="45412"/>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0286232748574388E-2"/>
                  <c:y val="-3.3591211250697237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153-4EEB-B3B0-AD5C4087712F}"/>
                </c:ext>
              </c:extLst>
            </c:dLbl>
            <c:dLbl>
              <c:idx val="75"/>
              <c:layout>
                <c:manualLayout>
                  <c:x val="1.8520751852658709E-2"/>
                  <c:y val="-4.4671372875648013E-2"/>
                </c:manualLayout>
              </c:layout>
              <c:tx>
                <c:rich>
                  <a:bodyPr/>
                  <a:lstStyle/>
                  <a:p>
                    <a:pPr>
                      <a:defRPr sz="800" b="0" i="0" u="none">
                        <a:solidFill>
                          <a:schemeClr val="tx1">
                            <a:lumMod val="65000"/>
                            <a:lumOff val="35000"/>
                          </a:schemeClr>
                        </a:solidFill>
                        <a:latin typeface="Ubuntu Condensed"/>
                      </a:defRPr>
                    </a:pPr>
                    <a:r>
                      <a:rPr lang="en-US"/>
                      <a:t>2024-04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153-4EEB-B3B0-AD5C4087712F}"/>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Sheet1!$A$2:$A$77</c:f>
              <c:numCache>
                <c:formatCode>General</c:formatCode>
                <c:ptCount val="76"/>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pt idx="74">
                  <c:v>3.8</c:v>
                </c:pt>
                <c:pt idx="75">
                  <c:v>3.9</c:v>
                </c:pt>
              </c:numCache>
            </c:numRef>
          </c:xVal>
          <c:yVal>
            <c:numRef>
              <c:f>Sheet1!$B$2:$B$77</c:f>
              <c:numCache>
                <c:formatCode>General</c:formatCode>
                <c:ptCount val="76"/>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214-4373-8BBD-09EE66FED7E5}"/>
                </c:ext>
              </c:extLst>
            </c:dLbl>
            <c:dLbl>
              <c:idx val="27"/>
              <c:layout>
                <c:manualLayout>
                  <c:x val="-5.751130787505318E-2"/>
                  <c:y val="3.6583145707324363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214-4373-8BBD-09EE66FED7E5}"/>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9.5666666666999998</c:v>
                </c:pt>
                <c:pt idx="1">
                  <c:v>9.2333333332999992</c:v>
                </c:pt>
                <c:pt idx="2">
                  <c:v>9</c:v>
                </c:pt>
                <c:pt idx="3">
                  <c:v>8.7666666667000008</c:v>
                </c:pt>
                <c:pt idx="4">
                  <c:v>8.6</c:v>
                </c:pt>
                <c:pt idx="5">
                  <c:v>8.3000000000000007</c:v>
                </c:pt>
                <c:pt idx="6">
                  <c:v>8.0333333332999999</c:v>
                </c:pt>
                <c:pt idx="7">
                  <c:v>7.9333333333000002</c:v>
                </c:pt>
                <c:pt idx="8">
                  <c:v>7.8</c:v>
                </c:pt>
                <c:pt idx="9">
                  <c:v>7.6</c:v>
                </c:pt>
                <c:pt idx="10">
                  <c:v>7.5</c:v>
                </c:pt>
                <c:pt idx="11">
                  <c:v>7.4666666667000001</c:v>
                </c:pt>
                <c:pt idx="12">
                  <c:v>7.3666666667000005</c:v>
                </c:pt>
                <c:pt idx="13">
                  <c:v>7.7</c:v>
                </c:pt>
                <c:pt idx="14">
                  <c:v>8.5333333332999999</c:v>
                </c:pt>
                <c:pt idx="15">
                  <c:v>8.2666666667000008</c:v>
                </c:pt>
                <c:pt idx="16">
                  <c:v>8.1999999999999993</c:v>
                </c:pt>
                <c:pt idx="17">
                  <c:v>8.1</c:v>
                </c:pt>
                <c:pt idx="18">
                  <c:v>7.5</c:v>
                </c:pt>
                <c:pt idx="19">
                  <c:v>7.1333333333000004</c:v>
                </c:pt>
                <c:pt idx="20">
                  <c:v>6.8333333332999997</c:v>
                </c:pt>
                <c:pt idx="21">
                  <c:v>6.7</c:v>
                </c:pt>
                <c:pt idx="22">
                  <c:v>6.7</c:v>
                </c:pt>
                <c:pt idx="23">
                  <c:v>6.6666666667000003</c:v>
                </c:pt>
                <c:pt idx="24">
                  <c:v>6.6</c:v>
                </c:pt>
                <c:pt idx="25">
                  <c:v>6.4666666667000001</c:v>
                </c:pt>
                <c:pt idx="26">
                  <c:v>6.5</c:v>
                </c:pt>
                <c:pt idx="27">
                  <c:v>6.4333333333000002</c:v>
                </c:pt>
              </c:numCache>
            </c:numRef>
          </c:xVal>
          <c:yVal>
            <c:numRef>
              <c:f>Sheet1!$B$2:$B$29</c:f>
              <c:numCache>
                <c:formatCode>General</c:formatCode>
                <c:ptCount val="28"/>
                <c:pt idx="0">
                  <c:v>1.8</c:v>
                </c:pt>
                <c:pt idx="1">
                  <c:v>1.9</c:v>
                </c:pt>
                <c:pt idx="2">
                  <c:v>1.9</c:v>
                </c:pt>
                <c:pt idx="3">
                  <c:v>1.9</c:v>
                </c:pt>
                <c:pt idx="4">
                  <c:v>2</c:v>
                </c:pt>
                <c:pt idx="5">
                  <c:v>2</c:v>
                </c:pt>
                <c:pt idx="6">
                  <c:v>2.1</c:v>
                </c:pt>
                <c:pt idx="7">
                  <c:v>2.2000000000000002</c:v>
                </c:pt>
                <c:pt idx="8">
                  <c:v>2.2000000000000002</c:v>
                </c:pt>
                <c:pt idx="9">
                  <c:v>2.2000000000000002</c:v>
                </c:pt>
                <c:pt idx="10">
                  <c:v>2.2000000000000002</c:v>
                </c:pt>
                <c:pt idx="11">
                  <c:v>2.2000000000000002</c:v>
                </c:pt>
                <c:pt idx="12">
                  <c:v>1.9</c:v>
                </c:pt>
                <c:pt idx="13">
                  <c:v>1.5</c:v>
                </c:pt>
                <c:pt idx="14">
                  <c:v>1.8</c:v>
                </c:pt>
                <c:pt idx="15">
                  <c:v>1.8</c:v>
                </c:pt>
                <c:pt idx="16">
                  <c:v>2</c:v>
                </c:pt>
                <c:pt idx="17">
                  <c:v>2.2999999999999998</c:v>
                </c:pt>
                <c:pt idx="18">
                  <c:v>2.6</c:v>
                </c:pt>
                <c:pt idx="19">
                  <c:v>2.8</c:v>
                </c:pt>
                <c:pt idx="20">
                  <c:v>3.1</c:v>
                </c:pt>
                <c:pt idx="21">
                  <c:v>3.2</c:v>
                </c:pt>
                <c:pt idx="22">
                  <c:v>3.1</c:v>
                </c:pt>
                <c:pt idx="23">
                  <c:v>3.1</c:v>
                </c:pt>
                <c:pt idx="24">
                  <c:v>3</c:v>
                </c:pt>
                <c:pt idx="25">
                  <c:v>3.1</c:v>
                </c:pt>
                <c:pt idx="26">
                  <c:v>3</c:v>
                </c:pt>
                <c:pt idx="27">
                  <c:v>2.9</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9344203763067065E-2"/>
                  <c:y val="-3.5072637584496641E-4"/>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C34-4002-BD5B-BFC8056F8550}"/>
                </c:ext>
              </c:extLst>
            </c:dLbl>
            <c:dLbl>
              <c:idx val="28"/>
              <c:layout>
                <c:manualLayout>
                  <c:x val="-0.12338746070772769"/>
                  <c:y val="3.6583145707324363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C34-4002-BD5B-BFC8056F8550}"/>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pt idx="28">
                  <c:v>3.1</c:v>
                </c:pt>
              </c:numCache>
            </c:numRef>
          </c:xVal>
          <c:yVal>
            <c:numRef>
              <c:f>Sheet1!$B$2:$B$30</c:f>
              <c:numCache>
                <c:formatCode>General</c:formatCode>
                <c:ptCount val="29"/>
                <c:pt idx="0">
                  <c:v>1.555949151402372</c:v>
                </c:pt>
                <c:pt idx="1">
                  <c:v>1.5948892065761258</c:v>
                </c:pt>
                <c:pt idx="2">
                  <c:v>1.6483149816483151</c:v>
                </c:pt>
                <c:pt idx="3">
                  <c:v>1.7083222547194896</c:v>
                </c:pt>
                <c:pt idx="4">
                  <c:v>1.7323182169259628</c:v>
                </c:pt>
                <c:pt idx="5">
                  <c:v>1.7440453935648463</c:v>
                </c:pt>
                <c:pt idx="6">
                  <c:v>1.7606560252587264</c:v>
                </c:pt>
                <c:pt idx="7">
                  <c:v>1.7567271931743602</c:v>
                </c:pt>
                <c:pt idx="8">
                  <c:v>1.7603249830737984</c:v>
                </c:pt>
                <c:pt idx="9">
                  <c:v>1.7290878246117709</c:v>
                </c:pt>
                <c:pt idx="10">
                  <c:v>1.6713091922005572</c:v>
                </c:pt>
                <c:pt idx="11">
                  <c:v>1.5855384950451923</c:v>
                </c:pt>
                <c:pt idx="12">
                  <c:v>1.541648495420846</c:v>
                </c:pt>
                <c:pt idx="13">
                  <c:v>1.3110347258945882</c:v>
                </c:pt>
                <c:pt idx="14">
                  <c:v>1.2444739168877099</c:v>
                </c:pt>
                <c:pt idx="15">
                  <c:v>1.3151496397153088</c:v>
                </c:pt>
                <c:pt idx="16">
                  <c:v>1.3406783035773544</c:v>
                </c:pt>
                <c:pt idx="17">
                  <c:v>1.4515703351807865</c:v>
                </c:pt>
                <c:pt idx="18">
                  <c:v>1.6360097110736862</c:v>
                </c:pt>
                <c:pt idx="19">
                  <c:v>1.7513287444454124</c:v>
                </c:pt>
                <c:pt idx="20">
                  <c:v>1.8314224408851516</c:v>
                </c:pt>
                <c:pt idx="21">
                  <c:v>1.8708144307625838</c:v>
                </c:pt>
                <c:pt idx="22">
                  <c:v>1.8337540180786573</c:v>
                </c:pt>
                <c:pt idx="23">
                  <c:v>1.7615643035575845</c:v>
                </c:pt>
                <c:pt idx="24">
                  <c:v>1.7157600516018061</c:v>
                </c:pt>
                <c:pt idx="25">
                  <c:v>1.6582892984491129</c:v>
                </c:pt>
                <c:pt idx="26">
                  <c:v>1.5935741591856019</c:v>
                </c:pt>
                <c:pt idx="27">
                  <c:v>1.5741774761618417</c:v>
                </c:pt>
                <c:pt idx="28">
                  <c:v>1.5589100513194907</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6145138478242571E-3"/>
                  <c:y val="-3.3591211250697237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8EC-439B-BC43-FB7282B2FAD3}"/>
                </c:ext>
              </c:extLst>
            </c:dLbl>
            <c:dLbl>
              <c:idx val="27"/>
              <c:layout>
                <c:manualLayout>
                  <c:x val="-7.1235506381860367E-2"/>
                  <c:y val="4.0276532915641289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8EC-439B-BC43-FB7282B2FAD3}"/>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7.3</c:v>
                </c:pt>
                <c:pt idx="22">
                  <c:v>7.1</c:v>
                </c:pt>
                <c:pt idx="23">
                  <c:v>7.1</c:v>
                </c:pt>
                <c:pt idx="24">
                  <c:v>7.2</c:v>
                </c:pt>
                <c:pt idx="25">
                  <c:v>7.4</c:v>
                </c:pt>
                <c:pt idx="26">
                  <c:v>7.5</c:v>
                </c:pt>
                <c:pt idx="27">
                  <c:v>7.5</c:v>
                </c:pt>
              </c:numCache>
            </c:numRef>
          </c:xVal>
          <c:yVal>
            <c:numRef>
              <c:f>Sheet1!$B$2:$B$29</c:f>
              <c:numCache>
                <c:formatCode>General</c:formatCode>
                <c:ptCount val="28"/>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2.4</c:v>
                </c:pt>
                <c:pt idx="24">
                  <c:v>2.4</c:v>
                </c:pt>
                <c:pt idx="25">
                  <c:v>2.2999999999999998</c:v>
                </c:pt>
                <c:pt idx="26">
                  <c:v>2.2000000000000002</c:v>
                </c:pt>
                <c:pt idx="27">
                  <c:v>2.1</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7.0117081798862183E-2"/>
                  <c:y val="9.6360704836186806E-2"/>
                </c:manualLayout>
              </c:layout>
              <c:tx>
                <c:rich>
                  <a:bodyPr/>
                  <a:lstStyle/>
                  <a:p>
                    <a:r>
                      <a:rPr lang="en-US" dirty="0"/>
                      <a:t>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361"/>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5.3</c:v>
                </c:pt>
                <c:pt idx="13">
                  <c:v>4.5</c:v>
                </c:pt>
                <c:pt idx="14">
                  <c:v>5.2</c:v>
                </c:pt>
                <c:pt idx="15">
                  <c:v>3.4</c:v>
                </c:pt>
                <c:pt idx="16">
                  <c:v>5.0999999999999996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8.637459730694487E-2"/>
                  <c:y val="-7.9225525711772049E-2"/>
                </c:manualLayout>
              </c:layout>
              <c:tx>
                <c:rich>
                  <a:bodyPr/>
                  <a:lstStyle/>
                  <a:p>
                    <a:r>
                      <a:rPr lang="en-US" dirty="0"/>
                      <a:t>5.1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3.3025581323243632E-2"/>
                  <c:y val="1.022264847893832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4.6900000000000004</c:v>
                </c:pt>
                <c:pt idx="15">
                  <c:v>4.45</c:v>
                </c:pt>
                <c:pt idx="16">
                  <c:v>4.6900000000000004</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5"/>
              <c:delete val="1"/>
              <c:extLst>
                <c:ext xmlns:c15="http://schemas.microsoft.com/office/drawing/2012/chart" uri="{CE6537A1-D6FC-4f65-9D91-7224C49458BB}"/>
                <c:ext xmlns:c16="http://schemas.microsoft.com/office/drawing/2014/chart" uri="{C3380CC4-5D6E-409C-BE32-E72D297353CC}">
                  <c16:uniqueId val="{00000010-D65C-42EE-AE62-93983375D836}"/>
                </c:ext>
              </c:extLst>
            </c:dLbl>
            <c:dLbl>
              <c:idx val="16"/>
              <c:layout>
                <c:manualLayout>
                  <c:x val="3.3025581323243632E-2"/>
                  <c:y val="-1.36649442443068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292"/>
          <c:min val="43831"/>
        </c:scaling>
        <c:delete val="0"/>
        <c:axPos val="b"/>
        <c:numFmt formatCode="m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28"/>
              <c:layout>
                <c:manualLayout>
                  <c:x val="2.7521888027521603E-3"/>
                  <c:y val="-0.12782455927788217"/>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666-4E6E-B934-157A770FA2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Sheet1!$B$2:$B$930</c:f>
              <c:numCache>
                <c:formatCode>General</c:formatCode>
                <c:ptCount val="929"/>
                <c:pt idx="12">
                  <c:v>10.24208566108007</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1.3935810810810969</c:v>
                </c:pt>
                <c:pt idx="25">
                  <c:v>1.013941698352339</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-2.632661456190855</c:v>
                </c:pt>
                <c:pt idx="34">
                  <c:v>-1.903973509933776</c:v>
                </c:pt>
                <c:pt idx="35">
                  <c:v>-1.8295218295218301</c:v>
                </c:pt>
                <c:pt idx="36">
                  <c:v>-2.0824656393169549</c:v>
                </c:pt>
                <c:pt idx="37">
                  <c:v>-1.254705144291091</c:v>
                </c:pt>
                <c:pt idx="38">
                  <c:v>-1.129234629861986</c:v>
                </c:pt>
                <c:pt idx="39">
                  <c:v>-1.1287625418060281</c:v>
                </c:pt>
                <c:pt idx="40">
                  <c:v>-0.58552906733584376</c:v>
                </c:pt>
                <c:pt idx="41">
                  <c:v>-0.16722408026756949</c:v>
                </c:pt>
                <c:pt idx="42">
                  <c:v>1.561181434599157</c:v>
                </c:pt>
                <c:pt idx="43">
                  <c:v>2.109704641350207</c:v>
                </c:pt>
                <c:pt idx="44">
                  <c:v>2.4842105263157999</c:v>
                </c:pt>
                <c:pt idx="45">
                  <c:v>3.5065483734685099</c:v>
                </c:pt>
                <c:pt idx="46">
                  <c:v>3.7974683544303778</c:v>
                </c:pt>
                <c:pt idx="47">
                  <c:v>5.8026260059296897</c:v>
                </c:pt>
                <c:pt idx="48">
                  <c:v>7.9540621012335064</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c:v>
                </c:pt>
                <c:pt idx="63">
                  <c:v>2.0833333333333259</c:v>
                </c:pt>
                <c:pt idx="64">
                  <c:v>1.846864178530216</c:v>
                </c:pt>
                <c:pt idx="65">
                  <c:v>2.3139220979560449</c:v>
                </c:pt>
                <c:pt idx="66">
                  <c:v>2.9718255499807</c:v>
                </c:pt>
                <c:pt idx="67">
                  <c:v>3.2095901005413818</c:v>
                </c:pt>
                <c:pt idx="68">
                  <c:v>2.3050326546292692</c:v>
                </c:pt>
                <c:pt idx="69">
                  <c:v>2.0259938837920539</c:v>
                </c:pt>
                <c:pt idx="70">
                  <c:v>1.4057750759878469</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0.41229385307346428</c:v>
                </c:pt>
                <c:pt idx="79">
                  <c:v>0.59947545897340859</c:v>
                </c:pt>
                <c:pt idx="80">
                  <c:v>0.97634247089748438</c:v>
                </c:pt>
                <c:pt idx="81">
                  <c:v>0.97414762083176676</c:v>
                </c:pt>
                <c:pt idx="82">
                  <c:v>0.59947545897340859</c:v>
                </c:pt>
                <c:pt idx="83">
                  <c:v>0.59902658180457369</c:v>
                </c:pt>
                <c:pt idx="84">
                  <c:v>1.1261261261261259</c:v>
                </c:pt>
                <c:pt idx="85">
                  <c:v>1.504324934185775</c:v>
                </c:pt>
                <c:pt idx="86">
                  <c:v>1.1265490048817159</c:v>
                </c:pt>
                <c:pt idx="87">
                  <c:v>0.63694267515923553</c:v>
                </c:pt>
                <c:pt idx="88">
                  <c:v>0.86142322097377821</c:v>
                </c:pt>
                <c:pt idx="89">
                  <c:v>0.63503922301084703</c:v>
                </c:pt>
                <c:pt idx="90">
                  <c:v>0.26129152668905592</c:v>
                </c:pt>
                <c:pt idx="91">
                  <c:v>0</c:v>
                </c:pt>
                <c:pt idx="92">
                  <c:v>-0.29750836742283848</c:v>
                </c:pt>
                <c:pt idx="93">
                  <c:v>-0.85343228200370769</c:v>
                </c:pt>
                <c:pt idx="94">
                  <c:v>-0.26070763500931632</c:v>
                </c:pt>
                <c:pt idx="95">
                  <c:v>-0.37216226274656711</c:v>
                </c:pt>
                <c:pt idx="96">
                  <c:v>-0.63103192279139186</c:v>
                </c:pt>
                <c:pt idx="97">
                  <c:v>-0.6298629121896937</c:v>
                </c:pt>
                <c:pt idx="98">
                  <c:v>-0.51986632008912403</c:v>
                </c:pt>
                <c:pt idx="99">
                  <c:v>-0.26061057334326732</c:v>
                </c:pt>
                <c:pt idx="100">
                  <c:v>-0.59413293724470684</c:v>
                </c:pt>
                <c:pt idx="101">
                  <c:v>-0.85374907201187789</c:v>
                </c:pt>
                <c:pt idx="102">
                  <c:v>-0.37230081906179929</c:v>
                </c:pt>
                <c:pt idx="103">
                  <c:v>-0.48417132216015402</c:v>
                </c:pt>
                <c:pt idx="104">
                  <c:v>0.14919806042521519</c:v>
                </c:pt>
                <c:pt idx="105">
                  <c:v>0.37425149700598398</c:v>
                </c:pt>
                <c:pt idx="106">
                  <c:v>0.37341299477220419</c:v>
                </c:pt>
                <c:pt idx="107">
                  <c:v>0.37355248412402903</c:v>
                </c:pt>
                <c:pt idx="108">
                  <c:v>0.22413149047439959</c:v>
                </c:pt>
                <c:pt idx="109">
                  <c:v>0.1491424310216205</c:v>
                </c:pt>
                <c:pt idx="110">
                  <c:v>0.37327360955581312</c:v>
                </c:pt>
                <c:pt idx="111">
                  <c:v>0.52258305337813393</c:v>
                </c:pt>
                <c:pt idx="112">
                  <c:v>0.97123645872245756</c:v>
                </c:pt>
                <c:pt idx="113">
                  <c:v>1.647323099962561</c:v>
                </c:pt>
                <c:pt idx="114">
                  <c:v>1.980568011958139</c:v>
                </c:pt>
                <c:pt idx="115">
                  <c:v>2.208083832335328</c:v>
                </c:pt>
                <c:pt idx="116">
                  <c:v>1.862197392923659</c:v>
                </c:pt>
                <c:pt idx="117">
                  <c:v>2.5727069351230369</c:v>
                </c:pt>
                <c:pt idx="118">
                  <c:v>2.34375</c:v>
                </c:pt>
                <c:pt idx="119">
                  <c:v>2.8284331968738252</c:v>
                </c:pt>
                <c:pt idx="120">
                  <c:v>3.1308237048080612</c:v>
                </c:pt>
                <c:pt idx="121">
                  <c:v>3.4996276991809521</c:v>
                </c:pt>
                <c:pt idx="122">
                  <c:v>3.6072889550018639</c:v>
                </c:pt>
                <c:pt idx="123">
                  <c:v>3.7133308577794288</c:v>
                </c:pt>
                <c:pt idx="124">
                  <c:v>3.588605253422128</c:v>
                </c:pt>
                <c:pt idx="125">
                  <c:v>3.5359116022099402</c:v>
                </c:pt>
                <c:pt idx="126">
                  <c:v>3.2979113228288841</c:v>
                </c:pt>
                <c:pt idx="127">
                  <c:v>3.5518125228853892</c:v>
                </c:pt>
                <c:pt idx="128">
                  <c:v>3.5466179159049371</c:v>
                </c:pt>
                <c:pt idx="129">
                  <c:v>2.9443838604143791</c:v>
                </c:pt>
                <c:pt idx="130">
                  <c:v>3.2715376226826631</c:v>
                </c:pt>
                <c:pt idx="131">
                  <c:v>3.040173724212814</c:v>
                </c:pt>
                <c:pt idx="132">
                  <c:v>3.5056017347307571</c:v>
                </c:pt>
                <c:pt idx="133">
                  <c:v>3.2374100719424481</c:v>
                </c:pt>
                <c:pt idx="134">
                  <c:v>3.6252692031586649</c:v>
                </c:pt>
                <c:pt idx="135">
                  <c:v>3.616183315431432</c:v>
                </c:pt>
                <c:pt idx="136">
                  <c:v>3.357142857142859</c:v>
                </c:pt>
                <c:pt idx="137">
                  <c:v>2.845962290999648</c:v>
                </c:pt>
                <c:pt idx="138">
                  <c:v>2.483150053210359</c:v>
                </c:pt>
                <c:pt idx="139">
                  <c:v>2.3338048090523422</c:v>
                </c:pt>
                <c:pt idx="140">
                  <c:v>2.0833333333333259</c:v>
                </c:pt>
                <c:pt idx="141">
                  <c:v>2.0833333333333259</c:v>
                </c:pt>
                <c:pt idx="142">
                  <c:v>1.9007391763463439</c:v>
                </c:pt>
                <c:pt idx="143">
                  <c:v>1.756234632946962</c:v>
                </c:pt>
                <c:pt idx="144">
                  <c:v>1.2918994413407821</c:v>
                </c:pt>
                <c:pt idx="145">
                  <c:v>1.0452961672473779</c:v>
                </c:pt>
                <c:pt idx="146">
                  <c:v>0.3463803255975062</c:v>
                </c:pt>
                <c:pt idx="147">
                  <c:v>0.13821700069107659</c:v>
                </c:pt>
                <c:pt idx="148">
                  <c:v>0.34554250172771361</c:v>
                </c:pt>
                <c:pt idx="149">
                  <c:v>0.69180214458663958</c:v>
                </c:pt>
                <c:pt idx="150">
                  <c:v>0.89996538594667719</c:v>
                </c:pt>
                <c:pt idx="151">
                  <c:v>0.82930200414650379</c:v>
                </c:pt>
                <c:pt idx="152">
                  <c:v>1.1760636457972979</c:v>
                </c:pt>
                <c:pt idx="153">
                  <c:v>1.5219647180906291</c:v>
                </c:pt>
                <c:pt idx="154">
                  <c:v>1.381692573402415</c:v>
                </c:pt>
                <c:pt idx="155">
                  <c:v>1.5188125647221269</c:v>
                </c:pt>
                <c:pt idx="156">
                  <c:v>1.240951396070322</c:v>
                </c:pt>
                <c:pt idx="157">
                  <c:v>1.4137931034482689</c:v>
                </c:pt>
                <c:pt idx="158">
                  <c:v>1.5188125647221269</c:v>
                </c:pt>
                <c:pt idx="159">
                  <c:v>1.93236714975844</c:v>
                </c:pt>
                <c:pt idx="160">
                  <c:v>1.825068870523427</c:v>
                </c:pt>
                <c:pt idx="161">
                  <c:v>1.717622810030917</c:v>
                </c:pt>
                <c:pt idx="162">
                  <c:v>1.3722126929674121</c:v>
                </c:pt>
                <c:pt idx="163">
                  <c:v>1.473612063056895</c:v>
                </c:pt>
                <c:pt idx="164">
                  <c:v>1.2307692307692351</c:v>
                </c:pt>
                <c:pt idx="165">
                  <c:v>1.3628620102214659</c:v>
                </c:pt>
                <c:pt idx="166">
                  <c:v>1.4650766609880741</c:v>
                </c:pt>
                <c:pt idx="167">
                  <c:v>1.36008160489629</c:v>
                </c:pt>
                <c:pt idx="168">
                  <c:v>1.600272386789237</c:v>
                </c:pt>
                <c:pt idx="169">
                  <c:v>1.4620877252635061</c:v>
                </c:pt>
                <c:pt idx="170">
                  <c:v>1.4620877252635061</c:v>
                </c:pt>
                <c:pt idx="171">
                  <c:v>0.91401489505755773</c:v>
                </c:pt>
                <c:pt idx="172">
                  <c:v>0.91308758877239882</c:v>
                </c:pt>
                <c:pt idx="173">
                  <c:v>0.77676460655184965</c:v>
                </c:pt>
                <c:pt idx="174">
                  <c:v>1.2521150592216701</c:v>
                </c:pt>
                <c:pt idx="175">
                  <c:v>1.114488348530918</c:v>
                </c:pt>
                <c:pt idx="176">
                  <c:v>1.2495778453225359</c:v>
                </c:pt>
                <c:pt idx="177">
                  <c:v>0.77310924369748957</c:v>
                </c:pt>
                <c:pt idx="178">
                  <c:v>0.67159167226327199</c:v>
                </c:pt>
                <c:pt idx="179">
                  <c:v>0.67091580006710672</c:v>
                </c:pt>
                <c:pt idx="180">
                  <c:v>0.67024128686326012</c:v>
                </c:pt>
                <c:pt idx="181">
                  <c:v>0.90482573726542448</c:v>
                </c:pt>
                <c:pt idx="182">
                  <c:v>1.1058981233244001</c:v>
                </c:pt>
                <c:pt idx="183">
                  <c:v>1.341831600134191</c:v>
                </c:pt>
                <c:pt idx="184">
                  <c:v>1.340482573726542</c:v>
                </c:pt>
                <c:pt idx="185">
                  <c:v>1.239946380697043</c:v>
                </c:pt>
                <c:pt idx="186">
                  <c:v>1.0026737967914421</c:v>
                </c:pt>
                <c:pt idx="187">
                  <c:v>1.1356045424181671</c:v>
                </c:pt>
                <c:pt idx="188">
                  <c:v>1.4676450967311629</c:v>
                </c:pt>
                <c:pt idx="189">
                  <c:v>1.3342228152101401</c:v>
                </c:pt>
                <c:pt idx="190">
                  <c:v>1.3342228152101401</c:v>
                </c:pt>
                <c:pt idx="191">
                  <c:v>1.2329223592135949</c:v>
                </c:pt>
                <c:pt idx="192">
                  <c:v>1.3315579227696439</c:v>
                </c:pt>
                <c:pt idx="193">
                  <c:v>1.2288276320159499</c:v>
                </c:pt>
                <c:pt idx="194">
                  <c:v>1.1269472986410229</c:v>
                </c:pt>
                <c:pt idx="195">
                  <c:v>0.89374379344586696</c:v>
                </c:pt>
                <c:pt idx="196">
                  <c:v>0.89285714285716189</c:v>
                </c:pt>
                <c:pt idx="197">
                  <c:v>1.324064879179065</c:v>
                </c:pt>
                <c:pt idx="198">
                  <c:v>1.555261416280618</c:v>
                </c:pt>
                <c:pt idx="199">
                  <c:v>1.5521796565389769</c:v>
                </c:pt>
                <c:pt idx="200">
                  <c:v>0.98619329388558441</c:v>
                </c:pt>
                <c:pt idx="201">
                  <c:v>1.217906517445688</c:v>
                </c:pt>
                <c:pt idx="202">
                  <c:v>1.3166556945358949</c:v>
                </c:pt>
                <c:pt idx="203">
                  <c:v>1.645819618169853</c:v>
                </c:pt>
                <c:pt idx="204">
                  <c:v>1.64257555847569</c:v>
                </c:pt>
                <c:pt idx="205">
                  <c:v>1.4107611548556329</c:v>
                </c:pt>
                <c:pt idx="206">
                  <c:v>1.409373975745654</c:v>
                </c:pt>
                <c:pt idx="207">
                  <c:v>1.5419947506561731</c:v>
                </c:pt>
                <c:pt idx="208">
                  <c:v>1.5404785316289751</c:v>
                </c:pt>
                <c:pt idx="209">
                  <c:v>1.3067624959163691</c:v>
                </c:pt>
                <c:pt idx="210">
                  <c:v>1.0752688172042999</c:v>
                </c:pt>
                <c:pt idx="211">
                  <c:v>0.97560975609756184</c:v>
                </c:pt>
                <c:pt idx="212">
                  <c:v>1.171875</c:v>
                </c:pt>
                <c:pt idx="213">
                  <c:v>1.2032520325203191</c:v>
                </c:pt>
                <c:pt idx="214">
                  <c:v>1.3970110461338561</c:v>
                </c:pt>
                <c:pt idx="215">
                  <c:v>1.198186528497414</c:v>
                </c:pt>
                <c:pt idx="216">
                  <c:v>1.098901098901095</c:v>
                </c:pt>
                <c:pt idx="217">
                  <c:v>1.197023616952442</c:v>
                </c:pt>
                <c:pt idx="218">
                  <c:v>1.1958629605688389</c:v>
                </c:pt>
                <c:pt idx="219">
                  <c:v>1.3893376413570251</c:v>
                </c:pt>
                <c:pt idx="220">
                  <c:v>1.6139444803098699</c:v>
                </c:pt>
                <c:pt idx="221">
                  <c:v>1.9348597226700901</c:v>
                </c:pt>
                <c:pt idx="222">
                  <c:v>1.8052869116698791</c:v>
                </c:pt>
                <c:pt idx="223">
                  <c:v>1.610305958132052</c:v>
                </c:pt>
                <c:pt idx="224">
                  <c:v>1.7374517374517451</c:v>
                </c:pt>
                <c:pt idx="225">
                  <c:v>1.703084832904866</c:v>
                </c:pt>
                <c:pt idx="226">
                  <c:v>1.7302146747837139</c:v>
                </c:pt>
                <c:pt idx="227">
                  <c:v>1.920000000000011</c:v>
                </c:pt>
                <c:pt idx="228">
                  <c:v>1.91815856777493</c:v>
                </c:pt>
                <c:pt idx="229">
                  <c:v>2.5575447570332481</c:v>
                </c:pt>
                <c:pt idx="230">
                  <c:v>2.7786649632705269</c:v>
                </c:pt>
                <c:pt idx="231">
                  <c:v>2.8680688336520039</c:v>
                </c:pt>
                <c:pt idx="232">
                  <c:v>2.7636594663278391</c:v>
                </c:pt>
                <c:pt idx="233">
                  <c:v>2.4359379943056152</c:v>
                </c:pt>
                <c:pt idx="234">
                  <c:v>2.7549081697276989</c:v>
                </c:pt>
                <c:pt idx="235">
                  <c:v>3.486529318541987</c:v>
                </c:pt>
                <c:pt idx="236">
                  <c:v>3.573687539531933</c:v>
                </c:pt>
                <c:pt idx="237">
                  <c:v>3.7914691943128132</c:v>
                </c:pt>
                <c:pt idx="238">
                  <c:v>3.5590551181102552</c:v>
                </c:pt>
                <c:pt idx="239">
                  <c:v>3.359497645211929</c:v>
                </c:pt>
                <c:pt idx="240">
                  <c:v>3.1994981179422899</c:v>
                </c:pt>
                <c:pt idx="241">
                  <c:v>2.8678304239401649</c:v>
                </c:pt>
                <c:pt idx="242">
                  <c:v>2.548166563082654</c:v>
                </c:pt>
                <c:pt idx="243">
                  <c:v>2.5402726146220629</c:v>
                </c:pt>
                <c:pt idx="244">
                  <c:v>2.3183925811437471</c:v>
                </c:pt>
                <c:pt idx="245">
                  <c:v>2.8412600370598891</c:v>
                </c:pt>
                <c:pt idx="246">
                  <c:v>2.9275808936825691</c:v>
                </c:pt>
                <c:pt idx="247">
                  <c:v>2.6033690658499249</c:v>
                </c:pt>
                <c:pt idx="248">
                  <c:v>2.5954198473282508</c:v>
                </c:pt>
                <c:pt idx="249">
                  <c:v>2.5875190258751961</c:v>
                </c:pt>
                <c:pt idx="250">
                  <c:v>3.1021897810218801</c:v>
                </c:pt>
                <c:pt idx="251">
                  <c:v>3.2806804374240439</c:v>
                </c:pt>
                <c:pt idx="252">
                  <c:v>3.6474164133738718</c:v>
                </c:pt>
                <c:pt idx="253">
                  <c:v>3.636363636363638</c:v>
                </c:pt>
                <c:pt idx="254">
                  <c:v>3.939393939393931</c:v>
                </c:pt>
                <c:pt idx="255">
                  <c:v>3.92749244712991</c:v>
                </c:pt>
                <c:pt idx="256">
                  <c:v>4.229607250755274</c:v>
                </c:pt>
                <c:pt idx="257">
                  <c:v>4.2042042042042196</c:v>
                </c:pt>
                <c:pt idx="258">
                  <c:v>4.4910179640718528</c:v>
                </c:pt>
                <c:pt idx="259">
                  <c:v>4.4776119402984982</c:v>
                </c:pt>
                <c:pt idx="260">
                  <c:v>4.4642857142857206</c:v>
                </c:pt>
                <c:pt idx="261">
                  <c:v>4.7477744807121516</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5.4441260744985556</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5.7065217391304426</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c:v>
                </c:pt>
                <c:pt idx="298">
                  <c:v>3.5353535353535248</c:v>
                </c:pt>
                <c:pt idx="299">
                  <c:v>3.2663316582914659</c:v>
                </c:pt>
                <c:pt idx="300">
                  <c:v>3.2581453634085382</c:v>
                </c:pt>
                <c:pt idx="301">
                  <c:v>3.7593984962406068</c:v>
                </c:pt>
                <c:pt idx="302">
                  <c:v>3.499999999999992</c:v>
                </c:pt>
                <c:pt idx="303">
                  <c:v>3.491271820448882</c:v>
                </c:pt>
                <c:pt idx="304">
                  <c:v>3.225806451612923</c:v>
                </c:pt>
                <c:pt idx="305">
                  <c:v>2.9629629629629668</c:v>
                </c:pt>
                <c:pt idx="306">
                  <c:v>2.9556650246305378</c:v>
                </c:pt>
                <c:pt idx="307">
                  <c:v>2.9484029484029279</c:v>
                </c:pt>
                <c:pt idx="308">
                  <c:v>3.186274509803932</c:v>
                </c:pt>
                <c:pt idx="309">
                  <c:v>3.1784841075794819</c:v>
                </c:pt>
                <c:pt idx="310">
                  <c:v>3.414634146341466</c:v>
                </c:pt>
                <c:pt idx="311">
                  <c:v>3.4063260340632562</c:v>
                </c:pt>
                <c:pt idx="312">
                  <c:v>3.6407766990291361</c:v>
                </c:pt>
                <c:pt idx="313">
                  <c:v>3.8647342995169032</c:v>
                </c:pt>
                <c:pt idx="314">
                  <c:v>4.8309178743961354</c:v>
                </c:pt>
                <c:pt idx="315">
                  <c:v>5.3012048192771166</c:v>
                </c:pt>
                <c:pt idx="316">
                  <c:v>5.5288461538461453</c:v>
                </c:pt>
                <c:pt idx="317">
                  <c:v>5.9952038369304628</c:v>
                </c:pt>
                <c:pt idx="318">
                  <c:v>5.741626794258381</c:v>
                </c:pt>
                <c:pt idx="319">
                  <c:v>7.398568019093088</c:v>
                </c:pt>
                <c:pt idx="320">
                  <c:v>7.3634204275534474</c:v>
                </c:pt>
                <c:pt idx="321">
                  <c:v>8.0568720379146974</c:v>
                </c:pt>
                <c:pt idx="322">
                  <c:v>8.25471698113207</c:v>
                </c:pt>
                <c:pt idx="323">
                  <c:v>8.9411764705882302</c:v>
                </c:pt>
                <c:pt idx="324">
                  <c:v>9.6018735362997543</c:v>
                </c:pt>
                <c:pt idx="325">
                  <c:v>9.9999999999999858</c:v>
                </c:pt>
                <c:pt idx="326">
                  <c:v>10.13824884792627</c:v>
                </c:pt>
                <c:pt idx="327">
                  <c:v>10.068649885583509</c:v>
                </c:pt>
                <c:pt idx="328">
                  <c:v>10.70615034168565</c:v>
                </c:pt>
                <c:pt idx="329">
                  <c:v>10.859728506787309</c:v>
                </c:pt>
                <c:pt idx="330">
                  <c:v>11.538461538461521</c:v>
                </c:pt>
                <c:pt idx="331">
                  <c:v>10.88888888888888</c:v>
                </c:pt>
                <c:pt idx="332">
                  <c:v>11.946902654867239</c:v>
                </c:pt>
                <c:pt idx="333">
                  <c:v>11.842105263157899</c:v>
                </c:pt>
                <c:pt idx="334">
                  <c:v>12.2004357298475</c:v>
                </c:pt>
                <c:pt idx="335">
                  <c:v>12.095032397408209</c:v>
                </c:pt>
                <c:pt idx="336">
                  <c:v>11.752136752136749</c:v>
                </c:pt>
                <c:pt idx="337">
                  <c:v>11.20507399577169</c:v>
                </c:pt>
                <c:pt idx="338">
                  <c:v>10.4602510460251</c:v>
                </c:pt>
                <c:pt idx="339">
                  <c:v>10.18711018711018</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6.2394603709949434</c:v>
                </c:pt>
                <c:pt idx="374">
                  <c:v>6.3758389261744819</c:v>
                </c:pt>
                <c:pt idx="375">
                  <c:v>6.4999999999999947</c:v>
                </c:pt>
                <c:pt idx="376">
                  <c:v>7.1428571428571397</c:v>
                </c:pt>
                <c:pt idx="377">
                  <c:v>7.4380165289256173</c:v>
                </c:pt>
                <c:pt idx="378">
                  <c:v>7.7302631578947354</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10.252365930599369</c:v>
                </c:pt>
                <c:pt idx="387">
                  <c:v>10.48513302034428</c:v>
                </c:pt>
                <c:pt idx="388">
                  <c:v>10.697674418604651</c:v>
                </c:pt>
                <c:pt idx="389">
                  <c:v>11.07692307692307</c:v>
                </c:pt>
                <c:pt idx="390">
                  <c:v>11.45038167938932</c:v>
                </c:pt>
                <c:pt idx="391">
                  <c:v>11.83611532625188</c:v>
                </c:pt>
                <c:pt idx="392">
                  <c:v>11.879699248120311</c:v>
                </c:pt>
                <c:pt idx="393">
                  <c:v>12.07153502235472</c:v>
                </c:pt>
                <c:pt idx="394">
                  <c:v>12.592592592592601</c:v>
                </c:pt>
                <c:pt idx="395">
                  <c:v>13.25478645066274</c:v>
                </c:pt>
                <c:pt idx="396">
                  <c:v>13.868613138686131</c:v>
                </c:pt>
                <c:pt idx="397">
                  <c:v>14.16184971098264</c:v>
                </c:pt>
                <c:pt idx="398">
                  <c:v>14.59227467811157</c:v>
                </c:pt>
                <c:pt idx="399">
                  <c:v>14.58923512747876</c:v>
                </c:pt>
                <c:pt idx="400">
                  <c:v>14.425770308123241</c:v>
                </c:pt>
                <c:pt idx="401">
                  <c:v>14.26592797783932</c:v>
                </c:pt>
                <c:pt idx="402">
                  <c:v>13.15068493150684</c:v>
                </c:pt>
                <c:pt idx="403">
                  <c:v>12.89009497964722</c:v>
                </c:pt>
                <c:pt idx="404">
                  <c:v>12.768817204301079</c:v>
                </c:pt>
                <c:pt idx="405">
                  <c:v>12.63297872340425</c:v>
                </c:pt>
                <c:pt idx="406">
                  <c:v>12.631578947368419</c:v>
                </c:pt>
                <c:pt idx="407">
                  <c:v>12.353706111833549</c:v>
                </c:pt>
                <c:pt idx="408">
                  <c:v>11.794871794871799</c:v>
                </c:pt>
                <c:pt idx="409">
                  <c:v>11.392405063291131</c:v>
                </c:pt>
                <c:pt idx="410">
                  <c:v>10.61173533083646</c:v>
                </c:pt>
                <c:pt idx="411">
                  <c:v>10.135970333745361</c:v>
                </c:pt>
                <c:pt idx="412">
                  <c:v>9.7919216646266793</c:v>
                </c:pt>
                <c:pt idx="413">
                  <c:v>9.6969696969696919</c:v>
                </c:pt>
                <c:pt idx="414">
                  <c:v>10.774818401937059</c:v>
                </c:pt>
                <c:pt idx="415">
                  <c:v>10.81730769230769</c:v>
                </c:pt>
                <c:pt idx="416">
                  <c:v>10.96543504171632</c:v>
                </c:pt>
                <c:pt idx="417">
                  <c:v>10.27154663518299</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3.707627118644075</c:v>
                </c:pt>
                <c:pt idx="433">
                  <c:v>3.4846884899683239</c:v>
                </c:pt>
                <c:pt idx="434">
                  <c:v>3.590285110876446</c:v>
                </c:pt>
                <c:pt idx="435">
                  <c:v>4.0000000000000044</c:v>
                </c:pt>
                <c:pt idx="436">
                  <c:v>3.4410844629822801</c:v>
                </c:pt>
                <c:pt idx="437">
                  <c:v>2.4742268041237252</c:v>
                </c:pt>
                <c:pt idx="438">
                  <c:v>2.3589743589743639</c:v>
                </c:pt>
                <c:pt idx="439">
                  <c:v>2.4564994882292579</c:v>
                </c:pt>
                <c:pt idx="440">
                  <c:v>2.763561924257929</c:v>
                </c:pt>
                <c:pt idx="441">
                  <c:v>2.7522935779816571</c:v>
                </c:pt>
                <c:pt idx="442">
                  <c:v>3.163265306122454</c:v>
                </c:pt>
                <c:pt idx="443">
                  <c:v>3.7871033776867962</c:v>
                </c:pt>
                <c:pt idx="444">
                  <c:v>4.290091930541351</c:v>
                </c:pt>
                <c:pt idx="445">
                  <c:v>4.6938775510203978</c:v>
                </c:pt>
                <c:pt idx="446">
                  <c:v>4.8929663608562768</c:v>
                </c:pt>
                <c:pt idx="447">
                  <c:v>4.5546558704453446</c:v>
                </c:pt>
                <c:pt idx="448">
                  <c:v>4.3346774193548274</c:v>
                </c:pt>
                <c:pt idx="449">
                  <c:v>4.3259557344064392</c:v>
                </c:pt>
                <c:pt idx="450">
                  <c:v>4.3086172344689366</c:v>
                </c:pt>
                <c:pt idx="451">
                  <c:v>4.2957042957043168</c:v>
                </c:pt>
                <c:pt idx="452">
                  <c:v>4.2828685258964114</c:v>
                </c:pt>
                <c:pt idx="453">
                  <c:v>4.2658730158730229</c:v>
                </c:pt>
                <c:pt idx="454">
                  <c:v>4.1543026706231556</c:v>
                </c:pt>
                <c:pt idx="455">
                  <c:v>4.0433925049309538</c:v>
                </c:pt>
                <c:pt idx="456">
                  <c:v>3.52595494613126</c:v>
                </c:pt>
                <c:pt idx="457">
                  <c:v>3.6062378167641458</c:v>
                </c:pt>
                <c:pt idx="458">
                  <c:v>3.790087463556846</c:v>
                </c:pt>
                <c:pt idx="459">
                  <c:v>3.5818005808325282</c:v>
                </c:pt>
                <c:pt idx="460">
                  <c:v>3.574879227053152</c:v>
                </c:pt>
                <c:pt idx="461">
                  <c:v>3.6644165863066509</c:v>
                </c:pt>
                <c:pt idx="462">
                  <c:v>3.4582132564841661</c:v>
                </c:pt>
                <c:pt idx="463">
                  <c:v>3.3524904214559341</c:v>
                </c:pt>
                <c:pt idx="464">
                  <c:v>3.2473734479465</c:v>
                </c:pt>
                <c:pt idx="465">
                  <c:v>3.2350142721217829</c:v>
                </c:pt>
                <c:pt idx="466">
                  <c:v>3.5137701804368588</c:v>
                </c:pt>
                <c:pt idx="467">
                  <c:v>3.7914691943127909</c:v>
                </c:pt>
                <c:pt idx="468">
                  <c:v>3.973509933774833</c:v>
                </c:pt>
                <c:pt idx="469">
                  <c:v>3.1984948259642598</c:v>
                </c:pt>
                <c:pt idx="470">
                  <c:v>2.153558052434446</c:v>
                </c:pt>
                <c:pt idx="471">
                  <c:v>1.588785046728969</c:v>
                </c:pt>
                <c:pt idx="472">
                  <c:v>1.6791044776119479</c:v>
                </c:pt>
                <c:pt idx="473">
                  <c:v>1.767441860465113</c:v>
                </c:pt>
                <c:pt idx="474">
                  <c:v>1.6713091922005541</c:v>
                </c:pt>
                <c:pt idx="475">
                  <c:v>1.5755329008340979</c:v>
                </c:pt>
                <c:pt idx="476">
                  <c:v>1.7576318223866849</c:v>
                </c:pt>
                <c:pt idx="477">
                  <c:v>1.5668202764977051</c:v>
                </c:pt>
                <c:pt idx="478">
                  <c:v>1.284403669724776</c:v>
                </c:pt>
                <c:pt idx="479">
                  <c:v>1.1872146118721449</c:v>
                </c:pt>
                <c:pt idx="480">
                  <c:v>1.364877161055511</c:v>
                </c:pt>
                <c:pt idx="481">
                  <c:v>1.914311759343668</c:v>
                </c:pt>
                <c:pt idx="482">
                  <c:v>2.8414298808432599</c:v>
                </c:pt>
                <c:pt idx="483">
                  <c:v>3.6798528058877622</c:v>
                </c:pt>
                <c:pt idx="484">
                  <c:v>3.669724770642202</c:v>
                </c:pt>
                <c:pt idx="485">
                  <c:v>3.7477148080438778</c:v>
                </c:pt>
                <c:pt idx="486">
                  <c:v>3.926940639269394</c:v>
                </c:pt>
                <c:pt idx="487">
                  <c:v>4.2883211678832236</c:v>
                </c:pt>
                <c:pt idx="488">
                  <c:v>4.2727272727272716</c:v>
                </c:pt>
                <c:pt idx="489">
                  <c:v>4.3557168784029043</c:v>
                </c:pt>
                <c:pt idx="490">
                  <c:v>4.5289855072463858</c:v>
                </c:pt>
                <c:pt idx="491">
                  <c:v>4.3321299638989119</c:v>
                </c:pt>
                <c:pt idx="492">
                  <c:v>4.1292639138240439</c:v>
                </c:pt>
                <c:pt idx="493">
                  <c:v>3.9355992844364969</c:v>
                </c:pt>
                <c:pt idx="494">
                  <c:v>3.8324420677361859</c:v>
                </c:pt>
                <c:pt idx="495">
                  <c:v>3.9929015084294579</c:v>
                </c:pt>
                <c:pt idx="496">
                  <c:v>3.9823008849557469</c:v>
                </c:pt>
                <c:pt idx="497">
                  <c:v>3.9647577092511099</c:v>
                </c:pt>
                <c:pt idx="498">
                  <c:v>4.1300527240773377</c:v>
                </c:pt>
                <c:pt idx="499">
                  <c:v>4.1119860017497789</c:v>
                </c:pt>
                <c:pt idx="500">
                  <c:v>4.1848299912816023</c:v>
                </c:pt>
                <c:pt idx="501">
                  <c:v>4.2608695652174067</c:v>
                </c:pt>
                <c:pt idx="502">
                  <c:v>4.2461005199306623</c:v>
                </c:pt>
                <c:pt idx="503">
                  <c:v>4.4117647058823586</c:v>
                </c:pt>
                <c:pt idx="504">
                  <c:v>4.482758620689653</c:v>
                </c:pt>
                <c:pt idx="505">
                  <c:v>4.6471600688468007</c:v>
                </c:pt>
                <c:pt idx="506">
                  <c:v>4.8927038626609409</c:v>
                </c:pt>
                <c:pt idx="507">
                  <c:v>5.0341296928327672</c:v>
                </c:pt>
                <c:pt idx="508">
                  <c:v>5.2765957446808454</c:v>
                </c:pt>
                <c:pt idx="509">
                  <c:v>5.1694915254237186</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3.7993920972644308</c:v>
                </c:pt>
                <c:pt idx="536">
                  <c:v>3.3962264150943389</c:v>
                </c:pt>
                <c:pt idx="537">
                  <c:v>2.8485757121439188</c:v>
                </c:pt>
                <c:pt idx="538">
                  <c:v>3.066566940912518</c:v>
                </c:pt>
                <c:pt idx="539">
                  <c:v>2.9806259314456129</c:v>
                </c:pt>
                <c:pt idx="540">
                  <c:v>2.6726057906458989</c:v>
                </c:pt>
                <c:pt idx="541">
                  <c:v>2.818991097922829</c:v>
                </c:pt>
                <c:pt idx="542">
                  <c:v>3.1899109792284719</c:v>
                </c:pt>
                <c:pt idx="543">
                  <c:v>3.18282753515915</c:v>
                </c:pt>
                <c:pt idx="544">
                  <c:v>3.023598820059004</c:v>
                </c:pt>
                <c:pt idx="545">
                  <c:v>3.01470588235293</c:v>
                </c:pt>
                <c:pt idx="546">
                  <c:v>3.1571218795888529</c:v>
                </c:pt>
                <c:pt idx="547">
                  <c:v>3.0746705710102522</c:v>
                </c:pt>
                <c:pt idx="548">
                  <c:v>2.992700729927011</c:v>
                </c:pt>
                <c:pt idx="549">
                  <c:v>3.2798833819241979</c:v>
                </c:pt>
                <c:pt idx="550">
                  <c:v>3.12046444121914</c:v>
                </c:pt>
                <c:pt idx="551">
                  <c:v>2.9667149059334541</c:v>
                </c:pt>
                <c:pt idx="552">
                  <c:v>3.2537960954446938</c:v>
                </c:pt>
                <c:pt idx="553">
                  <c:v>3.2467532467532529</c:v>
                </c:pt>
                <c:pt idx="554">
                  <c:v>3.019410496046016</c:v>
                </c:pt>
                <c:pt idx="555">
                  <c:v>3.156384505021514</c:v>
                </c:pt>
                <c:pt idx="556">
                  <c:v>3.2211882605583502</c:v>
                </c:pt>
                <c:pt idx="557">
                  <c:v>2.9978586723768958</c:v>
                </c:pt>
                <c:pt idx="558">
                  <c:v>2.8469750889679619</c:v>
                </c:pt>
                <c:pt idx="559">
                  <c:v>2.8409090909090828</c:v>
                </c:pt>
                <c:pt idx="560">
                  <c:v>2.7639971651311162</c:v>
                </c:pt>
                <c:pt idx="561">
                  <c:v>2.7522935779816571</c:v>
                </c:pt>
                <c:pt idx="562">
                  <c:v>2.744546094299793</c:v>
                </c:pt>
                <c:pt idx="563">
                  <c:v>2.8109627547435072</c:v>
                </c:pt>
                <c:pt idx="564">
                  <c:v>2.450980392156854</c:v>
                </c:pt>
                <c:pt idx="565">
                  <c:v>2.515723270440251</c:v>
                </c:pt>
                <c:pt idx="566">
                  <c:v>2.651779483600825</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2.8708133971291789</c:v>
                </c:pt>
                <c:pt idx="577">
                  <c:v>2.8629856850715951</c:v>
                </c:pt>
                <c:pt idx="578">
                  <c:v>2.7872195785180192</c:v>
                </c:pt>
                <c:pt idx="579">
                  <c:v>3.1250000000000222</c:v>
                </c:pt>
                <c:pt idx="580">
                  <c:v>3.118644067796605</c:v>
                </c:pt>
                <c:pt idx="581">
                  <c:v>3.0425963488843739</c:v>
                </c:pt>
                <c:pt idx="582">
                  <c:v>2.8301886792452708</c:v>
                </c:pt>
                <c:pt idx="583">
                  <c:v>2.6174496644295391</c:v>
                </c:pt>
                <c:pt idx="584">
                  <c:v>2.5452109845947701</c:v>
                </c:pt>
                <c:pt idx="585">
                  <c:v>2.744310575635867</c:v>
                </c:pt>
                <c:pt idx="586">
                  <c:v>2.6034712950600669</c:v>
                </c:pt>
                <c:pt idx="587">
                  <c:v>2.5316455696202671</c:v>
                </c:pt>
                <c:pt idx="588">
                  <c:v>2.7906976744185958</c:v>
                </c:pt>
                <c:pt idx="589">
                  <c:v>2.7170311464546071</c:v>
                </c:pt>
                <c:pt idx="590">
                  <c:v>2.8439153439153491</c:v>
                </c:pt>
                <c:pt idx="591">
                  <c:v>2.832674571805005</c:v>
                </c:pt>
                <c:pt idx="592">
                  <c:v>2.8270874424720649</c:v>
                </c:pt>
                <c:pt idx="593">
                  <c:v>2.8215223097112658</c:v>
                </c:pt>
                <c:pt idx="594">
                  <c:v>2.8833551769331671</c:v>
                </c:pt>
                <c:pt idx="595">
                  <c:v>2.8122956180510079</c:v>
                </c:pt>
                <c:pt idx="596">
                  <c:v>3.0045721750489922</c:v>
                </c:pt>
                <c:pt idx="597">
                  <c:v>3.0618892508143198</c:v>
                </c:pt>
                <c:pt idx="598">
                  <c:v>3.2530904359141082</c:v>
                </c:pt>
                <c:pt idx="599">
                  <c:v>3.378817413905133</c:v>
                </c:pt>
                <c:pt idx="600">
                  <c:v>3.0381383322559912</c:v>
                </c:pt>
                <c:pt idx="601">
                  <c:v>3.032258064516125</c:v>
                </c:pt>
                <c:pt idx="602">
                  <c:v>2.76527331189711</c:v>
                </c:pt>
                <c:pt idx="603">
                  <c:v>2.4343369634849621</c:v>
                </c:pt>
                <c:pt idx="604">
                  <c:v>2.2378516624040889</c:v>
                </c:pt>
                <c:pt idx="605">
                  <c:v>2.2335673261008271</c:v>
                </c:pt>
                <c:pt idx="606">
                  <c:v>2.1656050955414008</c:v>
                </c:pt>
                <c:pt idx="607">
                  <c:v>2.290076335877878</c:v>
                </c:pt>
                <c:pt idx="608">
                  <c:v>2.2194039315155401</c:v>
                </c:pt>
                <c:pt idx="609">
                  <c:v>2.0859671302149159</c:v>
                </c:pt>
                <c:pt idx="610">
                  <c:v>1.890359168241962</c:v>
                </c:pt>
                <c:pt idx="611">
                  <c:v>1.6970458830924069</c:v>
                </c:pt>
                <c:pt idx="612">
                  <c:v>1.631116687578404</c:v>
                </c:pt>
                <c:pt idx="613">
                  <c:v>1.4402003757044479</c:v>
                </c:pt>
                <c:pt idx="614">
                  <c:v>1.3767209011263939</c:v>
                </c:pt>
                <c:pt idx="615">
                  <c:v>1.43839899937459</c:v>
                </c:pt>
                <c:pt idx="616">
                  <c:v>1.6885553470919361</c:v>
                </c:pt>
                <c:pt idx="617">
                  <c:v>1.6229712858926379</c:v>
                </c:pt>
                <c:pt idx="618">
                  <c:v>1.7456359102244301</c:v>
                </c:pt>
                <c:pt idx="619">
                  <c:v>1.6169154228855791</c:v>
                </c:pt>
                <c:pt idx="620">
                  <c:v>1.426799007444179</c:v>
                </c:pt>
                <c:pt idx="621">
                  <c:v>1.486068111455108</c:v>
                </c:pt>
                <c:pt idx="622">
                  <c:v>1.484230055658631</c:v>
                </c:pt>
                <c:pt idx="623">
                  <c:v>1.606922126081578</c:v>
                </c:pt>
                <c:pt idx="624">
                  <c:v>1.666666666666661</c:v>
                </c:pt>
                <c:pt idx="625">
                  <c:v>1.666666666666661</c:v>
                </c:pt>
                <c:pt idx="626">
                  <c:v>1.7283950617283941</c:v>
                </c:pt>
                <c:pt idx="627">
                  <c:v>2.2811344019728841</c:v>
                </c:pt>
                <c:pt idx="628">
                  <c:v>2.091020910209096</c:v>
                </c:pt>
                <c:pt idx="629">
                  <c:v>1.9656019656019601</c:v>
                </c:pt>
                <c:pt idx="630">
                  <c:v>2.1446078431372579</c:v>
                </c:pt>
                <c:pt idx="631">
                  <c:v>2.26438188494491</c:v>
                </c:pt>
                <c:pt idx="632">
                  <c:v>2.629969418960254</c:v>
                </c:pt>
                <c:pt idx="633">
                  <c:v>2.56253813300793</c:v>
                </c:pt>
                <c:pt idx="634">
                  <c:v>2.620353443022561</c:v>
                </c:pt>
                <c:pt idx="635">
                  <c:v>2.6763990267639981</c:v>
                </c:pt>
                <c:pt idx="636">
                  <c:v>2.7929568913175551</c:v>
                </c:pt>
                <c:pt idx="637">
                  <c:v>3.217972070431085</c:v>
                </c:pt>
                <c:pt idx="638">
                  <c:v>3.762135922330101</c:v>
                </c:pt>
                <c:pt idx="639">
                  <c:v>3.0138637733574392</c:v>
                </c:pt>
                <c:pt idx="640">
                  <c:v>3.1325301204819129</c:v>
                </c:pt>
                <c:pt idx="641">
                  <c:v>3.7349397590361382</c:v>
                </c:pt>
                <c:pt idx="642">
                  <c:v>3.5992801439711948</c:v>
                </c:pt>
                <c:pt idx="643">
                  <c:v>3.351286654697772</c:v>
                </c:pt>
                <c:pt idx="644">
                  <c:v>3.4564958283670899</c:v>
                </c:pt>
                <c:pt idx="645">
                  <c:v>3.4503271861986868</c:v>
                </c:pt>
                <c:pt idx="646">
                  <c:v>3.444180522565321</c:v>
                </c:pt>
                <c:pt idx="647">
                  <c:v>3.4360189573459539</c:v>
                </c:pt>
                <c:pt idx="648">
                  <c:v>3.721204961606595</c:v>
                </c:pt>
                <c:pt idx="649">
                  <c:v>3.529411764705892</c:v>
                </c:pt>
                <c:pt idx="650">
                  <c:v>2.9824561403508638</c:v>
                </c:pt>
                <c:pt idx="651">
                  <c:v>3.2182562902282048</c:v>
                </c:pt>
                <c:pt idx="652">
                  <c:v>3.5630841121495389</c:v>
                </c:pt>
                <c:pt idx="653">
                  <c:v>3.1939605110336888</c:v>
                </c:pt>
                <c:pt idx="654">
                  <c:v>2.7214823393167502</c:v>
                </c:pt>
                <c:pt idx="655">
                  <c:v>2.7214823393167502</c:v>
                </c:pt>
                <c:pt idx="656">
                  <c:v>2.592165898617504</c:v>
                </c:pt>
                <c:pt idx="657">
                  <c:v>2.1276595744680771</c:v>
                </c:pt>
                <c:pt idx="658">
                  <c:v>1.8943742824339971</c:v>
                </c:pt>
                <c:pt idx="659">
                  <c:v>1.6036655211913109</c:v>
                </c:pt>
                <c:pt idx="660">
                  <c:v>1.1958997722095741</c:v>
                </c:pt>
                <c:pt idx="661">
                  <c:v>1.136363636363646</c:v>
                </c:pt>
                <c:pt idx="662">
                  <c:v>1.3628620102214659</c:v>
                </c:pt>
                <c:pt idx="663">
                  <c:v>1.6439909297052191</c:v>
                </c:pt>
                <c:pt idx="664">
                  <c:v>1.240834743372798</c:v>
                </c:pt>
                <c:pt idx="665">
                  <c:v>1.069217782779974</c:v>
                </c:pt>
                <c:pt idx="666">
                  <c:v>1.465614430665152</c:v>
                </c:pt>
                <c:pt idx="667">
                  <c:v>1.7474633596392231</c:v>
                </c:pt>
                <c:pt idx="668">
                  <c:v>1.516002245929271</c:v>
                </c:pt>
                <c:pt idx="669">
                  <c:v>2.027027027027017</c:v>
                </c:pt>
                <c:pt idx="670">
                  <c:v>2.2535211267605599</c:v>
                </c:pt>
                <c:pt idx="671">
                  <c:v>2.4802705749718208</c:v>
                </c:pt>
                <c:pt idx="672">
                  <c:v>2.7574563871693991</c:v>
                </c:pt>
                <c:pt idx="673">
                  <c:v>3.1460674157303359</c:v>
                </c:pt>
                <c:pt idx="674">
                  <c:v>3.0252100840336249</c:v>
                </c:pt>
                <c:pt idx="675">
                  <c:v>2.175125488008911</c:v>
                </c:pt>
                <c:pt idx="676">
                  <c:v>1.894150417827301</c:v>
                </c:pt>
                <c:pt idx="677">
                  <c:v>1.9487750556792971</c:v>
                </c:pt>
                <c:pt idx="678">
                  <c:v>2.0555555555555438</c:v>
                </c:pt>
                <c:pt idx="679">
                  <c:v>2.2160664819944609</c:v>
                </c:pt>
                <c:pt idx="680">
                  <c:v>2.3783185840707821</c:v>
                </c:pt>
                <c:pt idx="681">
                  <c:v>2.0419426048565281</c:v>
                </c:pt>
                <c:pt idx="682">
                  <c:v>1.9283746556473911</c:v>
                </c:pt>
                <c:pt idx="683">
                  <c:v>2.0352035203520251</c:v>
                </c:pt>
                <c:pt idx="684">
                  <c:v>2.0262869660460092</c:v>
                </c:pt>
                <c:pt idx="685">
                  <c:v>1.6884531590413809</c:v>
                </c:pt>
                <c:pt idx="686">
                  <c:v>1.740076128330603</c:v>
                </c:pt>
                <c:pt idx="687">
                  <c:v>2.292576419213987</c:v>
                </c:pt>
                <c:pt idx="688">
                  <c:v>2.897758337889544</c:v>
                </c:pt>
                <c:pt idx="689">
                  <c:v>3.1676679410158388</c:v>
                </c:pt>
                <c:pt idx="690">
                  <c:v>2.9395753946652281</c:v>
                </c:pt>
                <c:pt idx="691">
                  <c:v>2.547425474254728</c:v>
                </c:pt>
                <c:pt idx="692">
                  <c:v>2.5391680172879521</c:v>
                </c:pt>
                <c:pt idx="693">
                  <c:v>3.1909140075716551</c:v>
                </c:pt>
                <c:pt idx="694">
                  <c:v>3.6216216216216068</c:v>
                </c:pt>
                <c:pt idx="695">
                  <c:v>3.342318059299187</c:v>
                </c:pt>
                <c:pt idx="696">
                  <c:v>2.844873859366603</c:v>
                </c:pt>
                <c:pt idx="697">
                  <c:v>3.053026245313339</c:v>
                </c:pt>
                <c:pt idx="698">
                  <c:v>3.2068412613575741</c:v>
                </c:pt>
                <c:pt idx="699">
                  <c:v>3.3617929562433262</c:v>
                </c:pt>
                <c:pt idx="700">
                  <c:v>2.8692879914984148</c:v>
                </c:pt>
                <c:pt idx="701">
                  <c:v>2.541026998411855</c:v>
                </c:pt>
                <c:pt idx="702">
                  <c:v>3.0671602326811209</c:v>
                </c:pt>
                <c:pt idx="703">
                  <c:v>3.6469344608879521</c:v>
                </c:pt>
                <c:pt idx="704">
                  <c:v>4.7418335089568053</c:v>
                </c:pt>
                <c:pt idx="705">
                  <c:v>4.3501048218029359</c:v>
                </c:pt>
                <c:pt idx="706">
                  <c:v>3.3385498174230528</c:v>
                </c:pt>
                <c:pt idx="707">
                  <c:v>3.3385498174230528</c:v>
                </c:pt>
                <c:pt idx="708">
                  <c:v>4.0187891440501167</c:v>
                </c:pt>
                <c:pt idx="709">
                  <c:v>3.6382536382536301</c:v>
                </c:pt>
                <c:pt idx="710">
                  <c:v>3.4179181771103022</c:v>
                </c:pt>
                <c:pt idx="711">
                  <c:v>3.6138358286009309</c:v>
                </c:pt>
                <c:pt idx="712">
                  <c:v>3.9772727272727288</c:v>
                </c:pt>
                <c:pt idx="713">
                  <c:v>4.1817243159525166</c:v>
                </c:pt>
                <c:pt idx="714">
                  <c:v>4.1046690610569536</c:v>
                </c:pt>
                <c:pt idx="715">
                  <c:v>3.9265680775114831</c:v>
                </c:pt>
                <c:pt idx="716">
                  <c:v>2.0120724346076369</c:v>
                </c:pt>
                <c:pt idx="717">
                  <c:v>1.4063284781516969</c:v>
                </c:pt>
                <c:pt idx="718">
                  <c:v>1.9687026754164669</c:v>
                </c:pt>
                <c:pt idx="719">
                  <c:v>2.5239777889954458</c:v>
                </c:pt>
                <c:pt idx="720">
                  <c:v>2.0757651781234232</c:v>
                </c:pt>
                <c:pt idx="721">
                  <c:v>2.4202607823470279</c:v>
                </c:pt>
                <c:pt idx="722">
                  <c:v>2.7981972959439272</c:v>
                </c:pt>
                <c:pt idx="723">
                  <c:v>2.592924763328353</c:v>
                </c:pt>
                <c:pt idx="724">
                  <c:v>2.7098857426726131</c:v>
                </c:pt>
                <c:pt idx="725">
                  <c:v>2.692765113974227</c:v>
                </c:pt>
                <c:pt idx="726">
                  <c:v>2.3178905864958081</c:v>
                </c:pt>
                <c:pt idx="727">
                  <c:v>1.8974484789008761</c:v>
                </c:pt>
                <c:pt idx="728">
                  <c:v>2.833826429980268</c:v>
                </c:pt>
                <c:pt idx="729">
                  <c:v>3.610698365527476</c:v>
                </c:pt>
                <c:pt idx="730">
                  <c:v>4.373267326732666</c:v>
                </c:pt>
                <c:pt idx="731">
                  <c:v>4.1088133924175319</c:v>
                </c:pt>
                <c:pt idx="732">
                  <c:v>4.294695655165981</c:v>
                </c:pt>
                <c:pt idx="733">
                  <c:v>4.1429592706119678</c:v>
                </c:pt>
                <c:pt idx="734">
                  <c:v>3.9749035501344339</c:v>
                </c:pt>
                <c:pt idx="735">
                  <c:v>3.903760975988813</c:v>
                </c:pt>
                <c:pt idx="736">
                  <c:v>4.088413823123993</c:v>
                </c:pt>
                <c:pt idx="737">
                  <c:v>4.9359661059478643</c:v>
                </c:pt>
                <c:pt idx="738">
                  <c:v>5.4975120783418374</c:v>
                </c:pt>
                <c:pt idx="739">
                  <c:v>5.3080171620912386</c:v>
                </c:pt>
                <c:pt idx="740">
                  <c:v>4.9533198751360752</c:v>
                </c:pt>
                <c:pt idx="741">
                  <c:v>3.7310578899565132</c:v>
                </c:pt>
                <c:pt idx="742">
                  <c:v>1.099917470616685</c:v>
                </c:pt>
                <c:pt idx="743">
                  <c:v>-2.2228002553859039E-2</c:v>
                </c:pt>
                <c:pt idx="744">
                  <c:v>-0.1135860190221272</c:v>
                </c:pt>
                <c:pt idx="745">
                  <c:v>8.4631406715107715E-3</c:v>
                </c:pt>
                <c:pt idx="746">
                  <c:v>-0.44647876766238381</c:v>
                </c:pt>
                <c:pt idx="747">
                  <c:v>-0.57632442437670628</c:v>
                </c:pt>
                <c:pt idx="748">
                  <c:v>-1.0157614958551719</c:v>
                </c:pt>
                <c:pt idx="749">
                  <c:v>-1.2291746182109149</c:v>
                </c:pt>
                <c:pt idx="750">
                  <c:v>-1.9587610037622769</c:v>
                </c:pt>
                <c:pt idx="751">
                  <c:v>-1.4838355663267631</c:v>
                </c:pt>
                <c:pt idx="752">
                  <c:v>-1.3779428628864721</c:v>
                </c:pt>
                <c:pt idx="753">
                  <c:v>-0.22396829420033851</c:v>
                </c:pt>
                <c:pt idx="754">
                  <c:v>1.914587174470928</c:v>
                </c:pt>
                <c:pt idx="755">
                  <c:v>2.814123123208367</c:v>
                </c:pt>
                <c:pt idx="756">
                  <c:v>2.6211113889767161</c:v>
                </c:pt>
                <c:pt idx="757">
                  <c:v>2.151336357866529</c:v>
                </c:pt>
                <c:pt idx="758">
                  <c:v>2.2861714393279891</c:v>
                </c:pt>
                <c:pt idx="759">
                  <c:v>2.2067707525304399</c:v>
                </c:pt>
                <c:pt idx="760">
                  <c:v>2.0035489292185682</c:v>
                </c:pt>
                <c:pt idx="761">
                  <c:v>1.1215605940686271</c:v>
                </c:pt>
                <c:pt idx="762">
                  <c:v>1.3407784804821079</c:v>
                </c:pt>
                <c:pt idx="763">
                  <c:v>1.150177539511255</c:v>
                </c:pt>
                <c:pt idx="764">
                  <c:v>1.118312247233177</c:v>
                </c:pt>
                <c:pt idx="765">
                  <c:v>1.166695148931463</c:v>
                </c:pt>
                <c:pt idx="766">
                  <c:v>1.084544776600338</c:v>
                </c:pt>
                <c:pt idx="767">
                  <c:v>1.4377930222179369</c:v>
                </c:pt>
                <c:pt idx="768">
                  <c:v>1.7007834915029769</c:v>
                </c:pt>
                <c:pt idx="769">
                  <c:v>2.1248981733331451</c:v>
                </c:pt>
                <c:pt idx="770">
                  <c:v>2.6192415103541089</c:v>
                </c:pt>
                <c:pt idx="771">
                  <c:v>3.0772344447868689</c:v>
                </c:pt>
                <c:pt idx="772">
                  <c:v>3.4589718808965002</c:v>
                </c:pt>
                <c:pt idx="773">
                  <c:v>3.5023181506360408</c:v>
                </c:pt>
                <c:pt idx="774">
                  <c:v>3.579880976999616</c:v>
                </c:pt>
                <c:pt idx="775">
                  <c:v>3.7549960307080799</c:v>
                </c:pt>
                <c:pt idx="776">
                  <c:v>3.8126216928186851</c:v>
                </c:pt>
                <c:pt idx="777">
                  <c:v>3.522268130664052</c:v>
                </c:pt>
                <c:pt idx="778">
                  <c:v>3.4514322145817289</c:v>
                </c:pt>
                <c:pt idx="779">
                  <c:v>3.0620668384193861</c:v>
                </c:pt>
                <c:pt idx="780">
                  <c:v>3.0087663379855019</c:v>
                </c:pt>
                <c:pt idx="781">
                  <c:v>2.8981784423473882</c:v>
                </c:pt>
                <c:pt idx="782">
                  <c:v>2.5828752813320981</c:v>
                </c:pt>
                <c:pt idx="783">
                  <c:v>2.2731633741348571</c:v>
                </c:pt>
                <c:pt idx="784">
                  <c:v>1.7379429374660751</c:v>
                </c:pt>
                <c:pt idx="785">
                  <c:v>1.6538704482976341</c:v>
                </c:pt>
                <c:pt idx="786">
                  <c:v>1.4175114798464781</c:v>
                </c:pt>
                <c:pt idx="787">
                  <c:v>1.685934915482123</c:v>
                </c:pt>
                <c:pt idx="788">
                  <c:v>1.949716898281961</c:v>
                </c:pt>
                <c:pt idx="789">
                  <c:v>2.1556780595369358</c:v>
                </c:pt>
                <c:pt idx="790">
                  <c:v>1.796019703392626</c:v>
                </c:pt>
                <c:pt idx="791">
                  <c:v>1.7595049796895521</c:v>
                </c:pt>
                <c:pt idx="792">
                  <c:v>1.6840617620982989</c:v>
                </c:pt>
                <c:pt idx="793">
                  <c:v>2.0181404902574811</c:v>
                </c:pt>
                <c:pt idx="794">
                  <c:v>1.5187472411246179</c:v>
                </c:pt>
                <c:pt idx="795">
                  <c:v>1.1388080475768669</c:v>
                </c:pt>
                <c:pt idx="796">
                  <c:v>1.390388827919709</c:v>
                </c:pt>
                <c:pt idx="797">
                  <c:v>1.7157935271568721</c:v>
                </c:pt>
                <c:pt idx="798">
                  <c:v>1.8854718054158059</c:v>
                </c:pt>
                <c:pt idx="799">
                  <c:v>1.538809488600279</c:v>
                </c:pt>
                <c:pt idx="800">
                  <c:v>1.0947341081748001</c:v>
                </c:pt>
                <c:pt idx="801">
                  <c:v>0.87679914349114707</c:v>
                </c:pt>
                <c:pt idx="802">
                  <c:v>1.232870196195446</c:v>
                </c:pt>
                <c:pt idx="803">
                  <c:v>1.51283836675733</c:v>
                </c:pt>
                <c:pt idx="804">
                  <c:v>1.557758795574915</c:v>
                </c:pt>
                <c:pt idx="805">
                  <c:v>1.120474634772495</c:v>
                </c:pt>
                <c:pt idx="806">
                  <c:v>1.612694913940804</c:v>
                </c:pt>
                <c:pt idx="807">
                  <c:v>2.0151253036061689</c:v>
                </c:pt>
                <c:pt idx="808">
                  <c:v>2.1669476870798121</c:v>
                </c:pt>
                <c:pt idx="809">
                  <c:v>2.058981694594419</c:v>
                </c:pt>
                <c:pt idx="810">
                  <c:v>1.9742378703305969</c:v>
                </c:pt>
                <c:pt idx="811">
                  <c:v>1.715098348296906</c:v>
                </c:pt>
                <c:pt idx="812">
                  <c:v>1.6840509711232079</c:v>
                </c:pt>
                <c:pt idx="813">
                  <c:v>1.609541702151329</c:v>
                </c:pt>
                <c:pt idx="814">
                  <c:v>1.231524989320798</c:v>
                </c:pt>
                <c:pt idx="815">
                  <c:v>0.65312139196231911</c:v>
                </c:pt>
                <c:pt idx="816">
                  <c:v>-0.22993097820542821</c:v>
                </c:pt>
                <c:pt idx="817">
                  <c:v>-8.7031462935205361E-2</c:v>
                </c:pt>
                <c:pt idx="818">
                  <c:v>-2.203128442387348E-2</c:v>
                </c:pt>
                <c:pt idx="819">
                  <c:v>-0.1040309893939106</c:v>
                </c:pt>
                <c:pt idx="820">
                  <c:v>3.5033218244295838E-2</c:v>
                </c:pt>
                <c:pt idx="821">
                  <c:v>0.17957180975505249</c:v>
                </c:pt>
                <c:pt idx="822">
                  <c:v>0.2256861110409458</c:v>
                </c:pt>
                <c:pt idx="823">
                  <c:v>0.2413037985344868</c:v>
                </c:pt>
                <c:pt idx="824">
                  <c:v>8.8429616341700878E-3</c:v>
                </c:pt>
                <c:pt idx="825">
                  <c:v>0.12761656067050711</c:v>
                </c:pt>
                <c:pt idx="826">
                  <c:v>0.43631821691851869</c:v>
                </c:pt>
                <c:pt idx="827">
                  <c:v>0.63872475153647912</c:v>
                </c:pt>
                <c:pt idx="828">
                  <c:v>1.237502502694388</c:v>
                </c:pt>
                <c:pt idx="829">
                  <c:v>0.84727757901266187</c:v>
                </c:pt>
                <c:pt idx="830">
                  <c:v>0.89161609655219465</c:v>
                </c:pt>
                <c:pt idx="831">
                  <c:v>1.172625750353484</c:v>
                </c:pt>
                <c:pt idx="832">
                  <c:v>1.0784764621246219</c:v>
                </c:pt>
                <c:pt idx="833">
                  <c:v>1.0792865347959419</c:v>
                </c:pt>
                <c:pt idx="834">
                  <c:v>0.86836334305182561</c:v>
                </c:pt>
                <c:pt idx="835">
                  <c:v>1.055315859565686</c:v>
                </c:pt>
                <c:pt idx="836">
                  <c:v>1.548644620165218</c:v>
                </c:pt>
                <c:pt idx="837">
                  <c:v>1.685924966243646</c:v>
                </c:pt>
                <c:pt idx="838">
                  <c:v>1.684333471978894</c:v>
                </c:pt>
                <c:pt idx="839">
                  <c:v>2.0507989115119858</c:v>
                </c:pt>
                <c:pt idx="840">
                  <c:v>2.5103933482571121</c:v>
                </c:pt>
                <c:pt idx="841">
                  <c:v>2.8103616813294212</c:v>
                </c:pt>
                <c:pt idx="842">
                  <c:v>2.44119623655914</c:v>
                </c:pt>
                <c:pt idx="843">
                  <c:v>2.176223471915395</c:v>
                </c:pt>
                <c:pt idx="844">
                  <c:v>1.8563431667619761</c:v>
                </c:pt>
                <c:pt idx="845">
                  <c:v>1.6405658099591269</c:v>
                </c:pt>
                <c:pt idx="846">
                  <c:v>1.725107350656607</c:v>
                </c:pt>
                <c:pt idx="847">
                  <c:v>1.9281215572969801</c:v>
                </c:pt>
                <c:pt idx="848">
                  <c:v>2.1805652303711791</c:v>
                </c:pt>
                <c:pt idx="849">
                  <c:v>2.020757753132485</c:v>
                </c:pt>
                <c:pt idx="850">
                  <c:v>2.172493864295566</c:v>
                </c:pt>
                <c:pt idx="851">
                  <c:v>2.1299307195522532</c:v>
                </c:pt>
                <c:pt idx="852">
                  <c:v>2.151318868063945</c:v>
                </c:pt>
                <c:pt idx="853">
                  <c:v>2.263468931091861</c:v>
                </c:pt>
                <c:pt idx="854">
                  <c:v>2.3309497646499371</c:v>
                </c:pt>
                <c:pt idx="855">
                  <c:v>2.470996302105299</c:v>
                </c:pt>
                <c:pt idx="856">
                  <c:v>2.7819216078424969</c:v>
                </c:pt>
                <c:pt idx="857">
                  <c:v>2.8075506935940191</c:v>
                </c:pt>
                <c:pt idx="858">
                  <c:v>2.8541247855619289</c:v>
                </c:pt>
                <c:pt idx="859">
                  <c:v>2.642923856874257</c:v>
                </c:pt>
                <c:pt idx="860">
                  <c:v>2.3320551058088279</c:v>
                </c:pt>
                <c:pt idx="861">
                  <c:v>2.492032470218053</c:v>
                </c:pt>
                <c:pt idx="862">
                  <c:v>2.1473285776677731</c:v>
                </c:pt>
                <c:pt idx="863">
                  <c:v>2.002380904340106</c:v>
                </c:pt>
                <c:pt idx="864">
                  <c:v>1.487589357829133</c:v>
                </c:pt>
                <c:pt idx="865">
                  <c:v>1.5188615351321879</c:v>
                </c:pt>
                <c:pt idx="866">
                  <c:v>1.883186351306398</c:v>
                </c:pt>
                <c:pt idx="867">
                  <c:v>2.0005834702090608</c:v>
                </c:pt>
                <c:pt idx="868">
                  <c:v>1.7959105553606141</c:v>
                </c:pt>
                <c:pt idx="869">
                  <c:v>1.671194894390049</c:v>
                </c:pt>
                <c:pt idx="870">
                  <c:v>1.826331335037068</c:v>
                </c:pt>
                <c:pt idx="871">
                  <c:v>1.737641210666641</c:v>
                </c:pt>
                <c:pt idx="872">
                  <c:v>1.684497704039156</c:v>
                </c:pt>
                <c:pt idx="873">
                  <c:v>1.733973699618629</c:v>
                </c:pt>
                <c:pt idx="874">
                  <c:v>2.0922903948629168</c:v>
                </c:pt>
                <c:pt idx="875">
                  <c:v>2.3195274699624462</c:v>
                </c:pt>
                <c:pt idx="876">
                  <c:v>2.5122643638566529</c:v>
                </c:pt>
                <c:pt idx="877">
                  <c:v>2.3397376430508432</c:v>
                </c:pt>
                <c:pt idx="878">
                  <c:v>1.5231420852062969</c:v>
                </c:pt>
                <c:pt idx="879">
                  <c:v>0.34987638745771488</c:v>
                </c:pt>
                <c:pt idx="880">
                  <c:v>0.21621960391076109</c:v>
                </c:pt>
                <c:pt idx="881">
                  <c:v>0.70176675953028678</c:v>
                </c:pt>
                <c:pt idx="882">
                  <c:v>1.0187566946310069</c:v>
                </c:pt>
                <c:pt idx="883">
                  <c:v>1.300598353356563</c:v>
                </c:pt>
                <c:pt idx="884">
                  <c:v>1.3730842725110159</c:v>
                </c:pt>
                <c:pt idx="885">
                  <c:v>1.203165406078077</c:v>
                </c:pt>
                <c:pt idx="886">
                  <c:v>1.1695407536092439</c:v>
                </c:pt>
                <c:pt idx="887">
                  <c:v>1.304953021691224</c:v>
                </c:pt>
                <c:pt idx="888">
                  <c:v>1.3951009246599091</c:v>
                </c:pt>
                <c:pt idx="889">
                  <c:v>1.672928415481834</c:v>
                </c:pt>
                <c:pt idx="890">
                  <c:v>2.61863257795858</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7.5697666445729386</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7.7519407887596934</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3.694055159427823</c:v>
                </c:pt>
                <c:pt idx="921">
                  <c:v>3.2457874929078261</c:v>
                </c:pt>
                <c:pt idx="922">
                  <c:v>3.139481931906452</c:v>
                </c:pt>
                <c:pt idx="923">
                  <c:v>3.3231597124613539</c:v>
                </c:pt>
                <c:pt idx="924">
                  <c:v>3.105980902662187</c:v>
                </c:pt>
                <c:pt idx="925">
                  <c:v>3.165742979479869</c:v>
                </c:pt>
                <c:pt idx="926">
                  <c:v>3.4751312370751242</c:v>
                </c:pt>
                <c:pt idx="927">
                  <c:v>3.3577311967053052</c:v>
                </c:pt>
                <c:pt idx="928">
                  <c:v>3.2502101428971701</c:v>
                </c:pt>
              </c:numCache>
            </c:numRef>
          </c:val>
          <c:smooth val="0"/>
          <c:extLst xmlns:c15="http://schemas.microsoft.com/office/drawing/2012/chart">
            <c:ext xmlns:c16="http://schemas.microsoft.com/office/drawing/2014/chart" uri="{C3380CC4-5D6E-409C-BE32-E72D297353CC}">
              <c16:uniqueId val="{00000001-EA43-4703-BBAC-B386F0865CA2}"/>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28"/>
              <c:layout>
                <c:manualLayout>
                  <c:x val="0"/>
                  <c:y val="-4.1588962892484593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666-4E6E-B934-157A770FA20C}"/>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Sheet1!$C$2:$C$930</c:f>
              <c:numCache>
                <c:formatCode>General</c:formatCode>
                <c:ptCount val="929"/>
                <c:pt idx="600">
                  <c:v>2</c:v>
                </c:pt>
                <c:pt idx="601">
                  <c:v>1.8</c:v>
                </c:pt>
                <c:pt idx="602">
                  <c:v>1.6</c:v>
                </c:pt>
                <c:pt idx="603">
                  <c:v>1.3</c:v>
                </c:pt>
                <c:pt idx="604">
                  <c:v>1.4</c:v>
                </c:pt>
                <c:pt idx="605">
                  <c:v>1.4</c:v>
                </c:pt>
                <c:pt idx="606">
                  <c:v>1.5</c:v>
                </c:pt>
                <c:pt idx="607">
                  <c:v>1.7</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c:v>
                </c:pt>
                <c:pt idx="636">
                  <c:v>1.9</c:v>
                </c:pt>
                <c:pt idx="637">
                  <c:v>1.9</c:v>
                </c:pt>
                <c:pt idx="638">
                  <c:v>2</c:v>
                </c:pt>
                <c:pt idx="639">
                  <c:v>1.7</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c:v>
                </c:pt>
                <c:pt idx="753">
                  <c:v>-0.1</c:v>
                </c:pt>
                <c:pt idx="754">
                  <c:v>0.5</c:v>
                </c:pt>
                <c:pt idx="755">
                  <c:v>0.9</c:v>
                </c:pt>
                <c:pt idx="756">
                  <c:v>0.9</c:v>
                </c:pt>
                <c:pt idx="757">
                  <c:v>0.8</c:v>
                </c:pt>
                <c:pt idx="758">
                  <c:v>1.6</c:v>
                </c:pt>
                <c:pt idx="759">
                  <c:v>1.6</c:v>
                </c:pt>
                <c:pt idx="760">
                  <c:v>1.7</c:v>
                </c:pt>
                <c:pt idx="761">
                  <c:v>1.5</c:v>
                </c:pt>
                <c:pt idx="762">
                  <c:v>1.7</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c:v>
                </c:pt>
                <c:pt idx="813">
                  <c:v>0.4</c:v>
                </c:pt>
                <c:pt idx="814">
                  <c:v>0.3</c:v>
                </c:pt>
                <c:pt idx="815">
                  <c:v>-0.2</c:v>
                </c:pt>
                <c:pt idx="816">
                  <c:v>-0.60000000000000009</c:v>
                </c:pt>
                <c:pt idx="817">
                  <c:v>-0.3</c:v>
                </c:pt>
                <c:pt idx="818">
                  <c:v>-0.1</c:v>
                </c:pt>
                <c:pt idx="819">
                  <c:v>0.2</c:v>
                </c:pt>
                <c:pt idx="820">
                  <c:v>0.60000000000000009</c:v>
                </c:pt>
                <c:pt idx="821">
                  <c:v>0.5</c:v>
                </c:pt>
                <c:pt idx="822">
                  <c:v>0.5</c:v>
                </c:pt>
                <c:pt idx="823">
                  <c:v>0.4</c:v>
                </c:pt>
                <c:pt idx="824">
                  <c:v>0.2</c:v>
                </c:pt>
                <c:pt idx="825">
                  <c:v>0.4</c:v>
                </c:pt>
                <c:pt idx="826">
                  <c:v>0.1</c:v>
                </c:pt>
                <c:pt idx="827">
                  <c:v>0.3</c:v>
                </c:pt>
                <c:pt idx="828">
                  <c:v>0.3</c:v>
                </c:pt>
                <c:pt idx="829">
                  <c:v>-0.1</c:v>
                </c:pt>
                <c:pt idx="830">
                  <c:v>0</c:v>
                </c:pt>
                <c:pt idx="831">
                  <c:v>-0.3</c:v>
                </c:pt>
                <c:pt idx="832">
                  <c:v>-0.1</c:v>
                </c:pt>
                <c:pt idx="833">
                  <c:v>0</c:v>
                </c:pt>
                <c:pt idx="834">
                  <c:v>0.2</c:v>
                </c:pt>
                <c:pt idx="835">
                  <c:v>0.2</c:v>
                </c:pt>
                <c:pt idx="836">
                  <c:v>0.4</c:v>
                </c:pt>
                <c:pt idx="837">
                  <c:v>0.5</c:v>
                </c:pt>
                <c:pt idx="838">
                  <c:v>0.60000000000000009</c:v>
                </c:pt>
                <c:pt idx="839">
                  <c:v>1.1000000000000001</c:v>
                </c:pt>
                <c:pt idx="840">
                  <c:v>1.7</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c:v>
                </c:pt>
                <c:pt idx="880">
                  <c:v>0.1</c:v>
                </c:pt>
                <c:pt idx="881">
                  <c:v>0.3</c:v>
                </c:pt>
                <c:pt idx="882">
                  <c:v>0.4</c:v>
                </c:pt>
                <c:pt idx="883">
                  <c:v>-0.2</c:v>
                </c:pt>
                <c:pt idx="884">
                  <c:v>-0.3</c:v>
                </c:pt>
                <c:pt idx="885">
                  <c:v>-0.3</c:v>
                </c:pt>
                <c:pt idx="886">
                  <c:v>-0.3</c:v>
                </c:pt>
                <c:pt idx="887">
                  <c:v>-0.3</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numCache>
            </c:numRef>
          </c:val>
          <c:smooth val="0"/>
          <c:extLst xmlns:c15="http://schemas.microsoft.com/office/drawing/2012/chart">
            <c:ext xmlns:c16="http://schemas.microsoft.com/office/drawing/2014/chart" uri="{C3380CC4-5D6E-409C-BE32-E72D297353CC}">
              <c16:uniqueId val="{00000003-EA43-4703-BBAC-B386F0865CA2}"/>
            </c:ext>
          </c:extLst>
        </c:ser>
        <c:ser>
          <c:idx val="1"/>
          <c:order val="2"/>
          <c:tx>
            <c:strRef>
              <c:f>Sheet1!$D$1</c:f>
              <c:strCache>
                <c:ptCount val="1"/>
                <c:pt idx="0">
                  <c:v>France</c:v>
                </c:pt>
              </c:strCache>
            </c:strRef>
          </c:tx>
          <c:spPr>
            <a:ln w="19050">
              <a:solidFill>
                <a:srgbClr val="BAC91F"/>
              </a:solidFill>
            </a:ln>
          </c:spPr>
          <c:marker>
            <c:symbol val="none"/>
          </c:marker>
          <c:dLbls>
            <c:dLbl>
              <c:idx val="928"/>
              <c:layout>
                <c:manualLayout>
                  <c:x val="2.7521888027521603E-3"/>
                  <c:y val="-8.3764771596641585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666-4E6E-B934-157A770FA20C}"/>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Sheet1!$D$2:$D$930</c:f>
              <c:numCache>
                <c:formatCode>General</c:formatCode>
                <c:ptCount val="929"/>
                <c:pt idx="600">
                  <c:v>1.8</c:v>
                </c:pt>
                <c:pt idx="601">
                  <c:v>1.7</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c:v>
                </c:pt>
                <c:pt idx="624">
                  <c:v>0.3</c:v>
                </c:pt>
                <c:pt idx="625">
                  <c:v>0.3</c:v>
                </c:pt>
                <c:pt idx="626">
                  <c:v>0.4</c:v>
                </c:pt>
                <c:pt idx="627">
                  <c:v>0.5</c:v>
                </c:pt>
                <c:pt idx="628">
                  <c:v>0.4</c:v>
                </c:pt>
                <c:pt idx="629">
                  <c:v>0.3</c:v>
                </c:pt>
                <c:pt idx="630">
                  <c:v>0.4</c:v>
                </c:pt>
                <c:pt idx="631">
                  <c:v>0.5</c:v>
                </c:pt>
                <c:pt idx="632">
                  <c:v>0.60000000000000009</c:v>
                </c:pt>
                <c:pt idx="633">
                  <c:v>0.8</c:v>
                </c:pt>
                <c:pt idx="634">
                  <c:v>0.9</c:v>
                </c:pt>
                <c:pt idx="635">
                  <c:v>1.3</c:v>
                </c:pt>
                <c:pt idx="636">
                  <c:v>1.7</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c:v>
                </c:pt>
                <c:pt idx="701">
                  <c:v>1.8</c:v>
                </c:pt>
                <c:pt idx="702">
                  <c:v>1.8</c:v>
                </c:pt>
                <c:pt idx="703">
                  <c:v>2</c:v>
                </c:pt>
                <c:pt idx="704">
                  <c:v>2.2999999999999998</c:v>
                </c:pt>
                <c:pt idx="705">
                  <c:v>2</c:v>
                </c:pt>
                <c:pt idx="706">
                  <c:v>1.8</c:v>
                </c:pt>
                <c:pt idx="707">
                  <c:v>1.8</c:v>
                </c:pt>
                <c:pt idx="708">
                  <c:v>2.2000000000000002</c:v>
                </c:pt>
                <c:pt idx="709">
                  <c:v>2</c:v>
                </c:pt>
                <c:pt idx="710">
                  <c:v>1.7</c:v>
                </c:pt>
                <c:pt idx="711">
                  <c:v>2</c:v>
                </c:pt>
                <c:pt idx="712">
                  <c:v>2.2999999999999998</c:v>
                </c:pt>
                <c:pt idx="713">
                  <c:v>2.2000000000000002</c:v>
                </c:pt>
                <c:pt idx="714">
                  <c:v>2.2000000000000002</c:v>
                </c:pt>
                <c:pt idx="715">
                  <c:v>2.1</c:v>
                </c:pt>
                <c:pt idx="716">
                  <c:v>1.5</c:v>
                </c:pt>
                <c:pt idx="717">
                  <c:v>1.2</c:v>
                </c:pt>
                <c:pt idx="718">
                  <c:v>1.6</c:v>
                </c:pt>
                <c:pt idx="719">
                  <c:v>1.7</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c:v>
                </c:pt>
                <c:pt idx="749">
                  <c:v>-0.60000000000000009</c:v>
                </c:pt>
                <c:pt idx="750">
                  <c:v>-0.8</c:v>
                </c:pt>
                <c:pt idx="751">
                  <c:v>-0.2</c:v>
                </c:pt>
                <c:pt idx="752">
                  <c:v>-0.4</c:v>
                </c:pt>
                <c:pt idx="753">
                  <c:v>-0.2</c:v>
                </c:pt>
                <c:pt idx="754">
                  <c:v>0.5</c:v>
                </c:pt>
                <c:pt idx="755">
                  <c:v>1</c:v>
                </c:pt>
                <c:pt idx="756">
                  <c:v>1.2</c:v>
                </c:pt>
                <c:pt idx="757">
                  <c:v>1.4</c:v>
                </c:pt>
                <c:pt idx="758">
                  <c:v>1.7</c:v>
                </c:pt>
                <c:pt idx="759">
                  <c:v>1.9</c:v>
                </c:pt>
                <c:pt idx="760">
                  <c:v>1.9</c:v>
                </c:pt>
                <c:pt idx="761">
                  <c:v>1.7</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c:v>
                </c:pt>
                <c:pt idx="818">
                  <c:v>0</c:v>
                </c:pt>
                <c:pt idx="819">
                  <c:v>0.1</c:v>
                </c:pt>
                <c:pt idx="820">
                  <c:v>0.3</c:v>
                </c:pt>
                <c:pt idx="821">
                  <c:v>0.3</c:v>
                </c:pt>
                <c:pt idx="822">
                  <c:v>0.2</c:v>
                </c:pt>
                <c:pt idx="823">
                  <c:v>0.1</c:v>
                </c:pt>
                <c:pt idx="824">
                  <c:v>0.1</c:v>
                </c:pt>
                <c:pt idx="825">
                  <c:v>0.2</c:v>
                </c:pt>
                <c:pt idx="826">
                  <c:v>0.1</c:v>
                </c:pt>
                <c:pt idx="827">
                  <c:v>0.3</c:v>
                </c:pt>
                <c:pt idx="828">
                  <c:v>0.3</c:v>
                </c:pt>
                <c:pt idx="829">
                  <c:v>-0.1</c:v>
                </c:pt>
                <c:pt idx="830">
                  <c:v>-0.1</c:v>
                </c:pt>
                <c:pt idx="831">
                  <c:v>-0.1</c:v>
                </c:pt>
                <c:pt idx="832">
                  <c:v>0.1</c:v>
                </c:pt>
                <c:pt idx="833">
                  <c:v>0.3</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numCache>
            </c:numRef>
          </c:val>
          <c:smooth val="0"/>
          <c:extLst xmlns:c15="http://schemas.microsoft.com/office/drawing/2012/chart">
            <c:ext xmlns:c16="http://schemas.microsoft.com/office/drawing/2014/chart" uri="{C3380CC4-5D6E-409C-BE32-E72D297353CC}">
              <c16:uniqueId val="{00000005-EA43-4703-BBAC-B386F0865CA2}"/>
            </c:ext>
          </c:extLst>
        </c:ser>
        <c:ser>
          <c:idx val="2"/>
          <c:order val="3"/>
          <c:tx>
            <c:strRef>
              <c:f>Sheet1!$E$1</c:f>
              <c:strCache>
                <c:ptCount val="1"/>
                <c:pt idx="0">
                  <c:v>Germany</c:v>
                </c:pt>
              </c:strCache>
            </c:strRef>
          </c:tx>
          <c:spPr>
            <a:ln w="19050">
              <a:solidFill>
                <a:schemeClr val="accent4"/>
              </a:solidFill>
            </a:ln>
          </c:spPr>
          <c:marker>
            <c:symbol val="none"/>
          </c:marker>
          <c:dLbls>
            <c:dLbl>
              <c:idx val="928"/>
              <c:layout>
                <c:manualLayout>
                  <c:x val="2.7521888027521603E-3"/>
                  <c:y val="-0.112607388955687"/>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666-4E6E-B934-157A770FA20C}"/>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Sheet1!$E$2:$E$930</c:f>
              <c:numCache>
                <c:formatCode>General</c:formatCode>
                <c:ptCount val="929"/>
                <c:pt idx="600">
                  <c:v>1.9</c:v>
                </c:pt>
                <c:pt idx="601">
                  <c:v>1.6</c:v>
                </c:pt>
                <c:pt idx="602">
                  <c:v>1.3</c:v>
                </c:pt>
                <c:pt idx="603">
                  <c:v>1.2</c:v>
                </c:pt>
                <c:pt idx="604">
                  <c:v>1.5</c:v>
                </c:pt>
                <c:pt idx="605">
                  <c:v>1.5</c:v>
                </c:pt>
                <c:pt idx="606">
                  <c:v>1.6</c:v>
                </c:pt>
                <c:pt idx="607">
                  <c:v>1.7</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c:v>
                </c:pt>
                <c:pt idx="625">
                  <c:v>0.1</c:v>
                </c:pt>
                <c:pt idx="626">
                  <c:v>0.5</c:v>
                </c:pt>
                <c:pt idx="627">
                  <c:v>0.8</c:v>
                </c:pt>
                <c:pt idx="628">
                  <c:v>0.4</c:v>
                </c:pt>
                <c:pt idx="629">
                  <c:v>0.4</c:v>
                </c:pt>
                <c:pt idx="630">
                  <c:v>0.5</c:v>
                </c:pt>
                <c:pt idx="631">
                  <c:v>0.60000000000000009</c:v>
                </c:pt>
                <c:pt idx="632">
                  <c:v>0.8</c:v>
                </c:pt>
                <c:pt idx="633">
                  <c:v>0.9</c:v>
                </c:pt>
                <c:pt idx="634">
                  <c:v>1</c:v>
                </c:pt>
                <c:pt idx="635">
                  <c:v>1.4</c:v>
                </c:pt>
                <c:pt idx="636">
                  <c:v>1.7</c:v>
                </c:pt>
                <c:pt idx="637">
                  <c:v>1.7</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c:v>
                </c:pt>
                <c:pt idx="688">
                  <c:v>2.2000000000000002</c:v>
                </c:pt>
                <c:pt idx="689">
                  <c:v>1.9</c:v>
                </c:pt>
                <c:pt idx="690">
                  <c:v>1.9</c:v>
                </c:pt>
                <c:pt idx="691">
                  <c:v>2.2000000000000002</c:v>
                </c:pt>
                <c:pt idx="692">
                  <c:v>1.9</c:v>
                </c:pt>
                <c:pt idx="693">
                  <c:v>2.2000000000000002</c:v>
                </c:pt>
                <c:pt idx="694">
                  <c:v>1.9</c:v>
                </c:pt>
                <c:pt idx="695">
                  <c:v>2.2999999999999998</c:v>
                </c:pt>
                <c:pt idx="696">
                  <c:v>1.7</c:v>
                </c:pt>
                <c:pt idx="697">
                  <c:v>1.8</c:v>
                </c:pt>
                <c:pt idx="698">
                  <c:v>1.8</c:v>
                </c:pt>
                <c:pt idx="699">
                  <c:v>1.4</c:v>
                </c:pt>
                <c:pt idx="700">
                  <c:v>1.5</c:v>
                </c:pt>
                <c:pt idx="701">
                  <c:v>1.7</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c:v>
                </c:pt>
                <c:pt idx="716">
                  <c:v>0.9</c:v>
                </c:pt>
                <c:pt idx="717">
                  <c:v>1</c:v>
                </c:pt>
                <c:pt idx="718">
                  <c:v>1.5</c:v>
                </c:pt>
                <c:pt idx="719">
                  <c:v>1.4</c:v>
                </c:pt>
                <c:pt idx="720">
                  <c:v>1.7</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c:v>
                </c:pt>
                <c:pt idx="747">
                  <c:v>0.70000000000000007</c:v>
                </c:pt>
                <c:pt idx="748">
                  <c:v>-0.1</c:v>
                </c:pt>
                <c:pt idx="749">
                  <c:v>0</c:v>
                </c:pt>
                <c:pt idx="750">
                  <c:v>-0.70000000000000007</c:v>
                </c:pt>
                <c:pt idx="751">
                  <c:v>0</c:v>
                </c:pt>
                <c:pt idx="752">
                  <c:v>-0.4</c:v>
                </c:pt>
                <c:pt idx="753">
                  <c:v>-0.1</c:v>
                </c:pt>
                <c:pt idx="754">
                  <c:v>0.3</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c:v>
                </c:pt>
                <c:pt idx="832">
                  <c:v>-0.1</c:v>
                </c:pt>
                <c:pt idx="833">
                  <c:v>0.1</c:v>
                </c:pt>
                <c:pt idx="834">
                  <c:v>0.3</c:v>
                </c:pt>
                <c:pt idx="835">
                  <c:v>0.3</c:v>
                </c:pt>
                <c:pt idx="836">
                  <c:v>0.60000000000000009</c:v>
                </c:pt>
                <c:pt idx="837">
                  <c:v>0.70000000000000007</c:v>
                </c:pt>
                <c:pt idx="838">
                  <c:v>0.8</c:v>
                </c:pt>
                <c:pt idx="839">
                  <c:v>1.6</c:v>
                </c:pt>
                <c:pt idx="840">
                  <c:v>1.7</c:v>
                </c:pt>
                <c:pt idx="841">
                  <c:v>2.1</c:v>
                </c:pt>
                <c:pt idx="842">
                  <c:v>1.5</c:v>
                </c:pt>
                <c:pt idx="843">
                  <c:v>2</c:v>
                </c:pt>
                <c:pt idx="844">
                  <c:v>1.3</c:v>
                </c:pt>
                <c:pt idx="845">
                  <c:v>1.7</c:v>
                </c:pt>
                <c:pt idx="846">
                  <c:v>1.7</c:v>
                </c:pt>
                <c:pt idx="847">
                  <c:v>1.9</c:v>
                </c:pt>
                <c:pt idx="848">
                  <c:v>1.9</c:v>
                </c:pt>
                <c:pt idx="849">
                  <c:v>1.5</c:v>
                </c:pt>
                <c:pt idx="850">
                  <c:v>1.7</c:v>
                </c:pt>
                <c:pt idx="851">
                  <c:v>1.5</c:v>
                </c:pt>
                <c:pt idx="852">
                  <c:v>1.5</c:v>
                </c:pt>
                <c:pt idx="853">
                  <c:v>1.2</c:v>
                </c:pt>
                <c:pt idx="854">
                  <c:v>1.7</c:v>
                </c:pt>
                <c:pt idx="855">
                  <c:v>1.3</c:v>
                </c:pt>
                <c:pt idx="856">
                  <c:v>2.5</c:v>
                </c:pt>
                <c:pt idx="857">
                  <c:v>2.1</c:v>
                </c:pt>
                <c:pt idx="858">
                  <c:v>2.2000000000000002</c:v>
                </c:pt>
                <c:pt idx="859">
                  <c:v>2.1</c:v>
                </c:pt>
                <c:pt idx="860">
                  <c:v>2.2000000000000002</c:v>
                </c:pt>
                <c:pt idx="861">
                  <c:v>2.6</c:v>
                </c:pt>
                <c:pt idx="862">
                  <c:v>2.2000000000000002</c:v>
                </c:pt>
                <c:pt idx="863">
                  <c:v>1.7</c:v>
                </c:pt>
                <c:pt idx="864">
                  <c:v>1.7</c:v>
                </c:pt>
                <c:pt idx="865">
                  <c:v>1.7</c:v>
                </c:pt>
                <c:pt idx="866">
                  <c:v>1.4</c:v>
                </c:pt>
                <c:pt idx="867">
                  <c:v>2.1</c:v>
                </c:pt>
                <c:pt idx="868">
                  <c:v>1.3</c:v>
                </c:pt>
                <c:pt idx="869">
                  <c:v>1.5</c:v>
                </c:pt>
                <c:pt idx="870">
                  <c:v>1.1000000000000001</c:v>
                </c:pt>
                <c:pt idx="871">
                  <c:v>1</c:v>
                </c:pt>
                <c:pt idx="872">
                  <c:v>0.9</c:v>
                </c:pt>
                <c:pt idx="873">
                  <c:v>0.9</c:v>
                </c:pt>
                <c:pt idx="874">
                  <c:v>1.2</c:v>
                </c:pt>
                <c:pt idx="875">
                  <c:v>1.5</c:v>
                </c:pt>
                <c:pt idx="876">
                  <c:v>1.6</c:v>
                </c:pt>
                <c:pt idx="877">
                  <c:v>1.7</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numCache>
            </c:numRef>
          </c:val>
          <c:smooth val="0"/>
          <c:extLst xmlns:c15="http://schemas.microsoft.com/office/drawing/2012/chart">
            <c:ext xmlns:c16="http://schemas.microsoft.com/office/drawing/2014/chart" uri="{C3380CC4-5D6E-409C-BE32-E72D297353CC}">
              <c16:uniqueId val="{00000007-EA43-4703-BBAC-B386F0865CA2}"/>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28"/>
              <c:layout>
                <c:manualLayout>
                  <c:x val="2.7521888027521603E-3"/>
                  <c:y val="-9.5626875769753408E-17"/>
                </c:manualLayout>
              </c:layout>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666-4E6E-B934-157A770FA20C}"/>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Sheet1!$F$2:$F$930</c:f>
              <c:numCache>
                <c:formatCode>General</c:formatCode>
                <c:ptCount val="929"/>
                <c:pt idx="600">
                  <c:v>2.7</c:v>
                </c:pt>
                <c:pt idx="601">
                  <c:v>2.4</c:v>
                </c:pt>
                <c:pt idx="602">
                  <c:v>2.2000000000000002</c:v>
                </c:pt>
                <c:pt idx="603">
                  <c:v>1.9</c:v>
                </c:pt>
                <c:pt idx="604">
                  <c:v>1.9</c:v>
                </c:pt>
                <c:pt idx="605">
                  <c:v>1.6</c:v>
                </c:pt>
                <c:pt idx="606">
                  <c:v>1.7</c:v>
                </c:pt>
                <c:pt idx="607">
                  <c:v>1.6</c:v>
                </c:pt>
                <c:pt idx="608">
                  <c:v>1.6</c:v>
                </c:pt>
                <c:pt idx="609">
                  <c:v>1.9</c:v>
                </c:pt>
                <c:pt idx="610">
                  <c:v>1.7</c:v>
                </c:pt>
                <c:pt idx="611">
                  <c:v>1.7</c:v>
                </c:pt>
                <c:pt idx="612">
                  <c:v>1.9</c:v>
                </c:pt>
                <c:pt idx="613">
                  <c:v>2</c:v>
                </c:pt>
                <c:pt idx="614">
                  <c:v>2</c:v>
                </c:pt>
                <c:pt idx="615">
                  <c:v>2.2000000000000002</c:v>
                </c:pt>
                <c:pt idx="616">
                  <c:v>1.9</c:v>
                </c:pt>
                <c:pt idx="617">
                  <c:v>2</c:v>
                </c:pt>
                <c:pt idx="618">
                  <c:v>2</c:v>
                </c:pt>
                <c:pt idx="619">
                  <c:v>2.1</c:v>
                </c:pt>
                <c:pt idx="620">
                  <c:v>2.1</c:v>
                </c:pt>
                <c:pt idx="621">
                  <c:v>1.9</c:v>
                </c:pt>
                <c:pt idx="622">
                  <c:v>1.7</c:v>
                </c:pt>
                <c:pt idx="623">
                  <c:v>1.6</c:v>
                </c:pt>
                <c:pt idx="624">
                  <c:v>1.4</c:v>
                </c:pt>
                <c:pt idx="625">
                  <c:v>1.4</c:v>
                </c:pt>
                <c:pt idx="626">
                  <c:v>1.4</c:v>
                </c:pt>
                <c:pt idx="627">
                  <c:v>1.3</c:v>
                </c:pt>
                <c:pt idx="628">
                  <c:v>1.5</c:v>
                </c:pt>
                <c:pt idx="629">
                  <c:v>1.4</c:v>
                </c:pt>
                <c:pt idx="630">
                  <c:v>1.7</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c:v>
                </c:pt>
                <c:pt idx="753">
                  <c:v>0.3</c:v>
                </c:pt>
                <c:pt idx="754">
                  <c:v>0.9</c:v>
                </c:pt>
                <c:pt idx="755">
                  <c:v>1.1000000000000001</c:v>
                </c:pt>
                <c:pt idx="756">
                  <c:v>1.3</c:v>
                </c:pt>
                <c:pt idx="757">
                  <c:v>1</c:v>
                </c:pt>
                <c:pt idx="758">
                  <c:v>1.4</c:v>
                </c:pt>
                <c:pt idx="759">
                  <c:v>1.8</c:v>
                </c:pt>
                <c:pt idx="760">
                  <c:v>1.5</c:v>
                </c:pt>
                <c:pt idx="761">
                  <c:v>1.4</c:v>
                </c:pt>
                <c:pt idx="762">
                  <c:v>1.8</c:v>
                </c:pt>
                <c:pt idx="763">
                  <c:v>1.7</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c:v>
                </c:pt>
                <c:pt idx="807">
                  <c:v>0.5</c:v>
                </c:pt>
                <c:pt idx="808">
                  <c:v>0.4</c:v>
                </c:pt>
                <c:pt idx="809">
                  <c:v>0.3</c:v>
                </c:pt>
                <c:pt idx="810">
                  <c:v>0</c:v>
                </c:pt>
                <c:pt idx="811">
                  <c:v>-0.1</c:v>
                </c:pt>
                <c:pt idx="812">
                  <c:v>-0.1</c:v>
                </c:pt>
                <c:pt idx="813">
                  <c:v>0.2</c:v>
                </c:pt>
                <c:pt idx="814">
                  <c:v>0.3</c:v>
                </c:pt>
                <c:pt idx="815">
                  <c:v>0</c:v>
                </c:pt>
                <c:pt idx="816">
                  <c:v>-0.5</c:v>
                </c:pt>
                <c:pt idx="817">
                  <c:v>0.1</c:v>
                </c:pt>
                <c:pt idx="818">
                  <c:v>0</c:v>
                </c:pt>
                <c:pt idx="819">
                  <c:v>-0.1</c:v>
                </c:pt>
                <c:pt idx="820">
                  <c:v>0.2</c:v>
                </c:pt>
                <c:pt idx="821">
                  <c:v>0.2</c:v>
                </c:pt>
                <c:pt idx="822">
                  <c:v>0.4</c:v>
                </c:pt>
                <c:pt idx="823">
                  <c:v>0.3</c:v>
                </c:pt>
                <c:pt idx="824">
                  <c:v>0.2</c:v>
                </c:pt>
                <c:pt idx="825">
                  <c:v>0.3</c:v>
                </c:pt>
                <c:pt idx="826">
                  <c:v>0.1</c:v>
                </c:pt>
                <c:pt idx="827">
                  <c:v>0.1</c:v>
                </c:pt>
                <c:pt idx="828">
                  <c:v>0.4</c:v>
                </c:pt>
                <c:pt idx="829">
                  <c:v>-0.2</c:v>
                </c:pt>
                <c:pt idx="830">
                  <c:v>-0.2</c:v>
                </c:pt>
                <c:pt idx="831">
                  <c:v>-0.4</c:v>
                </c:pt>
                <c:pt idx="832">
                  <c:v>-0.3</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c:v>
                </c:pt>
                <c:pt idx="862">
                  <c:v>1.6</c:v>
                </c:pt>
                <c:pt idx="863">
                  <c:v>1.2</c:v>
                </c:pt>
                <c:pt idx="864">
                  <c:v>0.9</c:v>
                </c:pt>
                <c:pt idx="865">
                  <c:v>1.1000000000000001</c:v>
                </c:pt>
                <c:pt idx="866">
                  <c:v>1.1000000000000001</c:v>
                </c:pt>
                <c:pt idx="867">
                  <c:v>1.1000000000000001</c:v>
                </c:pt>
                <c:pt idx="868">
                  <c:v>0.9</c:v>
                </c:pt>
                <c:pt idx="869">
                  <c:v>0.8</c:v>
                </c:pt>
                <c:pt idx="870">
                  <c:v>0.3</c:v>
                </c:pt>
                <c:pt idx="871">
                  <c:v>0.5</c:v>
                </c:pt>
                <c:pt idx="872">
                  <c:v>0.2</c:v>
                </c:pt>
                <c:pt idx="873">
                  <c:v>0.2</c:v>
                </c:pt>
                <c:pt idx="874">
                  <c:v>0.2</c:v>
                </c:pt>
                <c:pt idx="875">
                  <c:v>0.5</c:v>
                </c:pt>
                <c:pt idx="876">
                  <c:v>0.4</c:v>
                </c:pt>
                <c:pt idx="877">
                  <c:v>0.2</c:v>
                </c:pt>
                <c:pt idx="878">
                  <c:v>0.1</c:v>
                </c:pt>
                <c:pt idx="879">
                  <c:v>0.1</c:v>
                </c:pt>
                <c:pt idx="880">
                  <c:v>-0.3</c:v>
                </c:pt>
                <c:pt idx="881">
                  <c:v>-0.4</c:v>
                </c:pt>
                <c:pt idx="882">
                  <c:v>0.8</c:v>
                </c:pt>
                <c:pt idx="883">
                  <c:v>-0.5</c:v>
                </c:pt>
                <c:pt idx="884">
                  <c:v>-1</c:v>
                </c:pt>
                <c:pt idx="885">
                  <c:v>-0.60000000000000009</c:v>
                </c:pt>
                <c:pt idx="886">
                  <c:v>-0.3</c:v>
                </c:pt>
                <c:pt idx="887">
                  <c:v>-0.3</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numCache>
            </c:numRef>
          </c:val>
          <c:smooth val="0"/>
          <c:extLst xmlns:c15="http://schemas.microsoft.com/office/drawing/2012/chart">
            <c:ext xmlns:c16="http://schemas.microsoft.com/office/drawing/2014/chart" uri="{C3380CC4-5D6E-409C-BE32-E72D297353CC}">
              <c16:uniqueId val="{00000009-EA43-4703-BBAC-B386F0865CA2}"/>
            </c:ext>
          </c:extLst>
        </c:ser>
        <c:ser>
          <c:idx val="5"/>
          <c:order val="5"/>
          <c:tx>
            <c:strRef>
              <c:f>Sheet1!$G$1</c:f>
              <c:strCache>
                <c:ptCount val="1"/>
                <c:pt idx="0">
                  <c:v>UK</c:v>
                </c:pt>
              </c:strCache>
            </c:strRef>
          </c:tx>
          <c:spPr>
            <a:ln w="19050">
              <a:solidFill>
                <a:schemeClr val="accent5"/>
              </a:solidFill>
            </a:ln>
          </c:spPr>
          <c:marker>
            <c:symbol val="none"/>
          </c:marker>
          <c:dLbls>
            <c:dLbl>
              <c:idx val="926"/>
              <c:layout>
                <c:manualLayout>
                  <c:x val="4.6787209646790159E-2"/>
                  <c:y val="8.3134325139925233E-2"/>
                </c:manualLayout>
              </c:layout>
              <c:tx>
                <c:rich>
                  <a:bodyPr/>
                  <a:lstStyle/>
                  <a:p>
                    <a:pPr>
                      <a:defRPr>
                        <a:solidFill/>
                      </a:defRPr>
                    </a:pPr>
                    <a:r>
                      <a:rPr lang="en-US" dirty="0"/>
                      <a:t>2.3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6666-4E6E-B934-157A770FA20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Sheet1!$G$2:$G$930</c:f>
              <c:numCache>
                <c:formatCode>General</c:formatCode>
                <c:ptCount val="929"/>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c:v>
                </c:pt>
                <c:pt idx="603">
                  <c:v>1.6</c:v>
                </c:pt>
                <c:pt idx="604">
                  <c:v>1.6</c:v>
                </c:pt>
                <c:pt idx="605">
                  <c:v>1.7</c:v>
                </c:pt>
                <c:pt idx="606">
                  <c:v>2</c:v>
                </c:pt>
                <c:pt idx="607">
                  <c:v>2</c:v>
                </c:pt>
                <c:pt idx="608">
                  <c:v>1.8</c:v>
                </c:pt>
                <c:pt idx="609">
                  <c:v>1.9</c:v>
                </c:pt>
                <c:pt idx="610">
                  <c:v>1.9</c:v>
                </c:pt>
                <c:pt idx="611">
                  <c:v>1.7</c:v>
                </c:pt>
                <c:pt idx="612">
                  <c:v>1.5</c:v>
                </c:pt>
                <c:pt idx="613">
                  <c:v>1.6</c:v>
                </c:pt>
                <c:pt idx="614">
                  <c:v>1.7</c:v>
                </c:pt>
                <c:pt idx="615">
                  <c:v>1.8</c:v>
                </c:pt>
                <c:pt idx="616">
                  <c:v>2</c:v>
                </c:pt>
                <c:pt idx="617">
                  <c:v>1.7</c:v>
                </c:pt>
                <c:pt idx="618">
                  <c:v>1.4</c:v>
                </c:pt>
                <c:pt idx="619">
                  <c:v>1.3</c:v>
                </c:pt>
                <c:pt idx="620">
                  <c:v>1.4</c:v>
                </c:pt>
                <c:pt idx="621">
                  <c:v>1.4</c:v>
                </c:pt>
                <c:pt idx="622">
                  <c:v>1.4</c:v>
                </c:pt>
                <c:pt idx="623">
                  <c:v>1.6</c:v>
                </c:pt>
                <c:pt idx="624">
                  <c:v>1.6</c:v>
                </c:pt>
                <c:pt idx="625">
                  <c:v>1.4</c:v>
                </c:pt>
                <c:pt idx="626">
                  <c:v>1.7</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c:v>
                </c:pt>
                <c:pt idx="653">
                  <c:v>1.7</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c:v>
                </c:pt>
                <c:pt idx="696">
                  <c:v>1.6</c:v>
                </c:pt>
                <c:pt idx="697">
                  <c:v>1.7</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c:v>
                </c:pt>
                <c:pt idx="806">
                  <c:v>1.6</c:v>
                </c:pt>
                <c:pt idx="807">
                  <c:v>1.8</c:v>
                </c:pt>
                <c:pt idx="808">
                  <c:v>1.5</c:v>
                </c:pt>
                <c:pt idx="809">
                  <c:v>1.9</c:v>
                </c:pt>
                <c:pt idx="810">
                  <c:v>1.6</c:v>
                </c:pt>
                <c:pt idx="811">
                  <c:v>1.5</c:v>
                </c:pt>
                <c:pt idx="812">
                  <c:v>1.2</c:v>
                </c:pt>
                <c:pt idx="813">
                  <c:v>1.3</c:v>
                </c:pt>
                <c:pt idx="814">
                  <c:v>1</c:v>
                </c:pt>
                <c:pt idx="815">
                  <c:v>0.5</c:v>
                </c:pt>
                <c:pt idx="816">
                  <c:v>0.3</c:v>
                </c:pt>
                <c:pt idx="817">
                  <c:v>0</c:v>
                </c:pt>
                <c:pt idx="818">
                  <c:v>0</c:v>
                </c:pt>
                <c:pt idx="819">
                  <c:v>-0.1</c:v>
                </c:pt>
                <c:pt idx="820">
                  <c:v>0.1</c:v>
                </c:pt>
                <c:pt idx="821">
                  <c:v>0</c:v>
                </c:pt>
                <c:pt idx="822">
                  <c:v>0.1</c:v>
                </c:pt>
                <c:pt idx="823">
                  <c:v>0</c:v>
                </c:pt>
                <c:pt idx="824">
                  <c:v>-0.1</c:v>
                </c:pt>
                <c:pt idx="825">
                  <c:v>-0.1</c:v>
                </c:pt>
                <c:pt idx="826">
                  <c:v>0.1</c:v>
                </c:pt>
                <c:pt idx="827">
                  <c:v>0.2</c:v>
                </c:pt>
                <c:pt idx="828">
                  <c:v>0.3</c:v>
                </c:pt>
                <c:pt idx="829">
                  <c:v>0.3</c:v>
                </c:pt>
                <c:pt idx="830">
                  <c:v>0.5</c:v>
                </c:pt>
                <c:pt idx="831">
                  <c:v>0.3</c:v>
                </c:pt>
                <c:pt idx="832">
                  <c:v>0.3</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c:v>
                </c:pt>
                <c:pt idx="872">
                  <c:v>1.7</c:v>
                </c:pt>
                <c:pt idx="873">
                  <c:v>1.5</c:v>
                </c:pt>
                <c:pt idx="874">
                  <c:v>1.5</c:v>
                </c:pt>
                <c:pt idx="875">
                  <c:v>1.3</c:v>
                </c:pt>
                <c:pt idx="876">
                  <c:v>1.8</c:v>
                </c:pt>
                <c:pt idx="877">
                  <c:v>1.7</c:v>
                </c:pt>
                <c:pt idx="878">
                  <c:v>1.5</c:v>
                </c:pt>
                <c:pt idx="879">
                  <c:v>0.8</c:v>
                </c:pt>
                <c:pt idx="880">
                  <c:v>0.5</c:v>
                </c:pt>
                <c:pt idx="881">
                  <c:v>0.60000000000000009</c:v>
                </c:pt>
                <c:pt idx="882">
                  <c:v>1</c:v>
                </c:pt>
                <c:pt idx="883">
                  <c:v>0.2</c:v>
                </c:pt>
                <c:pt idx="884">
                  <c:v>0.5</c:v>
                </c:pt>
                <c:pt idx="885">
                  <c:v>0.70000000000000007</c:v>
                </c:pt>
                <c:pt idx="886">
                  <c:v>0.3</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numCache>
            </c:numRef>
          </c:val>
          <c:smooth val="0"/>
          <c:extLst>
            <c:ext xmlns:c16="http://schemas.microsoft.com/office/drawing/2014/chart" uri="{C3380CC4-5D6E-409C-BE32-E72D297353CC}">
              <c16:uniqueId val="{0000000B-EA43-4703-BBAC-B386F0865CA2}"/>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27"/>
              <c:layout>
                <c:manualLayout>
                  <c:x val="2.4769699224771059E-2"/>
                  <c:y val="5.2160716614317705E-3"/>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666-4E6E-B934-157A770FA20C}"/>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c:f>
              <c:numCache>
                <c:formatCode>yyyy\-mm\-dd</c:formatCode>
                <c:ptCount val="929"/>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numCache>
            </c:numRef>
          </c:cat>
          <c:val>
            <c:numRef>
              <c:f>Sheet1!$H$2:$H$930</c:f>
              <c:numCache>
                <c:formatCode>General</c:formatCode>
                <c:ptCount val="929"/>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5.6782334384858144</c:v>
                </c:pt>
                <c:pt idx="299">
                  <c:v>5.0156739811912274</c:v>
                </c:pt>
                <c:pt idx="300">
                  <c:v>4.0372670807453206</c:v>
                </c:pt>
                <c:pt idx="301">
                  <c:v>4.658385093167694</c:v>
                </c:pt>
                <c:pt idx="302">
                  <c:v>5.2631578947368576</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4.7761194029850804</c:v>
                </c:pt>
                <c:pt idx="311">
                  <c:v>5.6716417910447792</c:v>
                </c:pt>
                <c:pt idx="312">
                  <c:v>6.5671641791044788</c:v>
                </c:pt>
                <c:pt idx="313">
                  <c:v>6.8249258160237192</c:v>
                </c:pt>
                <c:pt idx="314">
                  <c:v>8.5294117647058734</c:v>
                </c:pt>
                <c:pt idx="315">
                  <c:v>9.3023255813953654</c:v>
                </c:pt>
                <c:pt idx="316">
                  <c:v>10.724637681159431</c:v>
                </c:pt>
                <c:pt idx="317">
                  <c:v>11.01449275362318</c:v>
                </c:pt>
                <c:pt idx="318">
                  <c:v>11.88405797101451</c:v>
                </c:pt>
                <c:pt idx="319">
                  <c:v>11.7816091954023</c:v>
                </c:pt>
                <c:pt idx="320">
                  <c:v>14.285714285714279</c:v>
                </c:pt>
                <c:pt idx="321">
                  <c:v>14.20454545454546</c:v>
                </c:pt>
                <c:pt idx="322">
                  <c:v>15.384615384615371</c:v>
                </c:pt>
                <c:pt idx="323">
                  <c:v>18.07909604519773</c:v>
                </c:pt>
                <c:pt idx="324">
                  <c:v>22.128851540616239</c:v>
                </c:pt>
                <c:pt idx="325">
                  <c:v>25</c:v>
                </c:pt>
                <c:pt idx="326">
                  <c:v>22.76422764227641</c:v>
                </c:pt>
                <c:pt idx="327">
                  <c:v>23.404255319148941</c:v>
                </c:pt>
                <c:pt idx="328">
                  <c:v>21.989528795811509</c:v>
                </c:pt>
                <c:pt idx="329">
                  <c:v>22.454308093994779</c:v>
                </c:pt>
                <c:pt idx="330">
                  <c:v>23.834196891191709</c:v>
                </c:pt>
                <c:pt idx="331">
                  <c:v>24.164524421593821</c:v>
                </c:pt>
                <c:pt idx="332">
                  <c:v>22.500000000000011</c:v>
                </c:pt>
                <c:pt idx="333">
                  <c:v>24.626865671641781</c:v>
                </c:pt>
                <c:pt idx="334">
                  <c:v>24.691358024691361</c:v>
                </c:pt>
                <c:pt idx="335">
                  <c:v>21.052631578947391</c:v>
                </c:pt>
                <c:pt idx="336">
                  <c:v>17.431192660550469</c:v>
                </c:pt>
                <c:pt idx="337">
                  <c:v>13.999999999999989</c:v>
                </c:pt>
                <c:pt idx="338">
                  <c:v>14.1280353200883</c:v>
                </c:pt>
                <c:pt idx="339">
                  <c:v>13.36206896551724</c:v>
                </c:pt>
                <c:pt idx="340">
                  <c:v>13.519313304721029</c:v>
                </c:pt>
                <c:pt idx="341">
                  <c:v>12.79317697228144</c:v>
                </c:pt>
                <c:pt idx="342">
                  <c:v>11.087866108786629</c:v>
                </c:pt>
                <c:pt idx="343">
                  <c:v>9.5238095238095344</c:v>
                </c:pt>
                <c:pt idx="344">
                  <c:v>10.40816326530614</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10.42047531992687</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6.5326633165829104</c:v>
                </c:pt>
                <c:pt idx="371">
                  <c:v>5.1324503311258374</c:v>
                </c:pt>
                <c:pt idx="372">
                  <c:v>4.5977011494253039</c:v>
                </c:pt>
                <c:pt idx="373">
                  <c:v>4.5676998368678667</c:v>
                </c:pt>
                <c:pt idx="374">
                  <c:v>4.870129870129869</c:v>
                </c:pt>
                <c:pt idx="375">
                  <c:v>4.3130990415335413</c:v>
                </c:pt>
                <c:pt idx="376">
                  <c:v>3.955696202531644</c:v>
                </c:pt>
                <c:pt idx="377">
                  <c:v>3.8095238095238182</c:v>
                </c:pt>
                <c:pt idx="378">
                  <c:v>4.4585987261146487</c:v>
                </c:pt>
                <c:pt idx="379">
                  <c:v>4.6104928457869621</c:v>
                </c:pt>
                <c:pt idx="380">
                  <c:v>4.0688575899843427</c:v>
                </c:pt>
                <c:pt idx="381">
                  <c:v>3.5769828926905061</c:v>
                </c:pt>
                <c:pt idx="382">
                  <c:v>3.773584905660377</c:v>
                </c:pt>
                <c:pt idx="383">
                  <c:v>3.7795275590551292</c:v>
                </c:pt>
                <c:pt idx="384">
                  <c:v>3.6106750392464582</c:v>
                </c:pt>
                <c:pt idx="385">
                  <c:v>2.652106084243377</c:v>
                </c:pt>
                <c:pt idx="386">
                  <c:v>2.7863777089783381</c:v>
                </c:pt>
                <c:pt idx="387">
                  <c:v>2.9096477794793301</c:v>
                </c:pt>
                <c:pt idx="388">
                  <c:v>3.196347031963453</c:v>
                </c:pt>
                <c:pt idx="389">
                  <c:v>3.8226299694189558</c:v>
                </c:pt>
                <c:pt idx="390">
                  <c:v>4.4207317073170724</c:v>
                </c:pt>
                <c:pt idx="391">
                  <c:v>3.039513677811545</c:v>
                </c:pt>
                <c:pt idx="392">
                  <c:v>3.3082706766917269</c:v>
                </c:pt>
                <c:pt idx="393">
                  <c:v>4.3543543543543617</c:v>
                </c:pt>
                <c:pt idx="394">
                  <c:v>4.8484848484848584</c:v>
                </c:pt>
                <c:pt idx="395">
                  <c:v>5.7663125948406613</c:v>
                </c:pt>
                <c:pt idx="396">
                  <c:v>6.5151515151515182</c:v>
                </c:pt>
                <c:pt idx="397">
                  <c:v>7.7507598784194656</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6.0308555399719346</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3.1788079470198789</c:v>
                </c:pt>
                <c:pt idx="421">
                  <c:v>3.1830238726790361</c:v>
                </c:pt>
                <c:pt idx="422">
                  <c:v>3.042328042328069</c:v>
                </c:pt>
                <c:pt idx="423">
                  <c:v>3.018372703412076</c:v>
                </c:pt>
                <c:pt idx="424">
                  <c:v>2.4707412223667009</c:v>
                </c:pt>
                <c:pt idx="425">
                  <c:v>2.3376623376623269</c:v>
                </c:pt>
                <c:pt idx="426">
                  <c:v>1.953125</c:v>
                </c:pt>
                <c:pt idx="427">
                  <c:v>3.1372549019607949</c:v>
                </c:pt>
                <c:pt idx="428">
                  <c:v>3.2216494845360928</c:v>
                </c:pt>
                <c:pt idx="429">
                  <c:v>3.080872913992283</c:v>
                </c:pt>
                <c:pt idx="430">
                  <c:v>2.3136246786632291</c:v>
                </c:pt>
                <c:pt idx="431">
                  <c:v>2.0539152759948549</c:v>
                </c:pt>
                <c:pt idx="432">
                  <c:v>2.182284980744531</c:v>
                </c:pt>
                <c:pt idx="433">
                  <c:v>1.9280205655527021</c:v>
                </c:pt>
                <c:pt idx="434">
                  <c:v>2.3106546854942289</c:v>
                </c:pt>
                <c:pt idx="435">
                  <c:v>2.0382165605095541</c:v>
                </c:pt>
                <c:pt idx="436">
                  <c:v>2.664974619289362</c:v>
                </c:pt>
                <c:pt idx="437">
                  <c:v>2.0304568527918838</c:v>
                </c:pt>
                <c:pt idx="438">
                  <c:v>2.2988505747126409</c:v>
                </c:pt>
                <c:pt idx="439">
                  <c:v>1.2674271229404339</c:v>
                </c:pt>
                <c:pt idx="440">
                  <c:v>0.87390761548065132</c:v>
                </c:pt>
                <c:pt idx="441">
                  <c:v>1.4943960149439659</c:v>
                </c:pt>
                <c:pt idx="442">
                  <c:v>1.884422110552775</c:v>
                </c:pt>
                <c:pt idx="443">
                  <c:v>1.6352201257861629</c:v>
                </c:pt>
                <c:pt idx="444">
                  <c:v>1.884422110552775</c:v>
                </c:pt>
                <c:pt idx="445">
                  <c:v>2.9003783102143692</c:v>
                </c:pt>
                <c:pt idx="446">
                  <c:v>2.5094102885821812</c:v>
                </c:pt>
                <c:pt idx="447">
                  <c:v>2.247191011235961</c:v>
                </c:pt>
                <c:pt idx="448">
                  <c:v>1.977750309023474</c:v>
                </c:pt>
                <c:pt idx="449">
                  <c:v>1.8656716417910559</c:v>
                </c:pt>
                <c:pt idx="450">
                  <c:v>2.4968789013732891</c:v>
                </c:pt>
                <c:pt idx="451">
                  <c:v>1.877346683354197</c:v>
                </c:pt>
                <c:pt idx="452">
                  <c:v>2.3514851485148651</c:v>
                </c:pt>
                <c:pt idx="453">
                  <c:v>2.085889570552157</c:v>
                </c:pt>
                <c:pt idx="454">
                  <c:v>2.096177558569678</c:v>
                </c:pt>
                <c:pt idx="455">
                  <c:v>2.7227722772277252</c:v>
                </c:pt>
                <c:pt idx="456">
                  <c:v>2.5893958076449008</c:v>
                </c:pt>
                <c:pt idx="457">
                  <c:v>1.5931372549019771</c:v>
                </c:pt>
                <c:pt idx="458">
                  <c:v>1.8359853121175049</c:v>
                </c:pt>
                <c:pt idx="459">
                  <c:v>2.3199023199023121</c:v>
                </c:pt>
                <c:pt idx="460">
                  <c:v>1.6969696969697079</c:v>
                </c:pt>
                <c:pt idx="461">
                  <c:v>2.4420024420024329</c:v>
                </c:pt>
                <c:pt idx="462">
                  <c:v>2.4360535931790439</c:v>
                </c:pt>
                <c:pt idx="463">
                  <c:v>3.0712530712530661</c:v>
                </c:pt>
                <c:pt idx="464">
                  <c:v>1.5719467956469171</c:v>
                </c:pt>
                <c:pt idx="465">
                  <c:v>1.923076923076916</c:v>
                </c:pt>
                <c:pt idx="466">
                  <c:v>1.5700483091787509</c:v>
                </c:pt>
                <c:pt idx="467">
                  <c:v>1.4457831325301209</c:v>
                </c:pt>
                <c:pt idx="468">
                  <c:v>1.5625</c:v>
                </c:pt>
                <c:pt idx="469">
                  <c:v>1.8094089264173661</c:v>
                </c:pt>
                <c:pt idx="470">
                  <c:v>1.3221153846153739</c:v>
                </c:pt>
                <c:pt idx="471">
                  <c:v>0.95465393794749165</c:v>
                </c:pt>
                <c:pt idx="472">
                  <c:v>1.07270560190702</c:v>
                </c:pt>
                <c:pt idx="473">
                  <c:v>0.59594755661502852</c:v>
                </c:pt>
                <c:pt idx="474">
                  <c:v>0.1189060642092787</c:v>
                </c:pt>
                <c:pt idx="475">
                  <c:v>0.11918951132299239</c:v>
                </c:pt>
                <c:pt idx="476">
                  <c:v>0.4761904761904745</c:v>
                </c:pt>
                <c:pt idx="477">
                  <c:v>-0.35377358490565891</c:v>
                </c:pt>
                <c:pt idx="478">
                  <c:v>0</c:v>
                </c:pt>
                <c:pt idx="479">
                  <c:v>-0.35629453681710332</c:v>
                </c:pt>
                <c:pt idx="480">
                  <c:v>-1.06508875739646</c:v>
                </c:pt>
                <c:pt idx="481">
                  <c:v>-0.94786729857820884</c:v>
                </c:pt>
                <c:pt idx="482">
                  <c:v>-0.47449584816131601</c:v>
                </c:pt>
                <c:pt idx="483">
                  <c:v>0.1182033096926771</c:v>
                </c:pt>
                <c:pt idx="484">
                  <c:v>0</c:v>
                </c:pt>
                <c:pt idx="485">
                  <c:v>0.35545023696681438</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c:v>
                </c:pt>
                <c:pt idx="496">
                  <c:v>0.23584905660378741</c:v>
                </c:pt>
                <c:pt idx="497">
                  <c:v>0.1180637544273777</c:v>
                </c:pt>
                <c:pt idx="498">
                  <c:v>0.47449584816132712</c:v>
                </c:pt>
                <c:pt idx="499">
                  <c:v>0.7117437722420128</c:v>
                </c:pt>
                <c:pt idx="500">
                  <c:v>0.58754406580494578</c:v>
                </c:pt>
                <c:pt idx="501">
                  <c:v>1.057579318448898</c:v>
                </c:pt>
                <c:pt idx="502">
                  <c:v>1.1806375442739101</c:v>
                </c:pt>
                <c:pt idx="503">
                  <c:v>0.94562647754139473</c:v>
                </c:pt>
                <c:pt idx="504">
                  <c:v>1.1862396204033181</c:v>
                </c:pt>
                <c:pt idx="505">
                  <c:v>0.95011876484560887</c:v>
                </c:pt>
                <c:pt idx="506">
                  <c:v>1.06508875739646</c:v>
                </c:pt>
                <c:pt idx="507">
                  <c:v>2.3557126030624209</c:v>
                </c:pt>
                <c:pt idx="508">
                  <c:v>2.8235294117647141</c:v>
                </c:pt>
                <c:pt idx="509">
                  <c:v>3.0660377358490591</c:v>
                </c:pt>
                <c:pt idx="510">
                  <c:v>2.9515938606847758</c:v>
                </c:pt>
                <c:pt idx="511">
                  <c:v>2.5912838633686648</c:v>
                </c:pt>
                <c:pt idx="512">
                  <c:v>2.6869158878504829</c:v>
                </c:pt>
                <c:pt idx="513">
                  <c:v>2.9069767441860521</c:v>
                </c:pt>
                <c:pt idx="514">
                  <c:v>2.2170361726954408</c:v>
                </c:pt>
                <c:pt idx="515">
                  <c:v>2.6932084309133408</c:v>
                </c:pt>
                <c:pt idx="516">
                  <c:v>3.2825322391559109</c:v>
                </c:pt>
                <c:pt idx="517">
                  <c:v>3.7647058823529371</c:v>
                </c:pt>
                <c:pt idx="518">
                  <c:v>3.6299765807962459</c:v>
                </c:pt>
                <c:pt idx="519">
                  <c:v>2.761795166858438</c:v>
                </c:pt>
                <c:pt idx="520">
                  <c:v>2.631578947368407</c:v>
                </c:pt>
                <c:pt idx="521">
                  <c:v>2.288329519450794</c:v>
                </c:pt>
                <c:pt idx="522">
                  <c:v>2.2935779816513731</c:v>
                </c:pt>
                <c:pt idx="523">
                  <c:v>2.755453501722172</c:v>
                </c:pt>
                <c:pt idx="524">
                  <c:v>2.6166097838452811</c:v>
                </c:pt>
                <c:pt idx="525">
                  <c:v>3.050847457627115</c:v>
                </c:pt>
                <c:pt idx="526">
                  <c:v>3.995433789954328</c:v>
                </c:pt>
                <c:pt idx="527">
                  <c:v>3.7628278221208729</c:v>
                </c:pt>
                <c:pt idx="528">
                  <c:v>3.9727582292849122</c:v>
                </c:pt>
                <c:pt idx="529">
                  <c:v>3.514739229024944</c:v>
                </c:pt>
                <c:pt idx="530">
                  <c:v>3.7288135593220422</c:v>
                </c:pt>
                <c:pt idx="531">
                  <c:v>3.3594624860022289</c:v>
                </c:pt>
                <c:pt idx="532">
                  <c:v>3.4559643255295258</c:v>
                </c:pt>
                <c:pt idx="533">
                  <c:v>3.355704697986583</c:v>
                </c:pt>
                <c:pt idx="534">
                  <c:v>3.4753363228699601</c:v>
                </c:pt>
                <c:pt idx="535">
                  <c:v>3.351955307262577</c:v>
                </c:pt>
                <c:pt idx="536">
                  <c:v>2.771618625277172</c:v>
                </c:pt>
                <c:pt idx="537">
                  <c:v>2.7412280701754281</c:v>
                </c:pt>
                <c:pt idx="538">
                  <c:v>2.9637760702524658</c:v>
                </c:pt>
                <c:pt idx="539">
                  <c:v>2.6373626373626502</c:v>
                </c:pt>
                <c:pt idx="540">
                  <c:v>1.746724890829698</c:v>
                </c:pt>
                <c:pt idx="541">
                  <c:v>1.971522453450159</c:v>
                </c:pt>
                <c:pt idx="542">
                  <c:v>1.960784313725483</c:v>
                </c:pt>
                <c:pt idx="543">
                  <c:v>2.491874322860244</c:v>
                </c:pt>
                <c:pt idx="544">
                  <c:v>1.93965517241379</c:v>
                </c:pt>
                <c:pt idx="545">
                  <c:v>2.380952380952372</c:v>
                </c:pt>
                <c:pt idx="546">
                  <c:v>1.6251354279523289</c:v>
                </c:pt>
                <c:pt idx="547">
                  <c:v>1.729729729729734</c:v>
                </c:pt>
                <c:pt idx="548">
                  <c:v>2.0496224379719541</c:v>
                </c:pt>
                <c:pt idx="549">
                  <c:v>0.9605122732123661</c:v>
                </c:pt>
                <c:pt idx="550">
                  <c:v>0.74626865671643117</c:v>
                </c:pt>
                <c:pt idx="551">
                  <c:v>1.177730192719473</c:v>
                </c:pt>
                <c:pt idx="552">
                  <c:v>1.2875536480686729</c:v>
                </c:pt>
                <c:pt idx="553">
                  <c:v>1.5037593984962521</c:v>
                </c:pt>
                <c:pt idx="554">
                  <c:v>1.175213675213693</c:v>
                </c:pt>
                <c:pt idx="555">
                  <c:v>0.84566596194504129</c:v>
                </c:pt>
                <c:pt idx="556">
                  <c:v>0.84566596194504129</c:v>
                </c:pt>
                <c:pt idx="557">
                  <c:v>0.84566596194504129</c:v>
                </c:pt>
                <c:pt idx="558">
                  <c:v>1.9189765458422099</c:v>
                </c:pt>
                <c:pt idx="559">
                  <c:v>1.9128586609989511</c:v>
                </c:pt>
                <c:pt idx="560">
                  <c:v>1.479915433403822</c:v>
                </c:pt>
                <c:pt idx="561">
                  <c:v>1.374207188160681</c:v>
                </c:pt>
                <c:pt idx="562">
                  <c:v>0.952380952380949</c:v>
                </c:pt>
                <c:pt idx="563">
                  <c:v>0.952380952380949</c:v>
                </c:pt>
                <c:pt idx="564">
                  <c:v>1.1652542372881269</c:v>
                </c:pt>
                <c:pt idx="565">
                  <c:v>1.058201058201069</c:v>
                </c:pt>
                <c:pt idx="566">
                  <c:v>1.3727560718056919</c:v>
                </c:pt>
                <c:pt idx="567">
                  <c:v>0.83857442348007627</c:v>
                </c:pt>
                <c:pt idx="568">
                  <c:v>0.94339622641508303</c:v>
                </c:pt>
                <c:pt idx="569">
                  <c:v>0.524109014675056</c:v>
                </c:pt>
                <c:pt idx="570">
                  <c:v>-0.20920502092048879</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-0.31249999999999328</c:v>
                </c:pt>
                <c:pt idx="579">
                  <c:v>-0.20790020790021349</c:v>
                </c:pt>
                <c:pt idx="580">
                  <c:v>-0.1038421599169226</c:v>
                </c:pt>
                <c:pt idx="581">
                  <c:v>0.2085505735140547</c:v>
                </c:pt>
                <c:pt idx="582">
                  <c:v>0.20964360587001349</c:v>
                </c:pt>
                <c:pt idx="583">
                  <c:v>-0.20855057351407691</c:v>
                </c:pt>
                <c:pt idx="584">
                  <c:v>0.10395010395010119</c:v>
                </c:pt>
                <c:pt idx="585">
                  <c:v>-0.62111801242235032</c:v>
                </c:pt>
                <c:pt idx="586">
                  <c:v>-0.6230529595015466</c:v>
                </c:pt>
                <c:pt idx="587">
                  <c:v>-0.41623309053069318</c:v>
                </c:pt>
                <c:pt idx="588">
                  <c:v>-0.5202913631633721</c:v>
                </c:pt>
                <c:pt idx="589">
                  <c:v>-0.41753653444676081</c:v>
                </c:pt>
                <c:pt idx="590">
                  <c:v>-0.10449320794149181</c:v>
                </c:pt>
                <c:pt idx="591">
                  <c:v>0.2083333333333437</c:v>
                </c:pt>
                <c:pt idx="592">
                  <c:v>0.20790020790020239</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1.8711018711018661</c:v>
                </c:pt>
                <c:pt idx="604">
                  <c:v>1.8672199170124411</c:v>
                </c:pt>
                <c:pt idx="605">
                  <c:v>2.1852237252861779</c:v>
                </c:pt>
                <c:pt idx="606">
                  <c:v>1.875000000000004</c:v>
                </c:pt>
                <c:pt idx="607">
                  <c:v>2.0855057351407691</c:v>
                </c:pt>
                <c:pt idx="608">
                  <c:v>2.3883696780893078</c:v>
                </c:pt>
                <c:pt idx="609">
                  <c:v>2.4870466321243572</c:v>
                </c:pt>
                <c:pt idx="610">
                  <c:v>2.079002079002068</c:v>
                </c:pt>
                <c:pt idx="611">
                  <c:v>1.765316718587751</c:v>
                </c:pt>
                <c:pt idx="612">
                  <c:v>1.767151767151764</c:v>
                </c:pt>
                <c:pt idx="613">
                  <c:v>1.875000000000004</c:v>
                </c:pt>
                <c:pt idx="614">
                  <c:v>2.1852237252861779</c:v>
                </c:pt>
                <c:pt idx="615">
                  <c:v>0.40816326530612729</c:v>
                </c:pt>
                <c:pt idx="616">
                  <c:v>0.50916496945010437</c:v>
                </c:pt>
                <c:pt idx="617">
                  <c:v>0.1018329938900164</c:v>
                </c:pt>
                <c:pt idx="618">
                  <c:v>-0.1022494887525482</c:v>
                </c:pt>
                <c:pt idx="619">
                  <c:v>-0.30643513789582189</c:v>
                </c:pt>
                <c:pt idx="620">
                  <c:v>-0.20283975659227679</c:v>
                </c:pt>
                <c:pt idx="621">
                  <c:v>0.20222446916076109</c:v>
                </c:pt>
                <c:pt idx="622">
                  <c:v>0.81466395112015366</c:v>
                </c:pt>
                <c:pt idx="623">
                  <c:v>0.61224489795916881</c:v>
                </c:pt>
                <c:pt idx="624">
                  <c:v>0.20429009193052569</c:v>
                </c:pt>
                <c:pt idx="625">
                  <c:v>-0.1022494887525482</c:v>
                </c:pt>
                <c:pt idx="626">
                  <c:v>-0.40733197556008788</c:v>
                </c:pt>
                <c:pt idx="627">
                  <c:v>-0.10162601626017009</c:v>
                </c:pt>
                <c:pt idx="628">
                  <c:v>-0.40526849037487711</c:v>
                </c:pt>
                <c:pt idx="629">
                  <c:v>-0.30518819938961661</c:v>
                </c:pt>
                <c:pt idx="630">
                  <c:v>-0.1023541453428978</c:v>
                </c:pt>
                <c:pt idx="631">
                  <c:v>0.30737704918033509</c:v>
                </c:pt>
                <c:pt idx="632">
                  <c:v>-0.20325203252032911</c:v>
                </c:pt>
                <c:pt idx="633">
                  <c:v>-0.70635721493439441</c:v>
                </c:pt>
                <c:pt idx="634">
                  <c:v>-1.2121212121212199</c:v>
                </c:pt>
                <c:pt idx="635">
                  <c:v>-1.1156186612576</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-1.1178861788617931</c:v>
                </c:pt>
                <c:pt idx="646">
                  <c:v>-0.81799591002044147</c:v>
                </c:pt>
                <c:pt idx="647">
                  <c:v>-0.41025641025641552</c:v>
                </c:pt>
                <c:pt idx="648">
                  <c:v>-0.30800821355236868</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c:v>
                </c:pt>
                <c:pt idx="660">
                  <c:v>-1.338825952626155</c:v>
                </c:pt>
                <c:pt idx="661">
                  <c:v>-1.549586776859502</c:v>
                </c:pt>
                <c:pt idx="662">
                  <c:v>-1.240951396070322</c:v>
                </c:pt>
                <c:pt idx="663">
                  <c:v>-1.033057851239672</c:v>
                </c:pt>
                <c:pt idx="664">
                  <c:v>-0.82559339525285491</c:v>
                </c:pt>
                <c:pt idx="665">
                  <c:v>-0.72388831437435464</c:v>
                </c:pt>
                <c:pt idx="666">
                  <c:v>-0.82987551867220732</c:v>
                </c:pt>
                <c:pt idx="667">
                  <c:v>-0.82730093071354815</c:v>
                </c:pt>
                <c:pt idx="668">
                  <c:v>-0.72463768115941241</c:v>
                </c:pt>
                <c:pt idx="669">
                  <c:v>-0.93167701863353658</c:v>
                </c:pt>
                <c:pt idx="670">
                  <c:v>-0.41623309053069318</c:v>
                </c:pt>
                <c:pt idx="671">
                  <c:v>-0.31249999999999328</c:v>
                </c:pt>
                <c:pt idx="672">
                  <c:v>-0.41753653444676081</c:v>
                </c:pt>
                <c:pt idx="673">
                  <c:v>-0.2098635886673694</c:v>
                </c:pt>
                <c:pt idx="674">
                  <c:v>-0.10471204188481351</c:v>
                </c:pt>
                <c:pt idx="675">
                  <c:v>-0.1043841336116902</c:v>
                </c:pt>
                <c:pt idx="676">
                  <c:v>-0.20811654526533549</c:v>
                </c:pt>
                <c:pt idx="677">
                  <c:v>-0.41666666666667629</c:v>
                </c:pt>
                <c:pt idx="678">
                  <c:v>-0.20920502092048879</c:v>
                </c:pt>
                <c:pt idx="679">
                  <c:v>-0.31282586027112652</c:v>
                </c:pt>
                <c:pt idx="680">
                  <c:v>-0.20855057351407691</c:v>
                </c:pt>
                <c:pt idx="681">
                  <c:v>0</c:v>
                </c:pt>
                <c:pt idx="682">
                  <c:v>-0.52246603970741434</c:v>
                </c:pt>
                <c:pt idx="683">
                  <c:v>-0.4179728317659448</c:v>
                </c:pt>
                <c:pt idx="684">
                  <c:v>-0.31446540880504248</c:v>
                </c:pt>
                <c:pt idx="685">
                  <c:v>0</c:v>
                </c:pt>
                <c:pt idx="686">
                  <c:v>-0.1048218029350179</c:v>
                </c:pt>
                <c:pt idx="687">
                  <c:v>-0.4179728317659448</c:v>
                </c:pt>
                <c:pt idx="688">
                  <c:v>-0.52137643378519227</c:v>
                </c:pt>
                <c:pt idx="689">
                  <c:v>0</c:v>
                </c:pt>
                <c:pt idx="690">
                  <c:v>-0.1048218029350179</c:v>
                </c:pt>
                <c:pt idx="691">
                  <c:v>-0.20920502092048879</c:v>
                </c:pt>
                <c:pt idx="692">
                  <c:v>0</c:v>
                </c:pt>
                <c:pt idx="693">
                  <c:v>0.52246603970742544</c:v>
                </c:pt>
                <c:pt idx="694">
                  <c:v>0.84033613445377853</c:v>
                </c:pt>
                <c:pt idx="695">
                  <c:v>0.2098635886673694</c:v>
                </c:pt>
                <c:pt idx="696">
                  <c:v>0.2103049421661396</c:v>
                </c:pt>
                <c:pt idx="697">
                  <c:v>-0.1051524710830698</c:v>
                </c:pt>
                <c:pt idx="698">
                  <c:v>0</c:v>
                </c:pt>
                <c:pt idx="699">
                  <c:v>0.1049317943336847</c:v>
                </c:pt>
                <c:pt idx="700">
                  <c:v>0.1048218029350068</c:v>
                </c:pt>
                <c:pt idx="701">
                  <c:v>-0.52301255230126076</c:v>
                </c:pt>
                <c:pt idx="702">
                  <c:v>-0.31479538300104298</c:v>
                </c:pt>
                <c:pt idx="703">
                  <c:v>-0.31446540880504248</c:v>
                </c:pt>
                <c:pt idx="704">
                  <c:v>-0.31347962382445299</c:v>
                </c:pt>
                <c:pt idx="705">
                  <c:v>-0.83160083160083165</c:v>
                </c:pt>
                <c:pt idx="706">
                  <c:v>-1.041666666666663</c:v>
                </c:pt>
                <c:pt idx="707">
                  <c:v>-0.41884816753927628</c:v>
                </c:pt>
                <c:pt idx="708">
                  <c:v>-0.1049317943336736</c:v>
                </c:pt>
                <c:pt idx="709">
                  <c:v>-0.10526315789473049</c:v>
                </c:pt>
                <c:pt idx="710">
                  <c:v>-0.2098635886673694</c:v>
                </c:pt>
                <c:pt idx="711">
                  <c:v>-0.1048218029350179</c:v>
                </c:pt>
                <c:pt idx="712">
                  <c:v>0.1047120418848024</c:v>
                </c:pt>
                <c:pt idx="713">
                  <c:v>0.52576235541534899</c:v>
                </c:pt>
                <c:pt idx="714">
                  <c:v>0.31578947368420263</c:v>
                </c:pt>
                <c:pt idx="715">
                  <c:v>0.94637223974765039</c:v>
                </c:pt>
                <c:pt idx="716">
                  <c:v>0.62893081761006275</c:v>
                </c:pt>
                <c:pt idx="717">
                  <c:v>0.41928721174002698</c:v>
                </c:pt>
                <c:pt idx="718">
                  <c:v>0.31578947368420263</c:v>
                </c:pt>
                <c:pt idx="719">
                  <c:v>0.3154574132492316</c:v>
                </c:pt>
                <c:pt idx="720">
                  <c:v>0</c:v>
                </c:pt>
                <c:pt idx="721">
                  <c:v>-0.21074815595364391</c:v>
                </c:pt>
                <c:pt idx="722">
                  <c:v>-0.1051524710830698</c:v>
                </c:pt>
                <c:pt idx="723">
                  <c:v>0</c:v>
                </c:pt>
                <c:pt idx="724">
                  <c:v>0</c:v>
                </c:pt>
                <c:pt idx="725">
                  <c:v>-0.20920502092048879</c:v>
                </c:pt>
                <c:pt idx="726">
                  <c:v>0</c:v>
                </c:pt>
                <c:pt idx="727">
                  <c:v>-0.20833333333333259</c:v>
                </c:pt>
                <c:pt idx="728">
                  <c:v>-0.20833333333333259</c:v>
                </c:pt>
                <c:pt idx="729">
                  <c:v>0.2087682672233804</c:v>
                </c:pt>
                <c:pt idx="730">
                  <c:v>0.62959076600210828</c:v>
                </c:pt>
                <c:pt idx="731">
                  <c:v>0.62893081761006275</c:v>
                </c:pt>
                <c:pt idx="732">
                  <c:v>0.73529411764705621</c:v>
                </c:pt>
                <c:pt idx="733">
                  <c:v>1.0559662090813049</c:v>
                </c:pt>
                <c:pt idx="734">
                  <c:v>1.1578947368420911</c:v>
                </c:pt>
                <c:pt idx="735">
                  <c:v>0.734522560335793</c:v>
                </c:pt>
                <c:pt idx="736">
                  <c:v>1.2552301255230209</c:v>
                </c:pt>
                <c:pt idx="737">
                  <c:v>1.991614255765195</c:v>
                </c:pt>
                <c:pt idx="738">
                  <c:v>2.3084994753410411</c:v>
                </c:pt>
                <c:pt idx="739">
                  <c:v>2.087682672233826</c:v>
                </c:pt>
                <c:pt idx="740">
                  <c:v>2.087682672233826</c:v>
                </c:pt>
                <c:pt idx="741">
                  <c:v>1.7708333333333439</c:v>
                </c:pt>
                <c:pt idx="742">
                  <c:v>0.93847758081333499</c:v>
                </c:pt>
                <c:pt idx="743">
                  <c:v>0.41666666666666519</c:v>
                </c:pt>
                <c:pt idx="744">
                  <c:v>0</c:v>
                </c:pt>
                <c:pt idx="745">
                  <c:v>-0.10449320794149181</c:v>
                </c:pt>
                <c:pt idx="746">
                  <c:v>-0.20811654526533549</c:v>
                </c:pt>
                <c:pt idx="747">
                  <c:v>0</c:v>
                </c:pt>
                <c:pt idx="748">
                  <c:v>-1.033057851239672</c:v>
                </c:pt>
                <c:pt idx="749">
                  <c:v>-1.747173689619741</c:v>
                </c:pt>
                <c:pt idx="750">
                  <c:v>-2.2564102564102568</c:v>
                </c:pt>
                <c:pt idx="751">
                  <c:v>-2.249488752556239</c:v>
                </c:pt>
                <c:pt idx="752">
                  <c:v>-2.249488752556239</c:v>
                </c:pt>
                <c:pt idx="753">
                  <c:v>-2.5588536335721561</c:v>
                </c:pt>
                <c:pt idx="754">
                  <c:v>-1.8595041322314041</c:v>
                </c:pt>
                <c:pt idx="755">
                  <c:v>-1.659751037344404</c:v>
                </c:pt>
                <c:pt idx="756">
                  <c:v>-1.042752867570385</c:v>
                </c:pt>
                <c:pt idx="757">
                  <c:v>-0.73221757322174952</c:v>
                </c:pt>
                <c:pt idx="758">
                  <c:v>-0.83420229405631874</c:v>
                </c:pt>
                <c:pt idx="759">
                  <c:v>-0.93750000000000222</c:v>
                </c:pt>
                <c:pt idx="760">
                  <c:v>-0.73068893528184242</c:v>
                </c:pt>
                <c:pt idx="761">
                  <c:v>-0.73221757322174952</c:v>
                </c:pt>
                <c:pt idx="762">
                  <c:v>-0.94438614900314022</c:v>
                </c:pt>
                <c:pt idx="763">
                  <c:v>-1.1506276150627599</c:v>
                </c:pt>
                <c:pt idx="764">
                  <c:v>-0.94142259414224938</c:v>
                </c:pt>
                <c:pt idx="765">
                  <c:v>-0.2100840336134446</c:v>
                </c:pt>
                <c:pt idx="766">
                  <c:v>-0.31578947368420263</c:v>
                </c:pt>
                <c:pt idx="767">
                  <c:v>-0.31645569620253328</c:v>
                </c:pt>
                <c:pt idx="768">
                  <c:v>-0.52687038988409318</c:v>
                </c:pt>
                <c:pt idx="769">
                  <c:v>-0.52687038988409318</c:v>
                </c:pt>
                <c:pt idx="770">
                  <c:v>-0.52576235541534899</c:v>
                </c:pt>
                <c:pt idx="771">
                  <c:v>-0.42060988433226809</c:v>
                </c:pt>
                <c:pt idx="772">
                  <c:v>-0.42060988433226809</c:v>
                </c:pt>
                <c:pt idx="773">
                  <c:v>-0.31612223393046041</c:v>
                </c:pt>
                <c:pt idx="774">
                  <c:v>0.21186440677964941</c:v>
                </c:pt>
                <c:pt idx="775">
                  <c:v>0.21164021164021829</c:v>
                </c:pt>
                <c:pt idx="776">
                  <c:v>0</c:v>
                </c:pt>
                <c:pt idx="777">
                  <c:v>-0.21052631578947209</c:v>
                </c:pt>
                <c:pt idx="778">
                  <c:v>-0.52798310454065245</c:v>
                </c:pt>
                <c:pt idx="779">
                  <c:v>-0.21164021164021829</c:v>
                </c:pt>
                <c:pt idx="780">
                  <c:v>0.1059322033898136</c:v>
                </c:pt>
                <c:pt idx="781">
                  <c:v>0.31779661016948513</c:v>
                </c:pt>
                <c:pt idx="782">
                  <c:v>0.5285412262156397</c:v>
                </c:pt>
                <c:pt idx="783">
                  <c:v>0.52798310454065245</c:v>
                </c:pt>
                <c:pt idx="784">
                  <c:v>0.21119324181626539</c:v>
                </c:pt>
                <c:pt idx="785">
                  <c:v>-0.21141649048624919</c:v>
                </c:pt>
                <c:pt idx="786">
                  <c:v>-0.5285412262156397</c:v>
                </c:pt>
                <c:pt idx="787">
                  <c:v>-0.42238648363253078</c:v>
                </c:pt>
                <c:pt idx="788">
                  <c:v>-0.31678986272438697</c:v>
                </c:pt>
                <c:pt idx="789">
                  <c:v>-0.42194092827003699</c:v>
                </c:pt>
                <c:pt idx="790">
                  <c:v>-0.1061571125265504</c:v>
                </c:pt>
                <c:pt idx="791">
                  <c:v>-0.2120890774125139</c:v>
                </c:pt>
                <c:pt idx="792">
                  <c:v>-0.31746031746031628</c:v>
                </c:pt>
                <c:pt idx="793">
                  <c:v>-0.73917634635691787</c:v>
                </c:pt>
                <c:pt idx="794">
                  <c:v>-0.94637223974762819</c:v>
                </c:pt>
                <c:pt idx="795">
                  <c:v>-0.73529411764706731</c:v>
                </c:pt>
                <c:pt idx="796">
                  <c:v>-0.31612223393046041</c:v>
                </c:pt>
                <c:pt idx="797">
                  <c:v>0.21186440677964941</c:v>
                </c:pt>
                <c:pt idx="798">
                  <c:v>0.74388947927737092</c:v>
                </c:pt>
                <c:pt idx="799">
                  <c:v>0.84835630965005571</c:v>
                </c:pt>
                <c:pt idx="800">
                  <c:v>1.0593220338983129</c:v>
                </c:pt>
                <c:pt idx="801">
                  <c:v>1.1652542372881269</c:v>
                </c:pt>
                <c:pt idx="802">
                  <c:v>1.4877789585547421</c:v>
                </c:pt>
                <c:pt idx="803">
                  <c:v>1.594048884165788</c:v>
                </c:pt>
                <c:pt idx="804">
                  <c:v>1.380042462844999</c:v>
                </c:pt>
                <c:pt idx="805">
                  <c:v>1.5957446808510629</c:v>
                </c:pt>
                <c:pt idx="806">
                  <c:v>1.5923566878980999</c:v>
                </c:pt>
                <c:pt idx="807">
                  <c:v>3.3862433862433821</c:v>
                </c:pt>
                <c:pt idx="808">
                  <c:v>3.6997885835095219</c:v>
                </c:pt>
                <c:pt idx="809">
                  <c:v>3.5940803382663811</c:v>
                </c:pt>
                <c:pt idx="810">
                  <c:v>3.481012658227844</c:v>
                </c:pt>
                <c:pt idx="811">
                  <c:v>3.3648790746582562</c:v>
                </c:pt>
                <c:pt idx="812">
                  <c:v>3.249475890985321</c:v>
                </c:pt>
                <c:pt idx="813">
                  <c:v>2.8272251308900649</c:v>
                </c:pt>
                <c:pt idx="814">
                  <c:v>2.5130890052356141</c:v>
                </c:pt>
                <c:pt idx="815">
                  <c:v>2.4058577405857928</c:v>
                </c:pt>
                <c:pt idx="816">
                  <c:v>2.408376963350789</c:v>
                </c:pt>
                <c:pt idx="817">
                  <c:v>2.1989528795811402</c:v>
                </c:pt>
                <c:pt idx="818">
                  <c:v>2.2988505747126409</c:v>
                </c:pt>
                <c:pt idx="819">
                  <c:v>0.7164790174002178</c:v>
                </c:pt>
                <c:pt idx="820">
                  <c:v>0.61162079510703737</c:v>
                </c:pt>
                <c:pt idx="821">
                  <c:v>0.40816326530612729</c:v>
                </c:pt>
                <c:pt idx="822">
                  <c:v>0.20387359836901989</c:v>
                </c:pt>
                <c:pt idx="823">
                  <c:v>0.1017293997965574</c:v>
                </c:pt>
                <c:pt idx="824">
                  <c:v>0</c:v>
                </c:pt>
                <c:pt idx="825">
                  <c:v>0.3054989816700493</c:v>
                </c:pt>
                <c:pt idx="826">
                  <c:v>0.20429009193052569</c:v>
                </c:pt>
                <c:pt idx="827">
                  <c:v>0.20429009193052569</c:v>
                </c:pt>
                <c:pt idx="828">
                  <c:v>-0.1022494887525482</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0.1015228426395787</c:v>
                </c:pt>
                <c:pt idx="838">
                  <c:v>0.50968399592252744</c:v>
                </c:pt>
                <c:pt idx="839">
                  <c:v>0.30581039755352979</c:v>
                </c:pt>
                <c:pt idx="840">
                  <c:v>0.51177072671442225</c:v>
                </c:pt>
                <c:pt idx="841">
                  <c:v>0.30674846625766689</c:v>
                </c:pt>
                <c:pt idx="842">
                  <c:v>0.20429009193052569</c:v>
                </c:pt>
                <c:pt idx="843">
                  <c:v>0.40774719673801751</c:v>
                </c:pt>
                <c:pt idx="844">
                  <c:v>0.40733197556006567</c:v>
                </c:pt>
                <c:pt idx="845">
                  <c:v>0.40774719673801751</c:v>
                </c:pt>
                <c:pt idx="846">
                  <c:v>0.40858018386107359</c:v>
                </c:pt>
                <c:pt idx="847">
                  <c:v>0.61287027579162157</c:v>
                </c:pt>
                <c:pt idx="848">
                  <c:v>0.81632653061223248</c:v>
                </c:pt>
                <c:pt idx="849">
                  <c:v>0.202839756592299</c:v>
                </c:pt>
                <c:pt idx="850">
                  <c:v>0.50709939148072536</c:v>
                </c:pt>
                <c:pt idx="851">
                  <c:v>1.0162601626016341</c:v>
                </c:pt>
                <c:pt idx="852">
                  <c:v>1.323828920570258</c:v>
                </c:pt>
                <c:pt idx="853">
                  <c:v>1.4271151885830951</c:v>
                </c:pt>
                <c:pt idx="854">
                  <c:v>1.121304791029565</c:v>
                </c:pt>
                <c:pt idx="855">
                  <c:v>0.60913705583756084</c:v>
                </c:pt>
                <c:pt idx="856">
                  <c:v>0.70993914807302438</c:v>
                </c:pt>
                <c:pt idx="857">
                  <c:v>0.71065989847716171</c:v>
                </c:pt>
                <c:pt idx="858">
                  <c:v>0.91556459816888314</c:v>
                </c:pt>
                <c:pt idx="859">
                  <c:v>1.319796954314723</c:v>
                </c:pt>
                <c:pt idx="860">
                  <c:v>1.113360323886647</c:v>
                </c:pt>
                <c:pt idx="861">
                  <c:v>1.417004048583004</c:v>
                </c:pt>
                <c:pt idx="862">
                  <c:v>0.90817356205852295</c:v>
                </c:pt>
                <c:pt idx="863">
                  <c:v>0.30181086519114331</c:v>
                </c:pt>
                <c:pt idx="864">
                  <c:v>0.20100502512563351</c:v>
                </c:pt>
                <c:pt idx="865">
                  <c:v>0.20100502512563351</c:v>
                </c:pt>
                <c:pt idx="866">
                  <c:v>0.50403225806452401</c:v>
                </c:pt>
                <c:pt idx="867">
                  <c:v>0.90817356205852295</c:v>
                </c:pt>
                <c:pt idx="868">
                  <c:v>0.70493454179254567</c:v>
                </c:pt>
                <c:pt idx="869">
                  <c:v>0.60483870967742437</c:v>
                </c:pt>
                <c:pt idx="870">
                  <c:v>0.60483870967742437</c:v>
                </c:pt>
                <c:pt idx="871">
                  <c:v>0.20040080160321769</c:v>
                </c:pt>
                <c:pt idx="872">
                  <c:v>0.20020020020019569</c:v>
                </c:pt>
                <c:pt idx="873">
                  <c:v>0.19960079840319889</c:v>
                </c:pt>
                <c:pt idx="874">
                  <c:v>0.49999999999998929</c:v>
                </c:pt>
                <c:pt idx="875">
                  <c:v>0.80240722166500245</c:v>
                </c:pt>
                <c:pt idx="876">
                  <c:v>0.80240722166500245</c:v>
                </c:pt>
                <c:pt idx="877">
                  <c:v>0.60180541624874628</c:v>
                </c:pt>
                <c:pt idx="878">
                  <c:v>0.60180541624874628</c:v>
                </c:pt>
                <c:pt idx="879">
                  <c:v>0.20000000000000021</c:v>
                </c:pt>
                <c:pt idx="880">
                  <c:v>9.9999999999988987E-2</c:v>
                </c:pt>
                <c:pt idx="881">
                  <c:v>0.1002004008016089</c:v>
                </c:pt>
                <c:pt idx="882">
                  <c:v>0.20040080160321769</c:v>
                </c:pt>
                <c:pt idx="883">
                  <c:v>9.9999999999988987E-2</c:v>
                </c:pt>
                <c:pt idx="884">
                  <c:v>-0.19980019980019301</c:v>
                </c:pt>
                <c:pt idx="885">
                  <c:v>-0.59760956175299862</c:v>
                </c:pt>
                <c:pt idx="886">
                  <c:v>-0.99502487562188602</c:v>
                </c:pt>
                <c:pt idx="887">
                  <c:v>-1.1940298507462701</c:v>
                </c:pt>
                <c:pt idx="888">
                  <c:v>-0.69651741293532687</c:v>
                </c:pt>
                <c:pt idx="889">
                  <c:v>-0.49850448654037433</c:v>
                </c:pt>
                <c:pt idx="890">
                  <c:v>-0.39880358923229942</c:v>
                </c:pt>
                <c:pt idx="891">
                  <c:v>-1.0978043912175719</c:v>
                </c:pt>
                <c:pt idx="892">
                  <c:v>-0.69930069930068672</c:v>
                </c:pt>
                <c:pt idx="893">
                  <c:v>-0.40040040040040248</c:v>
                </c:pt>
                <c:pt idx="894">
                  <c:v>-0.30000000000000032</c:v>
                </c:pt>
                <c:pt idx="895">
                  <c:v>-0.39960039960038612</c:v>
                </c:pt>
                <c:pt idx="896">
                  <c:v>0.20020020020019569</c:v>
                </c:pt>
                <c:pt idx="897">
                  <c:v>0.1002004008016089</c:v>
                </c:pt>
                <c:pt idx="898">
                  <c:v>0.60301507537687815</c:v>
                </c:pt>
                <c:pt idx="899">
                  <c:v>0.80563947633434108</c:v>
                </c:pt>
                <c:pt idx="900">
                  <c:v>0.50100200400802208</c:v>
                </c:pt>
                <c:pt idx="901">
                  <c:v>0.90180360721443531</c:v>
                </c:pt>
                <c:pt idx="902">
                  <c:v>1.2012012012011959</c:v>
                </c:pt>
                <c:pt idx="903">
                  <c:v>2.4217961654894089</c:v>
                </c:pt>
                <c:pt idx="904">
                  <c:v>2.4144869215291691</c:v>
                </c:pt>
                <c:pt idx="905">
                  <c:v>2.3115577889447181</c:v>
                </c:pt>
                <c:pt idx="906">
                  <c:v>2.6078234704112191</c:v>
                </c:pt>
                <c:pt idx="907">
                  <c:v>3.009027081243731</c:v>
                </c:pt>
                <c:pt idx="908">
                  <c:v>2.997002997003007</c:v>
                </c:pt>
                <c:pt idx="909">
                  <c:v>3.8038038038038069</c:v>
                </c:pt>
                <c:pt idx="910">
                  <c:v>3.7962037962038009</c:v>
                </c:pt>
                <c:pt idx="911">
                  <c:v>3.9960039960039939</c:v>
                </c:pt>
                <c:pt idx="912">
                  <c:v>4.386839481555338</c:v>
                </c:pt>
                <c:pt idx="913">
                  <c:v>3.2770605759682159</c:v>
                </c:pt>
                <c:pt idx="914">
                  <c:v>3.264094955489627</c:v>
                </c:pt>
                <c:pt idx="915">
                  <c:v>3.546798029556641</c:v>
                </c:pt>
                <c:pt idx="916">
                  <c:v>3.2416502946954751</c:v>
                </c:pt>
                <c:pt idx="917">
                  <c:v>3.3398821218074688</c:v>
                </c:pt>
                <c:pt idx="918">
                  <c:v>3.3235581622678372</c:v>
                </c:pt>
                <c:pt idx="919">
                  <c:v>3.115871470301856</c:v>
                </c:pt>
                <c:pt idx="920">
                  <c:v>3.0067895247332781</c:v>
                </c:pt>
                <c:pt idx="921">
                  <c:v>3.2786885245901449</c:v>
                </c:pt>
                <c:pt idx="922">
                  <c:v>2.887391722810384</c:v>
                </c:pt>
                <c:pt idx="923">
                  <c:v>2.593659942363113</c:v>
                </c:pt>
                <c:pt idx="924">
                  <c:v>2.1012416427889309</c:v>
                </c:pt>
                <c:pt idx="925">
                  <c:v>2.7884615384615512</c:v>
                </c:pt>
                <c:pt idx="926">
                  <c:v>2.6819923371647509</c:v>
                </c:pt>
                <c:pt idx="927">
                  <c:v>2.4738344433872679</c:v>
                </c:pt>
              </c:numCache>
            </c:numRef>
          </c:val>
          <c:smooth val="0"/>
          <c:extLst>
            <c:ext xmlns:c16="http://schemas.microsoft.com/office/drawing/2014/chart" uri="{C3380CC4-5D6E-409C-BE32-E72D297353CC}">
              <c16:uniqueId val="{0000000D-EA43-4703-BBAC-B386F0865CA2}"/>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5413"/>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3"/>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76931892864426177"/>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5"/>
              <c:layout>
                <c:manualLayout>
                  <c:x val="9.7441975509455617E-2"/>
                  <c:y val="-3.8137435002887167E-2"/>
                </c:manualLayout>
              </c:layout>
              <c:tx>
                <c:rich>
                  <a:bodyPr/>
                  <a:lstStyle/>
                  <a:p>
                    <a:pPr>
                      <a:defRPr sz="900" b="0" i="0" u="none">
                        <a:solidFill>
                          <a:schemeClr val="tx1">
                            <a:lumMod val="65000"/>
                            <a:lumOff val="35000"/>
                          </a:schemeClr>
                        </a:solidFill>
                        <a:latin typeface="Ubuntu Condensed"/>
                      </a:defRPr>
                    </a:pPr>
                    <a:r>
                      <a:rPr lang="en-US" dirty="0"/>
                      <a:t>122.1</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18B-4814-B5D4-F08EC1F541B5}"/>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18B-4814-B5D4-F08EC1F541B5}"/>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18B-4814-B5D4-F08EC1F541B5}"/>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18B-4814-B5D4-F08EC1F541B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Sheet1!$B$2:$B$19</c:f>
              <c:numCache>
                <c:formatCode>General</c:formatCode>
                <c:ptCount val="18"/>
                <c:pt idx="0">
                  <c:v>100</c:v>
                </c:pt>
                <c:pt idx="1">
                  <c:v>89.600000000000009</c:v>
                </c:pt>
                <c:pt idx="2">
                  <c:v>99.81440000000002</c:v>
                </c:pt>
                <c:pt idx="3">
                  <c:v>103.20808960000002</c:v>
                </c:pt>
                <c:pt idx="4">
                  <c:v>105.99470801920002</c:v>
                </c:pt>
                <c:pt idx="5">
                  <c:v>106.52468155929601</c:v>
                </c:pt>
                <c:pt idx="6">
                  <c:v>108.01602710112616</c:v>
                </c:pt>
                <c:pt idx="7">
                  <c:v>108.66412326373292</c:v>
                </c:pt>
                <c:pt idx="8">
                  <c:v>110.62007748248011</c:v>
                </c:pt>
                <c:pt idx="9">
                  <c:v>111.06255779241003</c:v>
                </c:pt>
                <c:pt idx="10">
                  <c:v>108.73024407876942</c:v>
                </c:pt>
                <c:pt idx="11">
                  <c:v>113.0794538419202</c:v>
                </c:pt>
                <c:pt idx="12">
                  <c:v>113.98408947265555</c:v>
                </c:pt>
                <c:pt idx="13">
                  <c:v>116.03580308316336</c:v>
                </c:pt>
                <c:pt idx="14">
                  <c:v>116.61598209857917</c:v>
                </c:pt>
                <c:pt idx="15">
                  <c:v>118.71506977635359</c:v>
                </c:pt>
                <c:pt idx="16">
                  <c:v>120.13965061366983</c:v>
                </c:pt>
                <c:pt idx="17">
                  <c:v>122.06188502348854</c:v>
                </c:pt>
              </c:numCache>
            </c:numRef>
          </c:val>
          <c:smooth val="0"/>
          <c:extLst>
            <c:ext xmlns:c16="http://schemas.microsoft.com/office/drawing/2014/chart" uri="{C3380CC4-5D6E-409C-BE32-E72D297353CC}">
              <c16:uniqueId val="{00000004-B18B-4814-B5D4-F08EC1F541B5}"/>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5"/>
              <c:layout>
                <c:manualLayout>
                  <c:x val="9.7441975509455617E-2"/>
                  <c:y val="-0.10131173434520978"/>
                </c:manualLayout>
              </c:layout>
              <c:tx>
                <c:rich>
                  <a:bodyPr/>
                  <a:lstStyle/>
                  <a:p>
                    <a:pPr>
                      <a:defRPr sz="900" b="0" i="0" u="none">
                        <a:solidFill>
                          <a:schemeClr val="tx1">
                            <a:lumMod val="65000"/>
                            <a:lumOff val="35000"/>
                          </a:schemeClr>
                        </a:solidFill>
                        <a:latin typeface="Ubuntu Condensed"/>
                      </a:defRPr>
                    </a:pPr>
                    <a:r>
                      <a:rPr lang="en-US" dirty="0"/>
                      <a:t>122.5</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B18B-4814-B5D4-F08EC1F541B5}"/>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18B-4814-B5D4-F08EC1F541B5}"/>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18B-4814-B5D4-F08EC1F541B5}"/>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18B-4814-B5D4-F08EC1F541B5}"/>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Sheet1!$C$2:$C$19</c:f>
              <c:numCache>
                <c:formatCode>General</c:formatCode>
                <c:ptCount val="18"/>
                <c:pt idx="0">
                  <c:v>100</c:v>
                </c:pt>
                <c:pt idx="1">
                  <c:v>100.2</c:v>
                </c:pt>
                <c:pt idx="2">
                  <c:v>77.454599999999999</c:v>
                </c:pt>
                <c:pt idx="3">
                  <c:v>94.804430400000001</c:v>
                </c:pt>
                <c:pt idx="4">
                  <c:v>101.25113166720001</c:v>
                </c:pt>
                <c:pt idx="5">
                  <c:v>102.56739637887361</c:v>
                </c:pt>
                <c:pt idx="6">
                  <c:v>95.387678632352447</c:v>
                </c:pt>
                <c:pt idx="7">
                  <c:v>104.16334506652888</c:v>
                </c:pt>
                <c:pt idx="8">
                  <c:v>106.14244862279291</c:v>
                </c:pt>
                <c:pt idx="9">
                  <c:v>106.67316086590687</c:v>
                </c:pt>
                <c:pt idx="10">
                  <c:v>107.52654615283411</c:v>
                </c:pt>
                <c:pt idx="11">
                  <c:v>109.46202398358513</c:v>
                </c:pt>
                <c:pt idx="12">
                  <c:v>110.77556827138815</c:v>
                </c:pt>
                <c:pt idx="13">
                  <c:v>113.2126307733587</c:v>
                </c:pt>
                <c:pt idx="14">
                  <c:v>115.59009601959922</c:v>
                </c:pt>
                <c:pt idx="15">
                  <c:v>117.78630784397158</c:v>
                </c:pt>
                <c:pt idx="16">
                  <c:v>120.25982030869498</c:v>
                </c:pt>
                <c:pt idx="17">
                  <c:v>122.54475689456018</c:v>
                </c:pt>
              </c:numCache>
            </c:numRef>
          </c:val>
          <c:smooth val="0"/>
          <c:extLst>
            <c:ext xmlns:c16="http://schemas.microsoft.com/office/drawing/2014/chart" uri="{C3380CC4-5D6E-409C-BE32-E72D297353CC}">
              <c16:uniqueId val="{00000009-B18B-4814-B5D4-F08EC1F541B5}"/>
            </c:ext>
          </c:extLst>
        </c:ser>
        <c:ser>
          <c:idx val="2"/>
          <c:order val="2"/>
          <c:tx>
            <c:strRef>
              <c:f>Sheet1!$D$1</c:f>
              <c:strCache>
                <c:ptCount val="1"/>
                <c:pt idx="0">
                  <c:v>Brazil</c:v>
                </c:pt>
              </c:strCache>
            </c:strRef>
          </c:tx>
          <c:spPr>
            <a:ln w="19050">
              <a:solidFill>
                <a:schemeClr val="accent5"/>
              </a:solidFill>
            </a:ln>
          </c:spPr>
          <c:marker>
            <c:symbol val="none"/>
          </c:marker>
          <c:dLbls>
            <c:dLbl>
              <c:idx val="15"/>
              <c:layout>
                <c:manualLayout>
                  <c:x val="9.7441975509455617E-2"/>
                  <c:y val="0"/>
                </c:manualLayout>
              </c:layout>
              <c:tx>
                <c:rich>
                  <a:bodyPr/>
                  <a:lstStyle/>
                  <a:p>
                    <a:pPr>
                      <a:defRPr sz="900" b="0" i="0" u="none">
                        <a:solidFill>
                          <a:schemeClr val="tx1">
                            <a:lumMod val="65000"/>
                            <a:lumOff val="35000"/>
                          </a:schemeClr>
                        </a:solidFill>
                        <a:latin typeface="Ubuntu Condensed"/>
                      </a:defRPr>
                    </a:pPr>
                    <a:r>
                      <a:rPr lang="en-US" dirty="0"/>
                      <a:t>107.6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B18B-4814-B5D4-F08EC1F541B5}"/>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Sheet1!$D$2:$D$19</c:f>
              <c:numCache>
                <c:formatCode>General</c:formatCode>
                <c:ptCount val="18"/>
                <c:pt idx="0">
                  <c:v>100</c:v>
                </c:pt>
                <c:pt idx="1">
                  <c:v>97.8</c:v>
                </c:pt>
                <c:pt idx="2">
                  <c:v>89.193600000000004</c:v>
                </c:pt>
                <c:pt idx="3">
                  <c:v>96.239894399999997</c:v>
                </c:pt>
                <c:pt idx="4">
                  <c:v>99.704530598399998</c:v>
                </c:pt>
                <c:pt idx="5">
                  <c:v>100.701575904384</c:v>
                </c:pt>
                <c:pt idx="6">
                  <c:v>100.0973664489577</c:v>
                </c:pt>
                <c:pt idx="7">
                  <c:v>100.19746381540665</c:v>
                </c:pt>
                <c:pt idx="8">
                  <c:v>101.19943845356072</c:v>
                </c:pt>
                <c:pt idx="9">
                  <c:v>102.11023339964275</c:v>
                </c:pt>
                <c:pt idx="10">
                  <c:v>103.4376664338381</c:v>
                </c:pt>
                <c:pt idx="11">
                  <c:v>104.36860543174264</c:v>
                </c:pt>
                <c:pt idx="12">
                  <c:v>104.57734264260613</c:v>
                </c:pt>
                <c:pt idx="13">
                  <c:v>105.93684809695999</c:v>
                </c:pt>
                <c:pt idx="14">
                  <c:v>106.78434288173567</c:v>
                </c:pt>
                <c:pt idx="15">
                  <c:v>106.89112722461739</c:v>
                </c:pt>
                <c:pt idx="16">
                  <c:v>106.78423609739278</c:v>
                </c:pt>
                <c:pt idx="17">
                  <c:v>107.63850998617193</c:v>
                </c:pt>
              </c:numCache>
            </c:numRef>
          </c:val>
          <c:smooth val="0"/>
          <c:extLst>
            <c:ext xmlns:c16="http://schemas.microsoft.com/office/drawing/2014/chart" uri="{C3380CC4-5D6E-409C-BE32-E72D297353CC}">
              <c16:uniqueId val="{0000000B-B18B-4814-B5D4-F08EC1F541B5}"/>
            </c:ext>
          </c:extLst>
        </c:ser>
        <c:ser>
          <c:idx val="3"/>
          <c:order val="3"/>
          <c:tx>
            <c:strRef>
              <c:f>Sheet1!$E$1</c:f>
              <c:strCache>
                <c:ptCount val="1"/>
                <c:pt idx="0">
                  <c:v>S. Africa</c:v>
                </c:pt>
              </c:strCache>
            </c:strRef>
          </c:tx>
          <c:spPr>
            <a:ln w="19050">
              <a:solidFill>
                <a:schemeClr val="accent2"/>
              </a:solidFill>
            </a:ln>
          </c:spPr>
          <c:marker>
            <c:symbol val="none"/>
          </c:marker>
          <c:dLbls>
            <c:dLbl>
              <c:idx val="15"/>
              <c:layout>
                <c:manualLayout>
                  <c:x val="9.7441975509455617E-2"/>
                  <c:y val="-7.7932103342469045E-3"/>
                </c:manualLayout>
              </c:layout>
              <c:tx>
                <c:rich>
                  <a:bodyPr/>
                  <a:lstStyle/>
                  <a:p>
                    <a:pPr>
                      <a:defRPr sz="900" b="0" i="0" u="none">
                        <a:solidFill>
                          <a:schemeClr val="tx1">
                            <a:lumMod val="65000"/>
                            <a:lumOff val="35000"/>
                          </a:schemeClr>
                        </a:solidFill>
                        <a:latin typeface="Ubuntu Condensed"/>
                      </a:defRPr>
                    </a:pPr>
                    <a:r>
                      <a:rPr lang="en-US" dirty="0"/>
                      <a:t>100.7</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B18B-4814-B5D4-F08EC1F541B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Sheet1!$E$2:$E$19</c:f>
              <c:numCache>
                <c:formatCode>General</c:formatCode>
                <c:ptCount val="18"/>
                <c:pt idx="0">
                  <c:v>100</c:v>
                </c:pt>
                <c:pt idx="1">
                  <c:v>100.2</c:v>
                </c:pt>
                <c:pt idx="2">
                  <c:v>83.266199999999998</c:v>
                </c:pt>
                <c:pt idx="3">
                  <c:v>94.673669399999994</c:v>
                </c:pt>
                <c:pt idx="4">
                  <c:v>97.229858473799979</c:v>
                </c:pt>
                <c:pt idx="5">
                  <c:v>97.813237624642781</c:v>
                </c:pt>
                <c:pt idx="6">
                  <c:v>99.084809713763121</c:v>
                </c:pt>
                <c:pt idx="7">
                  <c:v>97.202198329201622</c:v>
                </c:pt>
                <c:pt idx="8">
                  <c:v>98.563029105810443</c:v>
                </c:pt>
                <c:pt idx="9">
                  <c:v>100.04147454239759</c:v>
                </c:pt>
                <c:pt idx="10">
                  <c:v>99.241142746058415</c:v>
                </c:pt>
                <c:pt idx="11">
                  <c:v>101.02748331548747</c:v>
                </c:pt>
                <c:pt idx="12">
                  <c:v>99.916180999017115</c:v>
                </c:pt>
                <c:pt idx="13">
                  <c:v>100.21592954201415</c:v>
                </c:pt>
                <c:pt idx="14">
                  <c:v>100.91744104880824</c:v>
                </c:pt>
                <c:pt idx="15">
                  <c:v>100.51377128461301</c:v>
                </c:pt>
                <c:pt idx="16">
                  <c:v>100.81531259846685</c:v>
                </c:pt>
                <c:pt idx="17">
                  <c:v>100.71449728586838</c:v>
                </c:pt>
              </c:numCache>
            </c:numRef>
          </c:val>
          <c:smooth val="0"/>
          <c:extLst>
            <c:ext xmlns:c16="http://schemas.microsoft.com/office/drawing/2014/chart" uri="{C3380CC4-5D6E-409C-BE32-E72D297353CC}">
              <c16:uniqueId val="{0000000D-B18B-4814-B5D4-F08EC1F541B5}"/>
            </c:ext>
          </c:extLst>
        </c:ser>
        <c:dLbls>
          <c:showLegendKey val="0"/>
          <c:showVal val="0"/>
          <c:showCatName val="0"/>
          <c:showSerName val="0"/>
          <c:showPercent val="0"/>
          <c:showBubbleSize val="0"/>
        </c:dLbls>
        <c:smooth val="0"/>
        <c:axId val="2118791784"/>
        <c:axId val="2140495176"/>
      </c:lineChart>
      <c:dateAx>
        <c:axId val="2118791784"/>
        <c:scaling>
          <c:orientation val="minMax"/>
          <c:max val="45292"/>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364582732117561"/>
          <c:y val="0.89101245590332023"/>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91"/>
              <c:layout>
                <c:manualLayout>
                  <c:x val="0.11166682021786722"/>
                  <c:y val="7.7099667902544647E-2"/>
                </c:manualLayout>
              </c:layout>
              <c:tx>
                <c:rich>
                  <a:bodyPr/>
                  <a:lstStyle/>
                  <a:p>
                    <a:pPr>
                      <a:defRPr sz="900" b="0" i="0" u="none">
                        <a:solidFill>
                          <a:schemeClr val="tx1">
                            <a:lumMod val="65000"/>
                            <a:lumOff val="35000"/>
                          </a:schemeClr>
                        </a:solidFill>
                        <a:latin typeface="Ubuntu Condensed"/>
                      </a:defRPr>
                    </a:pPr>
                    <a:r>
                      <a:rPr lang="en-US" dirty="0"/>
                      <a:t>3.9</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Sheet1!$B$2:$B$798</c:f>
              <c:numCache>
                <c:formatCode>General</c:formatCode>
                <c:ptCount val="797"/>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c:v>
                </c:pt>
                <c:pt idx="793">
                  <c:v>4.5</c:v>
                </c:pt>
                <c:pt idx="794">
                  <c:v>3.9</c:v>
                </c:pt>
                <c:pt idx="795">
                  <c:v>3.7</c:v>
                </c:pt>
                <c:pt idx="796">
                  <c:v>3.9</c:v>
                </c:pt>
              </c:numCache>
            </c:numRef>
          </c:val>
          <c:smooth val="0"/>
          <c:extLst>
            <c:ext xmlns:c16="http://schemas.microsoft.com/office/drawing/2014/chart" uri="{C3380CC4-5D6E-409C-BE32-E72D297353CC}">
              <c16:uniqueId val="{00000001-A352-41FD-B47A-91A27BE10C10}"/>
            </c:ext>
          </c:extLst>
        </c:ser>
        <c:ser>
          <c:idx val="1"/>
          <c:order val="1"/>
          <c:tx>
            <c:strRef>
              <c:f>Sheet1!$C$1</c:f>
              <c:strCache>
                <c:ptCount val="1"/>
                <c:pt idx="0">
                  <c:v>China</c:v>
                </c:pt>
              </c:strCache>
            </c:strRef>
          </c:tx>
          <c:spPr>
            <a:ln w="19050">
              <a:solidFill>
                <a:srgbClr val="C00000"/>
              </a:solidFill>
            </a:ln>
          </c:spPr>
          <c:marker>
            <c:symbol val="none"/>
          </c:marker>
          <c:dLbls>
            <c:dLbl>
              <c:idx val="791"/>
              <c:layout>
                <c:manualLayout>
                  <c:x val="0.11163109606100433"/>
                  <c:y val="-4.051395625593425E-2"/>
                </c:manualLayout>
              </c:layout>
              <c:tx>
                <c:rich>
                  <a:bodyPr/>
                  <a:lstStyle/>
                  <a:p>
                    <a:pPr>
                      <a:defRPr sz="900" b="0" i="0" u="none">
                        <a:solidFill>
                          <a:schemeClr val="tx1">
                            <a:lumMod val="65000"/>
                            <a:lumOff val="35000"/>
                          </a:schemeClr>
                        </a:solidFill>
                        <a:latin typeface="Ubuntu Condensed"/>
                      </a:defRPr>
                    </a:pPr>
                    <a:r>
                      <a:rPr lang="en-US" dirty="0"/>
                      <a:t>0.3</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Sheet1!$C$2:$C$798</c:f>
              <c:numCache>
                <c:formatCode>General</c:formatCode>
                <c:ptCount val="797"/>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c:v>
                </c:pt>
                <c:pt idx="794">
                  <c:v>0.1</c:v>
                </c:pt>
                <c:pt idx="795">
                  <c:v>0.3</c:v>
                </c:pt>
                <c:pt idx="796">
                  <c:v>0.3</c:v>
                </c:pt>
              </c:numCache>
            </c:numRef>
          </c:val>
          <c:smooth val="0"/>
          <c:extLst>
            <c:ext xmlns:c16="http://schemas.microsoft.com/office/drawing/2014/chart" uri="{C3380CC4-5D6E-409C-BE32-E72D297353CC}">
              <c16:uniqueId val="{00000003-A352-41FD-B47A-91A27BE10C10}"/>
            </c:ext>
          </c:extLst>
        </c:ser>
        <c:ser>
          <c:idx val="2"/>
          <c:order val="2"/>
          <c:tx>
            <c:strRef>
              <c:f>Sheet1!$D$1</c:f>
              <c:strCache>
                <c:ptCount val="1"/>
                <c:pt idx="0">
                  <c:v>Indonesia</c:v>
                </c:pt>
              </c:strCache>
            </c:strRef>
          </c:tx>
          <c:spPr>
            <a:ln w="19050">
              <a:solidFill>
                <a:srgbClr val="77A574"/>
              </a:solidFill>
            </a:ln>
          </c:spPr>
          <c:marker>
            <c:symbol val="none"/>
          </c:marker>
          <c:dLbls>
            <c:dLbl>
              <c:idx val="791"/>
              <c:layout>
                <c:manualLayout>
                  <c:x val="0.11166682021786722"/>
                  <c:y val="0"/>
                </c:manualLayout>
              </c:layout>
              <c:tx>
                <c:rich>
                  <a:bodyPr/>
                  <a:lstStyle/>
                  <a:p>
                    <a:pPr>
                      <a:defRPr sz="900" b="0" i="0" u="none">
                        <a:solidFill>
                          <a:schemeClr val="tx1">
                            <a:lumMod val="65000"/>
                            <a:lumOff val="35000"/>
                          </a:schemeClr>
                        </a:solidFill>
                        <a:latin typeface="Ubuntu Condensed"/>
                      </a:defRPr>
                    </a:pPr>
                    <a:r>
                      <a:rPr lang="en-US" dirty="0"/>
                      <a:t>3.0</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Sheet1!$D$2:$D$798</c:f>
              <c:numCache>
                <c:formatCode>General</c:formatCode>
                <c:ptCount val="797"/>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pt idx="788">
                  <c:v>2.2782592215999999</c:v>
                </c:pt>
                <c:pt idx="789">
                  <c:v>2.5644999841999998</c:v>
                </c:pt>
                <c:pt idx="790">
                  <c:v>2.8635173589999998</c:v>
                </c:pt>
                <c:pt idx="791">
                  <c:v>2.6159745195999999</c:v>
                </c:pt>
                <c:pt idx="792">
                  <c:v>2.6</c:v>
                </c:pt>
                <c:pt idx="793">
                  <c:v>2.8</c:v>
                </c:pt>
                <c:pt idx="794">
                  <c:v>3.1</c:v>
                </c:pt>
                <c:pt idx="795">
                  <c:v>3</c:v>
                </c:pt>
              </c:numCache>
            </c:numRef>
          </c:val>
          <c:smooth val="0"/>
          <c:extLst>
            <c:ext xmlns:c16="http://schemas.microsoft.com/office/drawing/2014/chart" uri="{C3380CC4-5D6E-409C-BE32-E72D297353CC}">
              <c16:uniqueId val="{00000005-A352-41FD-B47A-91A27BE10C10}"/>
            </c:ext>
          </c:extLst>
        </c:ser>
        <c:ser>
          <c:idx val="3"/>
          <c:order val="3"/>
          <c:tx>
            <c:strRef>
              <c:f>Sheet1!$E$1</c:f>
              <c:strCache>
                <c:ptCount val="1"/>
                <c:pt idx="0">
                  <c:v>India</c:v>
                </c:pt>
              </c:strCache>
            </c:strRef>
          </c:tx>
          <c:spPr>
            <a:ln w="19050">
              <a:solidFill>
                <a:schemeClr val="accent4"/>
              </a:solidFill>
            </a:ln>
          </c:spPr>
          <c:marker>
            <c:symbol val="none"/>
          </c:marker>
          <c:dLbls>
            <c:dLbl>
              <c:idx val="791"/>
              <c:layout>
                <c:manualLayout>
                  <c:x val="0.11166682021786722"/>
                  <c:y val="5.4140262842462074E-2"/>
                </c:manualLayout>
              </c:layout>
              <c:tx>
                <c:rich>
                  <a:bodyPr/>
                  <a:lstStyle/>
                  <a:p>
                    <a:pPr>
                      <a:defRPr sz="900" b="0" i="0" u="none">
                        <a:solidFill>
                          <a:schemeClr val="tx1">
                            <a:lumMod val="65000"/>
                            <a:lumOff val="35000"/>
                          </a:schemeClr>
                        </a:solidFill>
                        <a:latin typeface="Ubuntu Condensed"/>
                      </a:defRPr>
                    </a:pPr>
                    <a:r>
                      <a:rPr lang="en-US" dirty="0"/>
                      <a:t>3.9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Sheet1!$E$2:$E$798</c:f>
              <c:numCache>
                <c:formatCode>General</c:formatCode>
                <c:ptCount val="797"/>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4.5999999999999996</c:v>
                </c:pt>
                <c:pt idx="793">
                  <c:v>4.9000000000000004</c:v>
                </c:pt>
                <c:pt idx="794">
                  <c:v>4.2</c:v>
                </c:pt>
                <c:pt idx="795">
                  <c:v>3.9</c:v>
                </c:pt>
              </c:numCache>
            </c:numRef>
          </c:val>
          <c:smooth val="0"/>
          <c:extLst>
            <c:ext xmlns:c16="http://schemas.microsoft.com/office/drawing/2014/chart" uri="{C3380CC4-5D6E-409C-BE32-E72D297353CC}">
              <c16:uniqueId val="{00000007-A352-41FD-B47A-91A27BE10C10}"/>
            </c:ext>
          </c:extLst>
        </c:ser>
        <c:ser>
          <c:idx val="4"/>
          <c:order val="4"/>
          <c:tx>
            <c:strRef>
              <c:f>Sheet1!$F$1</c:f>
              <c:strCache>
                <c:ptCount val="1"/>
                <c:pt idx="0">
                  <c:v>Mexico</c:v>
                </c:pt>
              </c:strCache>
            </c:strRef>
          </c:tx>
          <c:spPr>
            <a:ln w="19050">
              <a:solidFill>
                <a:schemeClr val="accent5"/>
              </a:solidFill>
            </a:ln>
          </c:spPr>
          <c:marker>
            <c:symbol val="none"/>
          </c:marker>
          <c:dLbls>
            <c:dLbl>
              <c:idx val="791"/>
              <c:layout>
                <c:manualLayout>
                  <c:x val="0.11166682021786722"/>
                  <c:y val="-1.8173850654958048E-2"/>
                </c:manualLayout>
              </c:layout>
              <c:tx>
                <c:rich>
                  <a:bodyPr/>
                  <a:lstStyle/>
                  <a:p>
                    <a:pPr>
                      <a:defRPr sz="900" b="0" i="0" u="none">
                        <a:solidFill>
                          <a:schemeClr val="tx1">
                            <a:lumMod val="65000"/>
                            <a:lumOff val="35000"/>
                          </a:schemeClr>
                        </a:solidFill>
                        <a:latin typeface="Ubuntu Condensed"/>
                      </a:defRPr>
                    </a:pPr>
                    <a:r>
                      <a:rPr lang="en-US" dirty="0"/>
                      <a:t>4.7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Sheet1!$F$2:$F$798</c:f>
              <c:numCache>
                <c:formatCode>General</c:formatCode>
                <c:ptCount val="797"/>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4.9000000000000004</c:v>
                </c:pt>
                <c:pt idx="793">
                  <c:v>4.4000000000000004</c:v>
                </c:pt>
                <c:pt idx="794">
                  <c:v>4.4000000000000004</c:v>
                </c:pt>
                <c:pt idx="795">
                  <c:v>4.7</c:v>
                </c:pt>
                <c:pt idx="796">
                  <c:v>4.7</c:v>
                </c:pt>
              </c:numCache>
            </c:numRef>
          </c:val>
          <c:smooth val="0"/>
          <c:extLst>
            <c:ext xmlns:c16="http://schemas.microsoft.com/office/drawing/2014/chart" uri="{C3380CC4-5D6E-409C-BE32-E72D297353CC}">
              <c16:uniqueId val="{00000009-A352-41FD-B47A-91A27BE10C10}"/>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91"/>
              <c:layout>
                <c:manualLayout>
                  <c:x val="0.11166682021786722"/>
                  <c:y val="-3.3925924652973144E-2"/>
                </c:manualLayout>
              </c:layout>
              <c:tx>
                <c:rich>
                  <a:bodyPr/>
                  <a:lstStyle/>
                  <a:p>
                    <a:pPr>
                      <a:defRPr sz="900" b="0" i="0" u="none">
                        <a:solidFill>
                          <a:schemeClr val="tx1">
                            <a:lumMod val="65000"/>
                            <a:lumOff val="35000"/>
                          </a:schemeClr>
                        </a:solidFill>
                        <a:latin typeface="Ubuntu Condensed"/>
                      </a:defRPr>
                    </a:pPr>
                    <a:r>
                      <a:rPr lang="en-US" dirty="0"/>
                      <a:t>5.1</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A352-41FD-B47A-91A27BE10C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Sheet1!$A$2:$A$798</c:f>
              <c:numCache>
                <c:formatCode>yyyy\-mm\-dd</c:formatCode>
                <c:ptCount val="79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numCache>
            </c:numRef>
          </c:cat>
          <c:val>
            <c:numRef>
              <c:f>Sheet1!$G$2:$G$798</c:f>
              <c:numCache>
                <c:formatCode>General</c:formatCode>
                <c:ptCount val="797"/>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c:v>
                </c:pt>
                <c:pt idx="793">
                  <c:v>5.6</c:v>
                </c:pt>
                <c:pt idx="794">
                  <c:v>5.3</c:v>
                </c:pt>
                <c:pt idx="795">
                  <c:v>5.0999999999999996</c:v>
                </c:pt>
              </c:numCache>
            </c:numRef>
          </c:val>
          <c:smooth val="0"/>
          <c:extLst>
            <c:ext xmlns:c16="http://schemas.microsoft.com/office/drawing/2014/chart" uri="{C3380CC4-5D6E-409C-BE32-E72D297353CC}">
              <c16:uniqueId val="{0000000B-A352-41FD-B47A-91A27BE10C10}"/>
            </c:ext>
          </c:extLst>
        </c:ser>
        <c:dLbls>
          <c:showLegendKey val="0"/>
          <c:showVal val="0"/>
          <c:showCatName val="0"/>
          <c:showSerName val="0"/>
          <c:showPercent val="0"/>
          <c:showBubbleSize val="0"/>
        </c:dLbls>
        <c:smooth val="0"/>
        <c:axId val="2118791784"/>
        <c:axId val="2140495176"/>
      </c:lineChart>
      <c:dateAx>
        <c:axId val="2118791784"/>
        <c:scaling>
          <c:orientation val="minMax"/>
          <c:max val="45413"/>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1"/>
              <c:layout>
                <c:manualLayout>
                  <c:x val="6.477250773240747E-3"/>
                  <c:y val="2.0391176200788893E-2"/>
                </c:manualLayout>
              </c:layout>
              <c:tx>
                <c:rich>
                  <a:bodyPr/>
                  <a:lstStyle/>
                  <a:p>
                    <a:pPr>
                      <a:defRPr>
                        <a:solidFill/>
                      </a:defRPr>
                    </a:pPr>
                    <a:r>
                      <a:rPr lang="en-US" dirty="0"/>
                      <a:t>4.1</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754-49CF-B186-D585F8EBDE88}"/>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Sheet1!$B$2:$B$314</c:f>
              <c:numCache>
                <c:formatCode>General</c:formatCode>
                <c:ptCount val="313"/>
                <c:pt idx="40">
                  <c:v>6.3</c:v>
                </c:pt>
                <c:pt idx="41">
                  <c:v>7.3</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0.5</c:v>
                </c:pt>
                <c:pt idx="56">
                  <c:v>0.1</c:v>
                </c:pt>
                <c:pt idx="57">
                  <c:v>0.1</c:v>
                </c:pt>
                <c:pt idx="58">
                  <c:v>1.8</c:v>
                </c:pt>
                <c:pt idx="59">
                  <c:v>2.2000000000000002</c:v>
                </c:pt>
                <c:pt idx="60">
                  <c:v>4</c:v>
                </c:pt>
                <c:pt idx="61">
                  <c:v>1.9</c:v>
                </c:pt>
                <c:pt idx="62">
                  <c:v>6</c:v>
                </c:pt>
                <c:pt idx="63">
                  <c:v>3.4</c:v>
                </c:pt>
                <c:pt idx="64">
                  <c:v>3.5</c:v>
                </c:pt>
                <c:pt idx="65">
                  <c:v>5.5</c:v>
                </c:pt>
                <c:pt idx="66">
                  <c:v>1.8</c:v>
                </c:pt>
                <c:pt idx="67">
                  <c:v>3.7</c:v>
                </c:pt>
                <c:pt idx="68">
                  <c:v>1.6</c:v>
                </c:pt>
                <c:pt idx="69">
                  <c:v>0.9</c:v>
                </c:pt>
                <c:pt idx="70">
                  <c:v>1.6</c:v>
                </c:pt>
                <c:pt idx="71">
                  <c:v>1.7</c:v>
                </c:pt>
                <c:pt idx="72">
                  <c:v>2.5</c:v>
                </c:pt>
                <c:pt idx="73">
                  <c:v>3.3</c:v>
                </c:pt>
                <c:pt idx="74">
                  <c:v>4</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2.9</c:v>
                </c:pt>
                <c:pt idx="89">
                  <c:v>3.5</c:v>
                </c:pt>
                <c:pt idx="90">
                  <c:v>4.4000000000000004</c:v>
                </c:pt>
                <c:pt idx="91">
                  <c:v>5.9</c:v>
                </c:pt>
                <c:pt idx="92">
                  <c:v>7.1</c:v>
                </c:pt>
                <c:pt idx="93">
                  <c:v>6.2</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26.1</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5.9</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-0.70000000000000007</c:v>
                </c:pt>
                <c:pt idx="206">
                  <c:v>0.8</c:v>
                </c:pt>
                <c:pt idx="207">
                  <c:v>-1.4</c:v>
                </c:pt>
                <c:pt idx="208">
                  <c:v>1.3</c:v>
                </c:pt>
                <c:pt idx="209">
                  <c:v>1.3</c:v>
                </c:pt>
                <c:pt idx="210">
                  <c:v>-0.2</c:v>
                </c:pt>
                <c:pt idx="211">
                  <c:v>2.8</c:v>
                </c:pt>
                <c:pt idx="212">
                  <c:v>1.7</c:v>
                </c:pt>
                <c:pt idx="213">
                  <c:v>1.9</c:v>
                </c:pt>
                <c:pt idx="214">
                  <c:v>0.8</c:v>
                </c:pt>
                <c:pt idx="215">
                  <c:v>1.2</c:v>
                </c:pt>
                <c:pt idx="216">
                  <c:v>1.5</c:v>
                </c:pt>
                <c:pt idx="217">
                  <c:v>0.9</c:v>
                </c:pt>
                <c:pt idx="218">
                  <c:v>1.5</c:v>
                </c:pt>
                <c:pt idx="219">
                  <c:v>0.70000000000000007</c:v>
                </c:pt>
                <c:pt idx="220">
                  <c:v>1</c:v>
                </c:pt>
                <c:pt idx="221">
                  <c:v>1.9</c:v>
                </c:pt>
                <c:pt idx="222">
                  <c:v>1.8</c:v>
                </c:pt>
                <c:pt idx="223">
                  <c:v>1.3</c:v>
                </c:pt>
                <c:pt idx="224">
                  <c:v>1.8</c:v>
                </c:pt>
                <c:pt idx="225">
                  <c:v>1.5</c:v>
                </c:pt>
                <c:pt idx="226">
                  <c:v>2</c:v>
                </c:pt>
                <c:pt idx="227">
                  <c:v>3.2</c:v>
                </c:pt>
                <c:pt idx="228">
                  <c:v>2.4</c:v>
                </c:pt>
                <c:pt idx="229">
                  <c:v>2.6</c:v>
                </c:pt>
                <c:pt idx="230">
                  <c:v>2.7</c:v>
                </c:pt>
                <c:pt idx="231">
                  <c:v>1.9</c:v>
                </c:pt>
                <c:pt idx="232">
                  <c:v>1.9</c:v>
                </c:pt>
                <c:pt idx="233">
                  <c:v>2.6</c:v>
                </c:pt>
                <c:pt idx="234">
                  <c:v>2.2000000000000002</c:v>
                </c:pt>
                <c:pt idx="235">
                  <c:v>3.8</c:v>
                </c:pt>
                <c:pt idx="236">
                  <c:v>3.4</c:v>
                </c:pt>
                <c:pt idx="237">
                  <c:v>3.2</c:v>
                </c:pt>
                <c:pt idx="238">
                  <c:v>3.2</c:v>
                </c:pt>
                <c:pt idx="239">
                  <c:v>2</c:v>
                </c:pt>
                <c:pt idx="240">
                  <c:v>2.6</c:v>
                </c:pt>
                <c:pt idx="241">
                  <c:v>2.6</c:v>
                </c:pt>
                <c:pt idx="242">
                  <c:v>3.2</c:v>
                </c:pt>
                <c:pt idx="243">
                  <c:v>2.8</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2.7</c:v>
                </c:pt>
                <c:pt idx="261">
                  <c:v>1.7</c:v>
                </c:pt>
                <c:pt idx="262">
                  <c:v>2.1</c:v>
                </c:pt>
                <c:pt idx="263">
                  <c:v>2.2000000000000002</c:v>
                </c:pt>
                <c:pt idx="264">
                  <c:v>1</c:v>
                </c:pt>
                <c:pt idx="265">
                  <c:v>1.9</c:v>
                </c:pt>
                <c:pt idx="266">
                  <c:v>1.7</c:v>
                </c:pt>
                <c:pt idx="267">
                  <c:v>1.6</c:v>
                </c:pt>
                <c:pt idx="268">
                  <c:v>2.1</c:v>
                </c:pt>
                <c:pt idx="269">
                  <c:v>2.2000000000000002</c:v>
                </c:pt>
                <c:pt idx="270">
                  <c:v>2.2999999999999998</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2.2000000000000002</c:v>
                </c:pt>
                <c:pt idx="286">
                  <c:v>1.3</c:v>
                </c:pt>
                <c:pt idx="287">
                  <c:v>1.5</c:v>
                </c:pt>
                <c:pt idx="288">
                  <c:v>1.3</c:v>
                </c:pt>
                <c:pt idx="289">
                  <c:v>1.9</c:v>
                </c:pt>
                <c:pt idx="290">
                  <c:v>2.2999999999999998</c:v>
                </c:pt>
                <c:pt idx="291">
                  <c:v>2.2000000000000002</c:v>
                </c:pt>
                <c:pt idx="292">
                  <c:v>2</c:v>
                </c:pt>
                <c:pt idx="293">
                  <c:v>2.2000000000000002</c:v>
                </c:pt>
                <c:pt idx="294">
                  <c:v>2.2000000000000002</c:v>
                </c:pt>
                <c:pt idx="295">
                  <c:v>2</c:v>
                </c:pt>
                <c:pt idx="296">
                  <c:v>3</c:v>
                </c:pt>
                <c:pt idx="297">
                  <c:v>9.6</c:v>
                </c:pt>
                <c:pt idx="298">
                  <c:v>4.8</c:v>
                </c:pt>
                <c:pt idx="299">
                  <c:v>3.8</c:v>
                </c:pt>
                <c:pt idx="300">
                  <c:v>3.6</c:v>
                </c:pt>
                <c:pt idx="301">
                  <c:v>-5.0999999999999996</c:v>
                </c:pt>
                <c:pt idx="302">
                  <c:v>-0.5</c:v>
                </c:pt>
                <c:pt idx="303">
                  <c:v>1</c:v>
                </c:pt>
                <c:pt idx="304">
                  <c:v>1.5</c:v>
                </c:pt>
                <c:pt idx="305">
                  <c:v>5.3</c:v>
                </c:pt>
                <c:pt idx="306">
                  <c:v>6.2</c:v>
                </c:pt>
                <c:pt idx="307">
                  <c:v>7.5</c:v>
                </c:pt>
                <c:pt idx="308">
                  <c:v>7.8</c:v>
                </c:pt>
                <c:pt idx="309">
                  <c:v>8.1999999999999993</c:v>
                </c:pt>
                <c:pt idx="310">
                  <c:v>7.4</c:v>
                </c:pt>
                <c:pt idx="311">
                  <c:v>5.0999999999999996</c:v>
                </c:pt>
                <c:pt idx="312">
                  <c:v>4.0999999999999996</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Sheet1!$C$1</c:f>
              <c:strCache>
                <c:ptCount val="1"/>
                <c:pt idx="0">
                  <c:v>France</c:v>
                </c:pt>
              </c:strCache>
            </c:strRef>
          </c:tx>
          <c:spPr>
            <a:ln w="19050">
              <a:solidFill>
                <a:schemeClr val="accent5"/>
              </a:solidFill>
            </a:ln>
          </c:spPr>
          <c:marker>
            <c:symbol val="none"/>
          </c:marker>
          <c:dLbls>
            <c:dLbl>
              <c:idx val="312"/>
              <c:layout>
                <c:manualLayout>
                  <c:x val="0"/>
                  <c:y val="-2.5078109752243227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754-49CF-B186-D585F8EBDE88}"/>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Sheet1!$C$2:$C$314</c:f>
              <c:numCache>
                <c:formatCode>General</c:formatCode>
                <c:ptCount val="313"/>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c:v>
                </c:pt>
                <c:pt idx="213">
                  <c:v>0.2</c:v>
                </c:pt>
                <c:pt idx="214">
                  <c:v>0.2</c:v>
                </c:pt>
                <c:pt idx="215">
                  <c:v>0.2</c:v>
                </c:pt>
                <c:pt idx="216">
                  <c:v>0.9</c:v>
                </c:pt>
                <c:pt idx="217">
                  <c:v>1</c:v>
                </c:pt>
                <c:pt idx="218">
                  <c:v>1.7</c:v>
                </c:pt>
                <c:pt idx="219">
                  <c:v>2.1</c:v>
                </c:pt>
                <c:pt idx="220">
                  <c:v>1.7</c:v>
                </c:pt>
                <c:pt idx="221">
                  <c:v>2.1</c:v>
                </c:pt>
                <c:pt idx="222">
                  <c:v>1.8</c:v>
                </c:pt>
                <c:pt idx="223">
                  <c:v>2</c:v>
                </c:pt>
                <c:pt idx="224">
                  <c:v>2.2000000000000002</c:v>
                </c:pt>
                <c:pt idx="225">
                  <c:v>2</c:v>
                </c:pt>
                <c:pt idx="226">
                  <c:v>2.1</c:v>
                </c:pt>
                <c:pt idx="227">
                  <c:v>2</c:v>
                </c:pt>
                <c:pt idx="228">
                  <c:v>1.6</c:v>
                </c:pt>
                <c:pt idx="229">
                  <c:v>1.9</c:v>
                </c:pt>
                <c:pt idx="230">
                  <c:v>1.9</c:v>
                </c:pt>
                <c:pt idx="231">
                  <c:v>1.9</c:v>
                </c:pt>
                <c:pt idx="232">
                  <c:v>2</c:v>
                </c:pt>
                <c:pt idx="233">
                  <c:v>1.6</c:v>
                </c:pt>
                <c:pt idx="234">
                  <c:v>1.4</c:v>
                </c:pt>
                <c:pt idx="235">
                  <c:v>1.5</c:v>
                </c:pt>
                <c:pt idx="236">
                  <c:v>1.6</c:v>
                </c:pt>
                <c:pt idx="237">
                  <c:v>2.1</c:v>
                </c:pt>
                <c:pt idx="238">
                  <c:v>2.1</c:v>
                </c:pt>
                <c:pt idx="239">
                  <c:v>2</c:v>
                </c:pt>
                <c:pt idx="240">
                  <c:v>1.9</c:v>
                </c:pt>
                <c:pt idx="241">
                  <c:v>1.7</c:v>
                </c:pt>
                <c:pt idx="242">
                  <c:v>2.1</c:v>
                </c:pt>
                <c:pt idx="243">
                  <c:v>2.2999999999999998</c:v>
                </c:pt>
                <c:pt idx="244">
                  <c:v>2.4</c:v>
                </c:pt>
                <c:pt idx="245">
                  <c:v>2.5</c:v>
                </c:pt>
                <c:pt idx="246">
                  <c:v>2.2999999999999998</c:v>
                </c:pt>
                <c:pt idx="247">
                  <c:v>2.4</c:v>
                </c:pt>
                <c:pt idx="248">
                  <c:v>2.7</c:v>
                </c:pt>
                <c:pt idx="249">
                  <c:v>2.8</c:v>
                </c:pt>
                <c:pt idx="250">
                  <c:v>2.1</c:v>
                </c:pt>
                <c:pt idx="251">
                  <c:v>1.7</c:v>
                </c:pt>
                <c:pt idx="252">
                  <c:v>0.70000000000000007</c:v>
                </c:pt>
                <c:pt idx="253">
                  <c:v>-0.1</c:v>
                </c:pt>
                <c:pt idx="254">
                  <c:v>-0.2</c:v>
                </c:pt>
                <c:pt idx="255">
                  <c:v>0</c:v>
                </c:pt>
                <c:pt idx="256">
                  <c:v>0.60000000000000009</c:v>
                </c:pt>
                <c:pt idx="257">
                  <c:v>1.3</c:v>
                </c:pt>
                <c:pt idx="258">
                  <c:v>1.6</c:v>
                </c:pt>
                <c:pt idx="259">
                  <c:v>0.9</c:v>
                </c:pt>
                <c:pt idx="260">
                  <c:v>1</c:v>
                </c:pt>
                <c:pt idx="261">
                  <c:v>0.70000000000000007</c:v>
                </c:pt>
                <c:pt idx="262">
                  <c:v>0.5</c:v>
                </c:pt>
                <c:pt idx="263">
                  <c:v>1.2</c:v>
                </c:pt>
                <c:pt idx="264">
                  <c:v>0.9</c:v>
                </c:pt>
                <c:pt idx="265">
                  <c:v>1.1000000000000001</c:v>
                </c:pt>
                <c:pt idx="266">
                  <c:v>1.4</c:v>
                </c:pt>
                <c:pt idx="267">
                  <c:v>1</c:v>
                </c:pt>
                <c:pt idx="268">
                  <c:v>1.3</c:v>
                </c:pt>
                <c:pt idx="269">
                  <c:v>0.9</c:v>
                </c:pt>
                <c:pt idx="270">
                  <c:v>0.5</c:v>
                </c:pt>
                <c:pt idx="271">
                  <c:v>0.3</c:v>
                </c:pt>
                <c:pt idx="272">
                  <c:v>0.2</c:v>
                </c:pt>
                <c:pt idx="273">
                  <c:v>0.3</c:v>
                </c:pt>
                <c:pt idx="274">
                  <c:v>0.60000000000000009</c:v>
                </c:pt>
                <c:pt idx="275">
                  <c:v>1.1000000000000001</c:v>
                </c:pt>
                <c:pt idx="276">
                  <c:v>1</c:v>
                </c:pt>
                <c:pt idx="277">
                  <c:v>1.1000000000000001</c:v>
                </c:pt>
                <c:pt idx="278">
                  <c:v>1.3</c:v>
                </c:pt>
                <c:pt idx="279">
                  <c:v>1.1000000000000001</c:v>
                </c:pt>
                <c:pt idx="280">
                  <c:v>1</c:v>
                </c:pt>
                <c:pt idx="281">
                  <c:v>0.5</c:v>
                </c:pt>
                <c:pt idx="282">
                  <c:v>0.3</c:v>
                </c:pt>
                <c:pt idx="283">
                  <c:v>0.2</c:v>
                </c:pt>
                <c:pt idx="284">
                  <c:v>0.2</c:v>
                </c:pt>
                <c:pt idx="285">
                  <c:v>0.70000000000000007</c:v>
                </c:pt>
                <c:pt idx="286">
                  <c:v>0.60000000000000009</c:v>
                </c:pt>
                <c:pt idx="287">
                  <c:v>0.70000000000000007</c:v>
                </c:pt>
                <c:pt idx="288">
                  <c:v>1</c:v>
                </c:pt>
                <c:pt idx="289">
                  <c:v>0.8</c:v>
                </c:pt>
                <c:pt idx="290">
                  <c:v>1.3</c:v>
                </c:pt>
                <c:pt idx="291">
                  <c:v>1.3</c:v>
                </c:pt>
                <c:pt idx="292">
                  <c:v>1.2</c:v>
                </c:pt>
                <c:pt idx="293">
                  <c:v>1.3</c:v>
                </c:pt>
                <c:pt idx="294">
                  <c:v>1.1000000000000001</c:v>
                </c:pt>
                <c:pt idx="295">
                  <c:v>1.2</c:v>
                </c:pt>
                <c:pt idx="296">
                  <c:v>2</c:v>
                </c:pt>
                <c:pt idx="297">
                  <c:v>5.7</c:v>
                </c:pt>
                <c:pt idx="298">
                  <c:v>2</c:v>
                </c:pt>
                <c:pt idx="299">
                  <c:v>2.6</c:v>
                </c:pt>
                <c:pt idx="300">
                  <c:v>1.7</c:v>
                </c:pt>
                <c:pt idx="301">
                  <c:v>-1.3</c:v>
                </c:pt>
                <c:pt idx="302">
                  <c:v>2.2999999999999998</c:v>
                </c:pt>
                <c:pt idx="303">
                  <c:v>1.9</c:v>
                </c:pt>
                <c:pt idx="304">
                  <c:v>2.5</c:v>
                </c:pt>
                <c:pt idx="305">
                  <c:v>2.4</c:v>
                </c:pt>
                <c:pt idx="306">
                  <c:v>3.5</c:v>
                </c:pt>
                <c:pt idx="307">
                  <c:v>4.5</c:v>
                </c:pt>
                <c:pt idx="308">
                  <c:v>5.6</c:v>
                </c:pt>
                <c:pt idx="309">
                  <c:v>6</c:v>
                </c:pt>
                <c:pt idx="310">
                  <c:v>5.2</c:v>
                </c:pt>
                <c:pt idx="311">
                  <c:v>4.5</c:v>
                </c:pt>
                <c:pt idx="312">
                  <c:v>2.8</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Sheet1!$D$1</c:f>
              <c:strCache>
                <c:ptCount val="1"/>
                <c:pt idx="0">
                  <c:v>Germany</c:v>
                </c:pt>
              </c:strCache>
            </c:strRef>
          </c:tx>
          <c:spPr>
            <a:ln w="19050">
              <a:solidFill>
                <a:schemeClr val="accent4"/>
              </a:solidFill>
            </a:ln>
          </c:spPr>
          <c:marker>
            <c:symbol val="none"/>
          </c:marker>
          <c:dLbls>
            <c:dLbl>
              <c:idx val="312"/>
              <c:layout>
                <c:manualLayout>
                  <c:x val="-1.8999716115164877E-16"/>
                  <c:y val="-7.5977840793519755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754-49CF-B186-D585F8EBDE88}"/>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Sheet1!$D$2:$D$314</c:f>
              <c:numCache>
                <c:formatCode>General</c:formatCode>
                <c:ptCount val="313"/>
                <c:pt idx="184">
                  <c:v>6.1</c:v>
                </c:pt>
                <c:pt idx="185">
                  <c:v>5.2</c:v>
                </c:pt>
                <c:pt idx="186">
                  <c:v>5.4</c:v>
                </c:pt>
                <c:pt idx="187">
                  <c:v>4.5999999999999996</c:v>
                </c:pt>
                <c:pt idx="188">
                  <c:v>4.5</c:v>
                </c:pt>
                <c:pt idx="189">
                  <c:v>4.4000000000000004</c:v>
                </c:pt>
                <c:pt idx="190">
                  <c:v>3.6</c:v>
                </c:pt>
                <c:pt idx="191">
                  <c:v>3</c:v>
                </c:pt>
                <c:pt idx="192">
                  <c:v>2.7</c:v>
                </c:pt>
                <c:pt idx="193">
                  <c:v>1.6</c:v>
                </c:pt>
                <c:pt idx="194">
                  <c:v>2.1</c:v>
                </c:pt>
                <c:pt idx="195">
                  <c:v>1.7</c:v>
                </c:pt>
                <c:pt idx="196">
                  <c:v>1.7</c:v>
                </c:pt>
                <c:pt idx="197">
                  <c:v>2.2000000000000002</c:v>
                </c:pt>
                <c:pt idx="198">
                  <c:v>2.2000000000000002</c:v>
                </c:pt>
                <c:pt idx="199">
                  <c:v>1.9</c:v>
                </c:pt>
                <c:pt idx="200">
                  <c:v>1.4</c:v>
                </c:pt>
                <c:pt idx="201">
                  <c:v>0.5</c:v>
                </c:pt>
                <c:pt idx="202">
                  <c:v>0.3</c:v>
                </c:pt>
                <c:pt idx="203">
                  <c:v>0.2</c:v>
                </c:pt>
                <c:pt idx="204">
                  <c:v>0.3</c:v>
                </c:pt>
                <c:pt idx="205">
                  <c:v>0.1</c:v>
                </c:pt>
                <c:pt idx="206">
                  <c:v>0.5</c:v>
                </c:pt>
                <c:pt idx="207">
                  <c:v>0.3</c:v>
                </c:pt>
                <c:pt idx="208">
                  <c:v>0.3</c:v>
                </c:pt>
                <c:pt idx="209">
                  <c:v>1</c:v>
                </c:pt>
                <c:pt idx="210">
                  <c:v>0.5</c:v>
                </c:pt>
                <c:pt idx="211">
                  <c:v>0.9</c:v>
                </c:pt>
                <c:pt idx="212">
                  <c:v>0.8</c:v>
                </c:pt>
                <c:pt idx="213">
                  <c:v>0.5</c:v>
                </c:pt>
                <c:pt idx="214">
                  <c:v>0.3</c:v>
                </c:pt>
                <c:pt idx="215">
                  <c:v>-0.2</c:v>
                </c:pt>
                <c:pt idx="216">
                  <c:v>-0.5</c:v>
                </c:pt>
                <c:pt idx="217">
                  <c:v>-0.9</c:v>
                </c:pt>
                <c:pt idx="218">
                  <c:v>-0.4</c:v>
                </c:pt>
                <c:pt idx="219">
                  <c:v>-0.2</c:v>
                </c:pt>
                <c:pt idx="220">
                  <c:v>0.70000000000000007</c:v>
                </c:pt>
                <c:pt idx="221">
                  <c:v>0.9</c:v>
                </c:pt>
                <c:pt idx="222">
                  <c:v>1.3</c:v>
                </c:pt>
                <c:pt idx="223">
                  <c:v>2.2000000000000002</c:v>
                </c:pt>
                <c:pt idx="224">
                  <c:v>1.8</c:v>
                </c:pt>
                <c:pt idx="225">
                  <c:v>1.4</c:v>
                </c:pt>
                <c:pt idx="226">
                  <c:v>1.6</c:v>
                </c:pt>
                <c:pt idx="227">
                  <c:v>0.8</c:v>
                </c:pt>
                <c:pt idx="228">
                  <c:v>1.2</c:v>
                </c:pt>
                <c:pt idx="229">
                  <c:v>1.7</c:v>
                </c:pt>
                <c:pt idx="230">
                  <c:v>1.3</c:v>
                </c:pt>
                <c:pt idx="231">
                  <c:v>1.1000000000000001</c:v>
                </c:pt>
                <c:pt idx="232">
                  <c:v>1</c:v>
                </c:pt>
                <c:pt idx="233">
                  <c:v>1.5</c:v>
                </c:pt>
                <c:pt idx="234">
                  <c:v>1</c:v>
                </c:pt>
                <c:pt idx="235">
                  <c:v>0.9</c:v>
                </c:pt>
                <c:pt idx="236">
                  <c:v>0.70000000000000007</c:v>
                </c:pt>
                <c:pt idx="237">
                  <c:v>0.2</c:v>
                </c:pt>
                <c:pt idx="238">
                  <c:v>0.3</c:v>
                </c:pt>
                <c:pt idx="239">
                  <c:v>0.4</c:v>
                </c:pt>
                <c:pt idx="240">
                  <c:v>0.1</c:v>
                </c:pt>
                <c:pt idx="241">
                  <c:v>0.5</c:v>
                </c:pt>
                <c:pt idx="242">
                  <c:v>0.4</c:v>
                </c:pt>
                <c:pt idx="243">
                  <c:v>0.60000000000000009</c:v>
                </c:pt>
                <c:pt idx="244">
                  <c:v>1.7</c:v>
                </c:pt>
                <c:pt idx="245">
                  <c:v>1.6</c:v>
                </c:pt>
                <c:pt idx="246">
                  <c:v>1.9</c:v>
                </c:pt>
                <c:pt idx="247">
                  <c:v>1.9</c:v>
                </c:pt>
                <c:pt idx="248">
                  <c:v>1</c:v>
                </c:pt>
                <c:pt idx="249">
                  <c:v>1</c:v>
                </c:pt>
                <c:pt idx="250">
                  <c:v>0.8</c:v>
                </c:pt>
                <c:pt idx="251">
                  <c:v>0.9</c:v>
                </c:pt>
                <c:pt idx="252">
                  <c:v>1.7</c:v>
                </c:pt>
                <c:pt idx="253">
                  <c:v>1.7</c:v>
                </c:pt>
                <c:pt idx="254">
                  <c:v>2.1</c:v>
                </c:pt>
                <c:pt idx="255">
                  <c:v>1.9</c:v>
                </c:pt>
                <c:pt idx="256">
                  <c:v>1.2</c:v>
                </c:pt>
                <c:pt idx="257">
                  <c:v>0.3</c:v>
                </c:pt>
                <c:pt idx="258">
                  <c:v>0.60000000000000009</c:v>
                </c:pt>
                <c:pt idx="259">
                  <c:v>0.5</c:v>
                </c:pt>
                <c:pt idx="260">
                  <c:v>0.5</c:v>
                </c:pt>
                <c:pt idx="261">
                  <c:v>1.4</c:v>
                </c:pt>
                <c:pt idx="262">
                  <c:v>1</c:v>
                </c:pt>
                <c:pt idx="263">
                  <c:v>1.4</c:v>
                </c:pt>
                <c:pt idx="264">
                  <c:v>1.5</c:v>
                </c:pt>
                <c:pt idx="265">
                  <c:v>1.3</c:v>
                </c:pt>
                <c:pt idx="266">
                  <c:v>1.6</c:v>
                </c:pt>
                <c:pt idx="267">
                  <c:v>1.6</c:v>
                </c:pt>
                <c:pt idx="268">
                  <c:v>2.2000000000000002</c:v>
                </c:pt>
                <c:pt idx="269">
                  <c:v>2.2000000000000002</c:v>
                </c:pt>
                <c:pt idx="270">
                  <c:v>1.9</c:v>
                </c:pt>
                <c:pt idx="271">
                  <c:v>1.5</c:v>
                </c:pt>
                <c:pt idx="272">
                  <c:v>1.8</c:v>
                </c:pt>
                <c:pt idx="273">
                  <c:v>2</c:v>
                </c:pt>
                <c:pt idx="274">
                  <c:v>1.8</c:v>
                </c:pt>
                <c:pt idx="275">
                  <c:v>1.9</c:v>
                </c:pt>
                <c:pt idx="276">
                  <c:v>1.9</c:v>
                </c:pt>
                <c:pt idx="277">
                  <c:v>1.8</c:v>
                </c:pt>
                <c:pt idx="278">
                  <c:v>1.9</c:v>
                </c:pt>
                <c:pt idx="279">
                  <c:v>1.9</c:v>
                </c:pt>
                <c:pt idx="280">
                  <c:v>1.4</c:v>
                </c:pt>
                <c:pt idx="281">
                  <c:v>1.3</c:v>
                </c:pt>
                <c:pt idx="282">
                  <c:v>1.2</c:v>
                </c:pt>
                <c:pt idx="283">
                  <c:v>1.4</c:v>
                </c:pt>
                <c:pt idx="284">
                  <c:v>1.2</c:v>
                </c:pt>
                <c:pt idx="285">
                  <c:v>1.4</c:v>
                </c:pt>
                <c:pt idx="286">
                  <c:v>1.7</c:v>
                </c:pt>
                <c:pt idx="287">
                  <c:v>1.7</c:v>
                </c:pt>
                <c:pt idx="288">
                  <c:v>1.8</c:v>
                </c:pt>
                <c:pt idx="289">
                  <c:v>1.8</c:v>
                </c:pt>
                <c:pt idx="290">
                  <c:v>2</c:v>
                </c:pt>
                <c:pt idx="291">
                  <c:v>2.2999999999999998</c:v>
                </c:pt>
                <c:pt idx="292">
                  <c:v>2</c:v>
                </c:pt>
                <c:pt idx="293">
                  <c:v>2.1</c:v>
                </c:pt>
                <c:pt idx="294">
                  <c:v>2.2999999999999998</c:v>
                </c:pt>
                <c:pt idx="295">
                  <c:v>2.2000000000000002</c:v>
                </c:pt>
                <c:pt idx="296">
                  <c:v>2.7</c:v>
                </c:pt>
                <c:pt idx="297">
                  <c:v>3.1</c:v>
                </c:pt>
                <c:pt idx="298">
                  <c:v>0.9</c:v>
                </c:pt>
                <c:pt idx="299">
                  <c:v>1</c:v>
                </c:pt>
                <c:pt idx="300">
                  <c:v>1.8</c:v>
                </c:pt>
                <c:pt idx="301">
                  <c:v>0.8</c:v>
                </c:pt>
                <c:pt idx="302">
                  <c:v>4.5</c:v>
                </c:pt>
                <c:pt idx="303">
                  <c:v>4.8</c:v>
                </c:pt>
                <c:pt idx="304">
                  <c:v>4.5999999999999996</c:v>
                </c:pt>
                <c:pt idx="305">
                  <c:v>6</c:v>
                </c:pt>
                <c:pt idx="306">
                  <c:v>4.7</c:v>
                </c:pt>
                <c:pt idx="307">
                  <c:v>6</c:v>
                </c:pt>
                <c:pt idx="308">
                  <c:v>6.8</c:v>
                </c:pt>
                <c:pt idx="309">
                  <c:v>6.5</c:v>
                </c:pt>
                <c:pt idx="310">
                  <c:v>6.8</c:v>
                </c:pt>
                <c:pt idx="311">
                  <c:v>6</c:v>
                </c:pt>
                <c:pt idx="312">
                  <c:v>4.5</c:v>
                </c:pt>
              </c:numCache>
            </c:numRef>
          </c:val>
          <c:smooth val="0"/>
          <c:extLst>
            <c:ext xmlns:c16="http://schemas.microsoft.com/office/drawing/2014/chart" uri="{C3380CC4-5D6E-409C-BE32-E72D297353CC}">
              <c16:uniqueId val="{00000008-3F7E-9947-B8DF-CDD73DD4E5CC}"/>
            </c:ext>
          </c:extLst>
        </c:ser>
        <c:ser>
          <c:idx val="3"/>
          <c:order val="3"/>
          <c:tx>
            <c:strRef>
              <c:f>Sheet1!$E$1</c:f>
              <c:strCache>
                <c:ptCount val="1"/>
                <c:pt idx="0">
                  <c:v>USA</c:v>
                </c:pt>
              </c:strCache>
            </c:strRef>
          </c:tx>
          <c:spPr>
            <a:ln w="19050">
              <a:solidFill>
                <a:schemeClr val="accent1"/>
              </a:solidFill>
            </a:ln>
          </c:spPr>
          <c:marker>
            <c:symbol val="none"/>
          </c:marker>
          <c:dLbls>
            <c:dLbl>
              <c:idx val="312"/>
              <c:layout>
                <c:manualLayout>
                  <c:x val="-1.8999716115164877E-16"/>
                  <c:y val="2.5325946931173248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754-49CF-B186-D585F8EBDE88}"/>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Sheet1!$E$2:$E$314</c:f>
              <c:numCache>
                <c:formatCode>General</c:formatCode>
                <c:ptCount val="313"/>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1.9286327019591989</c:v>
                </c:pt>
                <c:pt idx="293">
                  <c:v>1.715359912273851</c:v>
                </c:pt>
                <c:pt idx="294">
                  <c:v>1.5929496865769051</c:v>
                </c:pt>
                <c:pt idx="295">
                  <c:v>1.47739737330006</c:v>
                </c:pt>
                <c:pt idx="296">
                  <c:v>1.607738814993964</c:v>
                </c:pt>
                <c:pt idx="297">
                  <c:v>0.69882950870168159</c:v>
                </c:pt>
                <c:pt idx="298">
                  <c:v>1.273378050301788</c:v>
                </c:pt>
                <c:pt idx="299">
                  <c:v>1.6586793698166289</c:v>
                </c:pt>
                <c:pt idx="300">
                  <c:v>2.5048316307586749</c:v>
                </c:pt>
                <c:pt idx="301">
                  <c:v>4.4841034660752843</c:v>
                </c:pt>
                <c:pt idx="302">
                  <c:v>5.0995849836078078</c:v>
                </c:pt>
                <c:pt idx="303">
                  <c:v>6.1848976711361914</c:v>
                </c:pt>
                <c:pt idx="304">
                  <c:v>6.9352082327153841</c:v>
                </c:pt>
                <c:pt idx="305">
                  <c:v>7.6538127258588329</c:v>
                </c:pt>
                <c:pt idx="306">
                  <c:v>7.2502704652001482</c:v>
                </c:pt>
                <c:pt idx="307">
                  <c:v>6.4201403658017853</c:v>
                </c:pt>
                <c:pt idx="308">
                  <c:v>5.3207104703174357</c:v>
                </c:pt>
                <c:pt idx="309">
                  <c:v>3.4800418114913518</c:v>
                </c:pt>
                <c:pt idx="310">
                  <c:v>3.1942973386459572</c:v>
                </c:pt>
                <c:pt idx="311">
                  <c:v>2.6462824644234</c:v>
                </c:pt>
                <c:pt idx="312">
                  <c:v>2.426171646283648</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8.5908848177910987E-2"/>
                  <c:y val="3.63438168325807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2.4</c:v>
                </c:pt>
                <c:pt idx="1">
                  <c:v>2.2000000000000002</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2.6</c:v>
                </c:pt>
                <c:pt idx="1">
                  <c:v>2.2999999999999998</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2024</c:v>
                </c:pt>
              </c:strCache>
            </c:strRef>
          </c:tx>
          <c:spPr>
            <a:ln w="19050" cap="rnd" cmpd="sng" algn="ctr">
              <a:solidFill>
                <a:schemeClr val="accent5">
                  <a:lumMod val="75000"/>
                </a:schemeClr>
              </a:solidFill>
              <a:prstDash val="solid"/>
              <a:round/>
            </a:ln>
            <a:effectLst/>
          </c:spPr>
          <c:marker>
            <c:symbol val="none"/>
          </c:marker>
          <c:dLbls>
            <c:dLbl>
              <c:idx val="0"/>
              <c:layout>
                <c:manualLayout>
                  <c:x val="-7.6569942206489064E-2"/>
                  <c:y val="-3.1706710431913428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5E-4D2A-9987-A2B0233CEE4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2.2999999999999998</c:v>
                </c:pt>
                <c:pt idx="2">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294"/>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6E-4559-AF8F-F6F407ADD7C1}"/>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Sheet1!$A$2:$A$16296</c:f>
              <c:numCache>
                <c:formatCode>yyyy\-mm\-dd</c:formatCode>
                <c:ptCount val="1629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numCache>
            </c:numRef>
          </c:cat>
          <c:val>
            <c:numRef>
              <c:f>Sheet1!$B$2:$B$16296</c:f>
              <c:numCache>
                <c:formatCode>General</c:formatCode>
                <c:ptCount val="16295"/>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463"/>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- 14/06/2024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835E-2"/>
                  <c:y val="6.4566531489317666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5BE-4314-A9B6-5EE0BD187F5C}"/>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4.1399600838736728</c:v>
                </c:pt>
                <c:pt idx="1">
                  <c:v>4.1741610167589371</c:v>
                </c:pt>
                <c:pt idx="2">
                  <c:v>4.2473031870518207</c:v>
                </c:pt>
                <c:pt idx="3">
                  <c:v>4.3345895714278937</c:v>
                </c:pt>
                <c:pt idx="4">
                  <c:v>4.4213996489192331</c:v>
                </c:pt>
                <c:pt idx="5">
                  <c:v>4.4996395461378569</c:v>
                </c:pt>
                <c:pt idx="6">
                  <c:v>4.564609973934175</c:v>
                </c:pt>
                <c:pt idx="7">
                  <c:v>4.6147891285995835</c:v>
                </c:pt>
                <c:pt idx="8">
                  <c:v>4.6493601817866104</c:v>
                </c:pt>
                <c:pt idx="9">
                  <c:v>4.6689607226568342</c:v>
                </c:pt>
                <c:pt idx="10">
                  <c:v>4.6744057647799986</c:v>
                </c:pt>
                <c:pt idx="11">
                  <c:v>4.6671366727502495</c:v>
                </c:pt>
                <c:pt idx="12">
                  <c:v>4.6481452325488615</c:v>
                </c:pt>
                <c:pt idx="13">
                  <c:v>4.6186447449110934</c:v>
                </c:pt>
                <c:pt idx="14">
                  <c:v>4.5800180654207434</c:v>
                </c:pt>
                <c:pt idx="15">
                  <c:v>4.5332457789476921</c:v>
                </c:pt>
                <c:pt idx="16">
                  <c:v>4.4801180234171012</c:v>
                </c:pt>
                <c:pt idx="17">
                  <c:v>4.4205411161413188</c:v>
                </c:pt>
                <c:pt idx="18">
                  <c:v>4.3563610875993364</c:v>
                </c:pt>
                <c:pt idx="19">
                  <c:v>4.2881613097578652</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8"/>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extLst>
                <c:ext xmlns:c16="http://schemas.microsoft.com/office/drawing/2014/chart" uri="{C3380CC4-5D6E-409C-BE32-E72D297353CC}">
                  <c16:uniqueId val="{00000002-45BE-4314-A9B6-5EE0BD187F5C}"/>
                </c:ext>
              </c:extLst>
            </c:dLbl>
            <c:dLbl>
              <c:idx val="19"/>
              <c:layout>
                <c:manualLayout>
                  <c:x val="-3.3160618153958835E-2"/>
                  <c:y val="-6.9947075780094195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5BE-4314-A9B6-5EE0BD187F5C}"/>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554"/>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701-4534-B317-7E64B8B429F7}"/>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Sheet1!$A$2:$A$25556</c:f>
              <c:numCache>
                <c:formatCode>yyyy\-mm\-dd</c:formatCode>
                <c:ptCount val="25555"/>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numCache>
            </c:numRef>
          </c:cat>
          <c:val>
            <c:numRef>
              <c:f>Sheet1!$B$2:$B$25556</c:f>
              <c:numCache>
                <c:formatCode>General</c:formatCode>
                <c:ptCount val="25555"/>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463"/>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- 14/06/2024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2.04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A90-42C9-8E45-0C40DCFADE69}"/>
                </c:ext>
              </c:extLst>
            </c:dLbl>
            <c:dLbl>
              <c:idx val="1"/>
              <c:delete val="1"/>
              <c:extLst>
                <c:ext xmlns:c15="http://schemas.microsoft.com/office/drawing/2012/chart" uri="{CE6537A1-D6FC-4f65-9D91-7224C49458BB}"/>
                <c:ext xmlns:c16="http://schemas.microsoft.com/office/drawing/2014/chart" uri="{C3380CC4-5D6E-409C-BE32-E72D297353CC}">
                  <c16:uniqueId val="{00000001-6A90-42C9-8E45-0C40DCFADE69}"/>
                </c:ext>
              </c:extLst>
            </c:dLbl>
            <c:dLbl>
              <c:idx val="2"/>
              <c:delete val="1"/>
              <c:extLst>
                <c:ext xmlns:c15="http://schemas.microsoft.com/office/drawing/2012/chart" uri="{CE6537A1-D6FC-4f65-9D91-7224C49458BB}"/>
                <c:ext xmlns:c16="http://schemas.microsoft.com/office/drawing/2014/chart" uri="{C3380CC4-5D6E-409C-BE32-E72D297353CC}">
                  <c16:uniqueId val="{00000002-6A90-42C9-8E45-0C40DCFADE69}"/>
                </c:ext>
              </c:extLst>
            </c:dLbl>
            <c:dLbl>
              <c:idx val="3"/>
              <c:delete val="1"/>
              <c:extLst>
                <c:ext xmlns:c15="http://schemas.microsoft.com/office/drawing/2012/chart" uri="{CE6537A1-D6FC-4f65-9D91-7224C49458BB}"/>
                <c:ext xmlns:c16="http://schemas.microsoft.com/office/drawing/2014/chart" uri="{C3380CC4-5D6E-409C-BE32-E72D297353CC}">
                  <c16:uniqueId val="{00000003-6A90-42C9-8E45-0C40DCFADE69}"/>
                </c:ext>
              </c:extLst>
            </c:dLbl>
            <c:dLbl>
              <c:idx val="4"/>
              <c:delete val="1"/>
              <c:extLst>
                <c:ext xmlns:c15="http://schemas.microsoft.com/office/drawing/2012/chart" uri="{CE6537A1-D6FC-4f65-9D91-7224C49458BB}"/>
                <c:ext xmlns:c16="http://schemas.microsoft.com/office/drawing/2014/chart" uri="{C3380CC4-5D6E-409C-BE32-E72D297353CC}">
                  <c16:uniqueId val="{00000004-6A90-42C9-8E45-0C40DCFADE69}"/>
                </c:ext>
              </c:extLst>
            </c:dLbl>
            <c:dLbl>
              <c:idx val="5"/>
              <c:delete val="1"/>
              <c:extLst>
                <c:ext xmlns:c15="http://schemas.microsoft.com/office/drawing/2012/chart" uri="{CE6537A1-D6FC-4f65-9D91-7224C49458BB}"/>
                <c:ext xmlns:c16="http://schemas.microsoft.com/office/drawing/2014/chart" uri="{C3380CC4-5D6E-409C-BE32-E72D297353CC}">
                  <c16:uniqueId val="{00000005-6A90-42C9-8E45-0C40DCFADE69}"/>
                </c:ext>
              </c:extLst>
            </c:dLbl>
            <c:dLbl>
              <c:idx val="6"/>
              <c:delete val="1"/>
              <c:extLst>
                <c:ext xmlns:c15="http://schemas.microsoft.com/office/drawing/2012/chart" uri="{CE6537A1-D6FC-4f65-9D91-7224C49458BB}"/>
                <c:ext xmlns:c16="http://schemas.microsoft.com/office/drawing/2014/chart" uri="{C3380CC4-5D6E-409C-BE32-E72D297353CC}">
                  <c16:uniqueId val="{00000006-6A90-42C9-8E45-0C40DCFADE69}"/>
                </c:ext>
              </c:extLst>
            </c:dLbl>
            <c:dLbl>
              <c:idx val="7"/>
              <c:delete val="1"/>
              <c:extLst>
                <c:ext xmlns:c15="http://schemas.microsoft.com/office/drawing/2012/chart" uri="{CE6537A1-D6FC-4f65-9D91-7224C49458BB}"/>
                <c:ext xmlns:c16="http://schemas.microsoft.com/office/drawing/2014/chart" uri="{C3380CC4-5D6E-409C-BE32-E72D297353CC}">
                  <c16:uniqueId val="{00000007-6A90-42C9-8E45-0C40DCFADE69}"/>
                </c:ext>
              </c:extLst>
            </c:dLbl>
            <c:dLbl>
              <c:idx val="8"/>
              <c:delete val="1"/>
              <c:extLst>
                <c:ext xmlns:c15="http://schemas.microsoft.com/office/drawing/2012/chart" uri="{CE6537A1-D6FC-4f65-9D91-7224C49458BB}"/>
                <c:ext xmlns:c16="http://schemas.microsoft.com/office/drawing/2014/chart" uri="{C3380CC4-5D6E-409C-BE32-E72D297353CC}">
                  <c16:uniqueId val="{00000008-6A90-42C9-8E45-0C40DCFADE69}"/>
                </c:ext>
              </c:extLst>
            </c:dLbl>
            <c:dLbl>
              <c:idx val="9"/>
              <c:delete val="1"/>
              <c:extLst>
                <c:ext xmlns:c15="http://schemas.microsoft.com/office/drawing/2012/chart" uri="{CE6537A1-D6FC-4f65-9D91-7224C49458BB}"/>
                <c:ext xmlns:c16="http://schemas.microsoft.com/office/drawing/2014/chart" uri="{C3380CC4-5D6E-409C-BE32-E72D297353CC}">
                  <c16:uniqueId val="{00000009-6A90-42C9-8E45-0C40DCFADE69}"/>
                </c:ext>
              </c:extLst>
            </c:dLbl>
            <c:dLbl>
              <c:idx val="10"/>
              <c:delete val="1"/>
              <c:extLst>
                <c:ext xmlns:c15="http://schemas.microsoft.com/office/drawing/2012/chart" uri="{CE6537A1-D6FC-4f65-9D91-7224C49458BB}"/>
                <c:ext xmlns:c16="http://schemas.microsoft.com/office/drawing/2014/chart" uri="{C3380CC4-5D6E-409C-BE32-E72D297353CC}">
                  <c16:uniqueId val="{0000000A-6A90-42C9-8E45-0C40DCFADE69}"/>
                </c:ext>
              </c:extLst>
            </c:dLbl>
            <c:dLbl>
              <c:idx val="11"/>
              <c:delete val="1"/>
              <c:extLst>
                <c:ext xmlns:c15="http://schemas.microsoft.com/office/drawing/2012/chart" uri="{CE6537A1-D6FC-4f65-9D91-7224C49458BB}"/>
                <c:ext xmlns:c16="http://schemas.microsoft.com/office/drawing/2014/chart" uri="{C3380CC4-5D6E-409C-BE32-E72D297353CC}">
                  <c16:uniqueId val="{0000000B-6A90-42C9-8E45-0C40DCFADE69}"/>
                </c:ext>
              </c:extLst>
            </c:dLbl>
            <c:dLbl>
              <c:idx val="12"/>
              <c:delete val="1"/>
              <c:extLst>
                <c:ext xmlns:c15="http://schemas.microsoft.com/office/drawing/2012/chart" uri="{CE6537A1-D6FC-4f65-9D91-7224C49458BB}"/>
                <c:ext xmlns:c16="http://schemas.microsoft.com/office/drawing/2014/chart" uri="{C3380CC4-5D6E-409C-BE32-E72D297353CC}">
                  <c16:uniqueId val="{0000000C-6A90-42C9-8E45-0C40DCFADE69}"/>
                </c:ext>
              </c:extLst>
            </c:dLbl>
            <c:dLbl>
              <c:idx val="13"/>
              <c:delete val="1"/>
              <c:extLst>
                <c:ext xmlns:c15="http://schemas.microsoft.com/office/drawing/2012/chart" uri="{CE6537A1-D6FC-4f65-9D91-7224C49458BB}"/>
                <c:ext xmlns:c16="http://schemas.microsoft.com/office/drawing/2014/chart" uri="{C3380CC4-5D6E-409C-BE32-E72D297353CC}">
                  <c16:uniqueId val="{0000000D-6A90-42C9-8E45-0C40DCFADE69}"/>
                </c:ext>
              </c:extLst>
            </c:dLbl>
            <c:dLbl>
              <c:idx val="14"/>
              <c:delete val="1"/>
              <c:extLst>
                <c:ext xmlns:c15="http://schemas.microsoft.com/office/drawing/2012/chart" uri="{CE6537A1-D6FC-4f65-9D91-7224C49458BB}"/>
                <c:ext xmlns:c16="http://schemas.microsoft.com/office/drawing/2014/chart" uri="{C3380CC4-5D6E-409C-BE32-E72D297353CC}">
                  <c16:uniqueId val="{0000000E-6A90-42C9-8E45-0C40DCFADE69}"/>
                </c:ext>
              </c:extLst>
            </c:dLbl>
            <c:dLbl>
              <c:idx val="15"/>
              <c:delete val="1"/>
              <c:extLst>
                <c:ext xmlns:c15="http://schemas.microsoft.com/office/drawing/2012/chart" uri="{CE6537A1-D6FC-4f65-9D91-7224C49458BB}"/>
                <c:ext xmlns:c16="http://schemas.microsoft.com/office/drawing/2014/chart" uri="{C3380CC4-5D6E-409C-BE32-E72D297353CC}">
                  <c16:uniqueId val="{0000000F-6A90-42C9-8E45-0C40DCFADE69}"/>
                </c:ext>
              </c:extLst>
            </c:dLbl>
            <c:dLbl>
              <c:idx val="16"/>
              <c:delete val="1"/>
              <c:extLst>
                <c:ext xmlns:c15="http://schemas.microsoft.com/office/drawing/2012/chart" uri="{CE6537A1-D6FC-4f65-9D91-7224C49458BB}"/>
                <c:ext xmlns:c16="http://schemas.microsoft.com/office/drawing/2014/chart" uri="{C3380CC4-5D6E-409C-BE32-E72D297353CC}">
                  <c16:uniqueId val="{00000010-6A90-42C9-8E45-0C40DCFADE69}"/>
                </c:ext>
              </c:extLst>
            </c:dLbl>
            <c:dLbl>
              <c:idx val="17"/>
              <c:delete val="1"/>
              <c:extLst>
                <c:ext xmlns:c15="http://schemas.microsoft.com/office/drawing/2012/chart" uri="{CE6537A1-D6FC-4f65-9D91-7224C49458BB}"/>
                <c:ext xmlns:c16="http://schemas.microsoft.com/office/drawing/2014/chart" uri="{C3380CC4-5D6E-409C-BE32-E72D297353CC}">
                  <c16:uniqueId val="{00000011-6A90-42C9-8E45-0C40DCFADE69}"/>
                </c:ext>
              </c:extLst>
            </c:dLbl>
            <c:dLbl>
              <c:idx val="18"/>
              <c:tx>
                <c:rich>
                  <a:bodyPr/>
                  <a:lstStyle/>
                  <a:p>
                    <a:pPr>
                      <a:defRPr sz="900" b="0" i="0" u="none">
                        <a:solidFill>
                          <a:schemeClr val="tx1">
                            <a:lumMod val="65000"/>
                            <a:lumOff val="35000"/>
                          </a:schemeClr>
                        </a:solidFill>
                        <a:latin typeface="Ubuntu Condensed"/>
                      </a:defRPr>
                    </a:pPr>
                    <a:r>
                      <a:rPr lang="en-US"/>
                      <a:t>2.29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6A90-42C9-8E45-0C40DCFADE69}"/>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2.0357000828</c:v>
                </c:pt>
                <c:pt idx="1">
                  <c:v>2.0741000175000002</c:v>
                </c:pt>
                <c:pt idx="2">
                  <c:v>2.1006000041999999</c:v>
                </c:pt>
                <c:pt idx="3">
                  <c:v>2.1198000908000001</c:v>
                </c:pt>
                <c:pt idx="4">
                  <c:v>2.1347999572999998</c:v>
                </c:pt>
                <c:pt idx="5">
                  <c:v>2.1475000381</c:v>
                </c:pt>
                <c:pt idx="6">
                  <c:v>2.1593000888999998</c:v>
                </c:pt>
                <c:pt idx="7">
                  <c:v>2.1710000038000001</c:v>
                </c:pt>
                <c:pt idx="8">
                  <c:v>2.1828999519000001</c:v>
                </c:pt>
                <c:pt idx="9">
                  <c:v>2.195100069</c:v>
                </c:pt>
                <c:pt idx="10">
                  <c:v>2.2074999809000002</c:v>
                </c:pt>
                <c:pt idx="11">
                  <c:v>2.2200000285999999</c:v>
                </c:pt>
                <c:pt idx="12">
                  <c:v>2.2323000431</c:v>
                </c:pt>
                <c:pt idx="13">
                  <c:v>2.2441999911999999</c:v>
                </c:pt>
                <c:pt idx="14">
                  <c:v>2.2553999424</c:v>
                </c:pt>
                <c:pt idx="15">
                  <c:v>2.2657999992</c:v>
                </c:pt>
                <c:pt idx="16">
                  <c:v>2.2751998901000001</c:v>
                </c:pt>
                <c:pt idx="17">
                  <c:v>2.2834000586999998</c:v>
                </c:pt>
                <c:pt idx="18">
                  <c:v>2.2904000282000001</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6A90-42C9-8E45-0C40DCFADE69}"/>
                </c:ext>
              </c:extLst>
            </c:dLbl>
            <c:dLbl>
              <c:idx val="1"/>
              <c:delete val="1"/>
              <c:extLst>
                <c:ext xmlns:c15="http://schemas.microsoft.com/office/drawing/2012/chart" uri="{CE6537A1-D6FC-4f65-9D91-7224C49458BB}"/>
                <c:ext xmlns:c16="http://schemas.microsoft.com/office/drawing/2014/chart" uri="{C3380CC4-5D6E-409C-BE32-E72D297353CC}">
                  <c16:uniqueId val="{00000014-6A90-42C9-8E45-0C40DCFADE69}"/>
                </c:ext>
              </c:extLst>
            </c:dLbl>
            <c:dLbl>
              <c:idx val="2"/>
              <c:delete val="1"/>
              <c:extLst>
                <c:ext xmlns:c15="http://schemas.microsoft.com/office/drawing/2012/chart" uri="{CE6537A1-D6FC-4f65-9D91-7224C49458BB}"/>
                <c:ext xmlns:c16="http://schemas.microsoft.com/office/drawing/2014/chart" uri="{C3380CC4-5D6E-409C-BE32-E72D297353CC}">
                  <c16:uniqueId val="{00000015-6A90-42C9-8E45-0C40DCFADE69}"/>
                </c:ext>
              </c:extLst>
            </c:dLbl>
            <c:dLbl>
              <c:idx val="3"/>
              <c:delete val="1"/>
              <c:extLst>
                <c:ext xmlns:c15="http://schemas.microsoft.com/office/drawing/2012/chart" uri="{CE6537A1-D6FC-4f65-9D91-7224C49458BB}"/>
                <c:ext xmlns:c16="http://schemas.microsoft.com/office/drawing/2014/chart" uri="{C3380CC4-5D6E-409C-BE32-E72D297353CC}">
                  <c16:uniqueId val="{00000016-6A90-42C9-8E45-0C40DCFADE69}"/>
                </c:ext>
              </c:extLst>
            </c:dLbl>
            <c:dLbl>
              <c:idx val="4"/>
              <c:delete val="1"/>
              <c:extLst>
                <c:ext xmlns:c15="http://schemas.microsoft.com/office/drawing/2012/chart" uri="{CE6537A1-D6FC-4f65-9D91-7224C49458BB}"/>
                <c:ext xmlns:c16="http://schemas.microsoft.com/office/drawing/2014/chart" uri="{C3380CC4-5D6E-409C-BE32-E72D297353CC}">
                  <c16:uniqueId val="{00000017-6A90-42C9-8E45-0C40DCFADE69}"/>
                </c:ext>
              </c:extLst>
            </c:dLbl>
            <c:dLbl>
              <c:idx val="5"/>
              <c:delete val="1"/>
              <c:extLst>
                <c:ext xmlns:c15="http://schemas.microsoft.com/office/drawing/2012/chart" uri="{CE6537A1-D6FC-4f65-9D91-7224C49458BB}"/>
                <c:ext xmlns:c16="http://schemas.microsoft.com/office/drawing/2014/chart" uri="{C3380CC4-5D6E-409C-BE32-E72D297353CC}">
                  <c16:uniqueId val="{00000018-6A90-42C9-8E45-0C40DCFADE69}"/>
                </c:ext>
              </c:extLst>
            </c:dLbl>
            <c:dLbl>
              <c:idx val="6"/>
              <c:delete val="1"/>
              <c:extLst>
                <c:ext xmlns:c15="http://schemas.microsoft.com/office/drawing/2012/chart" uri="{CE6537A1-D6FC-4f65-9D91-7224C49458BB}"/>
                <c:ext xmlns:c16="http://schemas.microsoft.com/office/drawing/2014/chart" uri="{C3380CC4-5D6E-409C-BE32-E72D297353CC}">
                  <c16:uniqueId val="{00000019-6A90-42C9-8E45-0C40DCFADE69}"/>
                </c:ext>
              </c:extLst>
            </c:dLbl>
            <c:dLbl>
              <c:idx val="7"/>
              <c:delete val="1"/>
              <c:extLst>
                <c:ext xmlns:c15="http://schemas.microsoft.com/office/drawing/2012/chart" uri="{CE6537A1-D6FC-4f65-9D91-7224C49458BB}"/>
                <c:ext xmlns:c16="http://schemas.microsoft.com/office/drawing/2014/chart" uri="{C3380CC4-5D6E-409C-BE32-E72D297353CC}">
                  <c16:uniqueId val="{0000001A-6A90-42C9-8E45-0C40DCFADE69}"/>
                </c:ext>
              </c:extLst>
            </c:dLbl>
            <c:dLbl>
              <c:idx val="8"/>
              <c:delete val="1"/>
              <c:extLst>
                <c:ext xmlns:c15="http://schemas.microsoft.com/office/drawing/2012/chart" uri="{CE6537A1-D6FC-4f65-9D91-7224C49458BB}"/>
                <c:ext xmlns:c16="http://schemas.microsoft.com/office/drawing/2014/chart" uri="{C3380CC4-5D6E-409C-BE32-E72D297353CC}">
                  <c16:uniqueId val="{0000001B-6A90-42C9-8E45-0C40DCFADE69}"/>
                </c:ext>
              </c:extLst>
            </c:dLbl>
            <c:dLbl>
              <c:idx val="9"/>
              <c:delete val="1"/>
              <c:extLst>
                <c:ext xmlns:c15="http://schemas.microsoft.com/office/drawing/2012/chart" uri="{CE6537A1-D6FC-4f65-9D91-7224C49458BB}"/>
                <c:ext xmlns:c16="http://schemas.microsoft.com/office/drawing/2014/chart" uri="{C3380CC4-5D6E-409C-BE32-E72D297353CC}">
                  <c16:uniqueId val="{0000001C-6A90-42C9-8E45-0C40DCFADE69}"/>
                </c:ext>
              </c:extLst>
            </c:dLbl>
            <c:dLbl>
              <c:idx val="10"/>
              <c:delete val="1"/>
              <c:extLst>
                <c:ext xmlns:c15="http://schemas.microsoft.com/office/drawing/2012/chart" uri="{CE6537A1-D6FC-4f65-9D91-7224C49458BB}"/>
                <c:ext xmlns:c16="http://schemas.microsoft.com/office/drawing/2014/chart" uri="{C3380CC4-5D6E-409C-BE32-E72D297353CC}">
                  <c16:uniqueId val="{0000001D-6A90-42C9-8E45-0C40DCFADE69}"/>
                </c:ext>
              </c:extLst>
            </c:dLbl>
            <c:dLbl>
              <c:idx val="11"/>
              <c:delete val="1"/>
              <c:extLst>
                <c:ext xmlns:c15="http://schemas.microsoft.com/office/drawing/2012/chart" uri="{CE6537A1-D6FC-4f65-9D91-7224C49458BB}"/>
                <c:ext xmlns:c16="http://schemas.microsoft.com/office/drawing/2014/chart" uri="{C3380CC4-5D6E-409C-BE32-E72D297353CC}">
                  <c16:uniqueId val="{0000001E-6A90-42C9-8E45-0C40DCFADE69}"/>
                </c:ext>
              </c:extLst>
            </c:dLbl>
            <c:dLbl>
              <c:idx val="12"/>
              <c:delete val="1"/>
              <c:extLst>
                <c:ext xmlns:c15="http://schemas.microsoft.com/office/drawing/2012/chart" uri="{CE6537A1-D6FC-4f65-9D91-7224C49458BB}"/>
                <c:ext xmlns:c16="http://schemas.microsoft.com/office/drawing/2014/chart" uri="{C3380CC4-5D6E-409C-BE32-E72D297353CC}">
                  <c16:uniqueId val="{0000001F-6A90-42C9-8E45-0C40DCFADE69}"/>
                </c:ext>
              </c:extLst>
            </c:dLbl>
            <c:dLbl>
              <c:idx val="13"/>
              <c:delete val="1"/>
              <c:extLst>
                <c:ext xmlns:c15="http://schemas.microsoft.com/office/drawing/2012/chart" uri="{CE6537A1-D6FC-4f65-9D91-7224C49458BB}"/>
                <c:ext xmlns:c16="http://schemas.microsoft.com/office/drawing/2014/chart" uri="{C3380CC4-5D6E-409C-BE32-E72D297353CC}">
                  <c16:uniqueId val="{00000020-6A90-42C9-8E45-0C40DCFADE69}"/>
                </c:ext>
              </c:extLst>
            </c:dLbl>
            <c:dLbl>
              <c:idx val="14"/>
              <c:delete val="1"/>
              <c:extLst>
                <c:ext xmlns:c15="http://schemas.microsoft.com/office/drawing/2012/chart" uri="{CE6537A1-D6FC-4f65-9D91-7224C49458BB}"/>
                <c:ext xmlns:c16="http://schemas.microsoft.com/office/drawing/2014/chart" uri="{C3380CC4-5D6E-409C-BE32-E72D297353CC}">
                  <c16:uniqueId val="{00000021-6A90-42C9-8E45-0C40DCFADE69}"/>
                </c:ext>
              </c:extLst>
            </c:dLbl>
            <c:dLbl>
              <c:idx val="15"/>
              <c:delete val="1"/>
              <c:extLst>
                <c:ext xmlns:c15="http://schemas.microsoft.com/office/drawing/2012/chart" uri="{CE6537A1-D6FC-4f65-9D91-7224C49458BB}"/>
                <c:ext xmlns:c16="http://schemas.microsoft.com/office/drawing/2014/chart" uri="{C3380CC4-5D6E-409C-BE32-E72D297353CC}">
                  <c16:uniqueId val="{00000022-6A90-42C9-8E45-0C40DCFADE69}"/>
                </c:ext>
              </c:extLst>
            </c:dLbl>
            <c:dLbl>
              <c:idx val="16"/>
              <c:delete val="1"/>
              <c:extLst>
                <c:ext xmlns:c15="http://schemas.microsoft.com/office/drawing/2012/chart" uri="{CE6537A1-D6FC-4f65-9D91-7224C49458BB}"/>
                <c:ext xmlns:c16="http://schemas.microsoft.com/office/drawing/2014/chart" uri="{C3380CC4-5D6E-409C-BE32-E72D297353CC}">
                  <c16:uniqueId val="{00000023-6A90-42C9-8E45-0C40DCFADE69}"/>
                </c:ext>
              </c:extLst>
            </c:dLbl>
            <c:dLbl>
              <c:idx val="17"/>
              <c:delete val="1"/>
              <c:extLst>
                <c:ext xmlns:c15="http://schemas.microsoft.com/office/drawing/2012/chart" uri="{CE6537A1-D6FC-4f65-9D91-7224C49458BB}"/>
                <c:ext xmlns:c16="http://schemas.microsoft.com/office/drawing/2014/chart" uri="{C3380CC4-5D6E-409C-BE32-E72D297353CC}">
                  <c16:uniqueId val="{00000024-6A90-42C9-8E45-0C40DCFADE69}"/>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6A90-42C9-8E45-0C40DCFADE69}"/>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8"/>
          <c:min val="2"/>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294"/>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CB-44E6-832E-BB6AC2D2DA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Sheet1!$A$2:$A$16296</c:f>
              <c:numCache>
                <c:formatCode>yyyy\-mm\-dd</c:formatCode>
                <c:ptCount val="1629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numCache>
            </c:numRef>
          </c:cat>
          <c:val>
            <c:numRef>
              <c:f>Sheet1!$B$2:$B$16296</c:f>
              <c:numCache>
                <c:formatCode>General</c:formatCode>
                <c:ptCount val="16295"/>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294"/>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BCB-44E6-832E-BB6AC2D2DA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Sheet1!$A$2:$A$16296</c:f>
              <c:numCache>
                <c:formatCode>yyyy\-mm\-dd</c:formatCode>
                <c:ptCount val="1629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numCache>
            </c:numRef>
          </c:cat>
          <c:val>
            <c:numRef>
              <c:f>Sheet1!$C$2:$C$16296</c:f>
              <c:numCache>
                <c:formatCode>General</c:formatCode>
                <c:ptCount val="16295"/>
                <c:pt idx="4174">
                  <c:v>86.071988288986475</c:v>
                </c:pt>
                <c:pt idx="4175">
                  <c:v>86.071988288986475</c:v>
                </c:pt>
                <c:pt idx="4176">
                  <c:v>86.071988288986475</c:v>
                </c:pt>
                <c:pt idx="4177">
                  <c:v>86.071988288986475</c:v>
                </c:pt>
                <c:pt idx="4178">
                  <c:v>86.071988288986475</c:v>
                </c:pt>
                <c:pt idx="4179">
                  <c:v>86.071988288986475</c:v>
                </c:pt>
                <c:pt idx="4180">
                  <c:v>86.071988288986475</c:v>
                </c:pt>
                <c:pt idx="4181">
                  <c:v>86.071988288986475</c:v>
                </c:pt>
                <c:pt idx="4182">
                  <c:v>86.071988288986475</c:v>
                </c:pt>
                <c:pt idx="4183">
                  <c:v>86.071988288986475</c:v>
                </c:pt>
                <c:pt idx="4184">
                  <c:v>86.071988288986475</c:v>
                </c:pt>
                <c:pt idx="4185">
                  <c:v>86.071988288986475</c:v>
                </c:pt>
                <c:pt idx="4186">
                  <c:v>86.071988288986475</c:v>
                </c:pt>
                <c:pt idx="4187">
                  <c:v>86.071988288986475</c:v>
                </c:pt>
                <c:pt idx="4188">
                  <c:v>86.071988288986475</c:v>
                </c:pt>
                <c:pt idx="4189">
                  <c:v>86.071988288986475</c:v>
                </c:pt>
                <c:pt idx="4190">
                  <c:v>86.071988288986475</c:v>
                </c:pt>
                <c:pt idx="4191">
                  <c:v>86.071988288986475</c:v>
                </c:pt>
                <c:pt idx="4192">
                  <c:v>86.071988288986475</c:v>
                </c:pt>
                <c:pt idx="4193">
                  <c:v>86.071988288986475</c:v>
                </c:pt>
                <c:pt idx="4194">
                  <c:v>86.071988288986475</c:v>
                </c:pt>
                <c:pt idx="4195">
                  <c:v>86.071988288986475</c:v>
                </c:pt>
                <c:pt idx="4196">
                  <c:v>86.071988288986475</c:v>
                </c:pt>
                <c:pt idx="4197">
                  <c:v>86.071988288986475</c:v>
                </c:pt>
                <c:pt idx="4198">
                  <c:v>86.071988288986475</c:v>
                </c:pt>
                <c:pt idx="4199">
                  <c:v>86.071988288986475</c:v>
                </c:pt>
                <c:pt idx="4200">
                  <c:v>86.071988288986475</c:v>
                </c:pt>
                <c:pt idx="4201">
                  <c:v>86.071988288986475</c:v>
                </c:pt>
                <c:pt idx="4202">
                  <c:v>86.071988288986475</c:v>
                </c:pt>
                <c:pt idx="4203">
                  <c:v>86.071988288986475</c:v>
                </c:pt>
                <c:pt idx="4204">
                  <c:v>86.071988288986475</c:v>
                </c:pt>
                <c:pt idx="4205">
                  <c:v>86.071988288986475</c:v>
                </c:pt>
                <c:pt idx="4206">
                  <c:v>86.071988288986475</c:v>
                </c:pt>
                <c:pt idx="4207">
                  <c:v>86.071988288986475</c:v>
                </c:pt>
                <c:pt idx="4208">
                  <c:v>86.071988288986475</c:v>
                </c:pt>
                <c:pt idx="4209">
                  <c:v>86.071988288986475</c:v>
                </c:pt>
                <c:pt idx="4210">
                  <c:v>86.071988288986475</c:v>
                </c:pt>
                <c:pt idx="4211">
                  <c:v>86.071988288986475</c:v>
                </c:pt>
                <c:pt idx="4212">
                  <c:v>86.071988288986475</c:v>
                </c:pt>
                <c:pt idx="4213">
                  <c:v>86.071988288986475</c:v>
                </c:pt>
                <c:pt idx="4214">
                  <c:v>86.071988288986475</c:v>
                </c:pt>
                <c:pt idx="4215">
                  <c:v>86.071988288986475</c:v>
                </c:pt>
                <c:pt idx="4216">
                  <c:v>86.071988288986475</c:v>
                </c:pt>
                <c:pt idx="4217">
                  <c:v>86.071988288986475</c:v>
                </c:pt>
                <c:pt idx="4218">
                  <c:v>86.071988288986475</c:v>
                </c:pt>
                <c:pt idx="4219">
                  <c:v>86.071988288986475</c:v>
                </c:pt>
                <c:pt idx="4220">
                  <c:v>86.071988288986475</c:v>
                </c:pt>
                <c:pt idx="4221">
                  <c:v>86.071988288986475</c:v>
                </c:pt>
                <c:pt idx="4222">
                  <c:v>86.071988288986475</c:v>
                </c:pt>
                <c:pt idx="4223">
                  <c:v>86.071988288986475</c:v>
                </c:pt>
                <c:pt idx="4224">
                  <c:v>86.071988288986475</c:v>
                </c:pt>
                <c:pt idx="4225">
                  <c:v>86.071988288986475</c:v>
                </c:pt>
                <c:pt idx="4226">
                  <c:v>86.071988288986475</c:v>
                </c:pt>
                <c:pt idx="4227">
                  <c:v>86.071988288986475</c:v>
                </c:pt>
                <c:pt idx="4228">
                  <c:v>86.071988288986475</c:v>
                </c:pt>
                <c:pt idx="4229">
                  <c:v>86.071988288986475</c:v>
                </c:pt>
                <c:pt idx="4230">
                  <c:v>86.071988288986475</c:v>
                </c:pt>
                <c:pt idx="4231">
                  <c:v>86.071988288986475</c:v>
                </c:pt>
                <c:pt idx="4232">
                  <c:v>86.071988288986475</c:v>
                </c:pt>
                <c:pt idx="4233">
                  <c:v>86.071988288986475</c:v>
                </c:pt>
                <c:pt idx="4234">
                  <c:v>86.071988288986475</c:v>
                </c:pt>
                <c:pt idx="4235">
                  <c:v>86.071988288986475</c:v>
                </c:pt>
                <c:pt idx="4236">
                  <c:v>86.071988288986475</c:v>
                </c:pt>
                <c:pt idx="4237">
                  <c:v>86.071988288986475</c:v>
                </c:pt>
                <c:pt idx="4238">
                  <c:v>86.071988288986475</c:v>
                </c:pt>
                <c:pt idx="4239">
                  <c:v>86.071988288986475</c:v>
                </c:pt>
                <c:pt idx="4240">
                  <c:v>86.071988288986475</c:v>
                </c:pt>
                <c:pt idx="4241">
                  <c:v>86.071988288986475</c:v>
                </c:pt>
                <c:pt idx="4242">
                  <c:v>86.071988288986475</c:v>
                </c:pt>
                <c:pt idx="4243">
                  <c:v>86.071988288986475</c:v>
                </c:pt>
                <c:pt idx="4244">
                  <c:v>86.071988288986475</c:v>
                </c:pt>
                <c:pt idx="4245">
                  <c:v>86.071988288986475</c:v>
                </c:pt>
                <c:pt idx="4246">
                  <c:v>86.071988288986475</c:v>
                </c:pt>
                <c:pt idx="4247">
                  <c:v>86.071988288986475</c:v>
                </c:pt>
                <c:pt idx="4248">
                  <c:v>86.071988288986475</c:v>
                </c:pt>
                <c:pt idx="4249">
                  <c:v>86.071988288986475</c:v>
                </c:pt>
                <c:pt idx="4250">
                  <c:v>86.071988288986475</c:v>
                </c:pt>
                <c:pt idx="4251">
                  <c:v>86.071988288986475</c:v>
                </c:pt>
                <c:pt idx="4252">
                  <c:v>86.071988288986475</c:v>
                </c:pt>
                <c:pt idx="4253">
                  <c:v>86.071988288986475</c:v>
                </c:pt>
                <c:pt idx="4254">
                  <c:v>86.071988288986475</c:v>
                </c:pt>
                <c:pt idx="4255">
                  <c:v>86.071988288986475</c:v>
                </c:pt>
                <c:pt idx="4256">
                  <c:v>86.071988288986475</c:v>
                </c:pt>
                <c:pt idx="4257">
                  <c:v>86.071988288986475</c:v>
                </c:pt>
                <c:pt idx="4258">
                  <c:v>86.071988288986475</c:v>
                </c:pt>
                <c:pt idx="4259">
                  <c:v>86.071988288986475</c:v>
                </c:pt>
                <c:pt idx="4260">
                  <c:v>86.071988288986475</c:v>
                </c:pt>
                <c:pt idx="4261">
                  <c:v>86.071988288986475</c:v>
                </c:pt>
                <c:pt idx="4262">
                  <c:v>86.071988288986475</c:v>
                </c:pt>
                <c:pt idx="4263">
                  <c:v>86.071988288986475</c:v>
                </c:pt>
                <c:pt idx="4264">
                  <c:v>86.071988288986475</c:v>
                </c:pt>
                <c:pt idx="4265">
                  <c:v>86.071988288986475</c:v>
                </c:pt>
                <c:pt idx="4266">
                  <c:v>86.071988288986475</c:v>
                </c:pt>
                <c:pt idx="4267">
                  <c:v>86.071988288986475</c:v>
                </c:pt>
                <c:pt idx="4268">
                  <c:v>86.071988288986475</c:v>
                </c:pt>
                <c:pt idx="4269">
                  <c:v>86.071988288986475</c:v>
                </c:pt>
                <c:pt idx="4270">
                  <c:v>86.071988288986475</c:v>
                </c:pt>
                <c:pt idx="4271">
                  <c:v>86.071988288986475</c:v>
                </c:pt>
                <c:pt idx="4272">
                  <c:v>86.071988288986475</c:v>
                </c:pt>
                <c:pt idx="4273">
                  <c:v>86.071988288986475</c:v>
                </c:pt>
                <c:pt idx="4274">
                  <c:v>86.071988288986475</c:v>
                </c:pt>
                <c:pt idx="4275">
                  <c:v>86.071988288986475</c:v>
                </c:pt>
                <c:pt idx="4276">
                  <c:v>86.071988288986475</c:v>
                </c:pt>
                <c:pt idx="4277">
                  <c:v>86.071988288986475</c:v>
                </c:pt>
                <c:pt idx="4278">
                  <c:v>86.071988288986475</c:v>
                </c:pt>
                <c:pt idx="4279">
                  <c:v>86.071988288986475</c:v>
                </c:pt>
                <c:pt idx="4280">
                  <c:v>86.071988288986475</c:v>
                </c:pt>
                <c:pt idx="4281">
                  <c:v>86.071988288986475</c:v>
                </c:pt>
                <c:pt idx="4282">
                  <c:v>86.071988288986475</c:v>
                </c:pt>
                <c:pt idx="4283">
                  <c:v>86.071988288986475</c:v>
                </c:pt>
                <c:pt idx="4284">
                  <c:v>86.071988288986475</c:v>
                </c:pt>
                <c:pt idx="4285">
                  <c:v>86.071988288986475</c:v>
                </c:pt>
                <c:pt idx="4286">
                  <c:v>86.071988288986475</c:v>
                </c:pt>
                <c:pt idx="4287">
                  <c:v>86.071988288986475</c:v>
                </c:pt>
                <c:pt idx="4288">
                  <c:v>86.071988288986475</c:v>
                </c:pt>
                <c:pt idx="4289">
                  <c:v>86.071988288986475</c:v>
                </c:pt>
                <c:pt idx="4290">
                  <c:v>86.071988288986475</c:v>
                </c:pt>
                <c:pt idx="4291">
                  <c:v>86.071988288986475</c:v>
                </c:pt>
                <c:pt idx="4292">
                  <c:v>86.071988288986475</c:v>
                </c:pt>
                <c:pt idx="4293">
                  <c:v>86.071988288986475</c:v>
                </c:pt>
                <c:pt idx="4294">
                  <c:v>86.071988288986475</c:v>
                </c:pt>
                <c:pt idx="4295">
                  <c:v>86.071988288986475</c:v>
                </c:pt>
                <c:pt idx="4296">
                  <c:v>86.071988288986475</c:v>
                </c:pt>
                <c:pt idx="4297">
                  <c:v>86.071988288986475</c:v>
                </c:pt>
                <c:pt idx="4298">
                  <c:v>86.071988288986475</c:v>
                </c:pt>
                <c:pt idx="4299">
                  <c:v>86.071988288986475</c:v>
                </c:pt>
                <c:pt idx="4300">
                  <c:v>86.071988288986475</c:v>
                </c:pt>
                <c:pt idx="4301">
                  <c:v>86.071988288986475</c:v>
                </c:pt>
                <c:pt idx="4302">
                  <c:v>86.071988288986475</c:v>
                </c:pt>
                <c:pt idx="4303">
                  <c:v>86.071988288986475</c:v>
                </c:pt>
                <c:pt idx="4304">
                  <c:v>86.071988288986475</c:v>
                </c:pt>
                <c:pt idx="4305">
                  <c:v>86.071988288986475</c:v>
                </c:pt>
                <c:pt idx="4306">
                  <c:v>86.071988288986475</c:v>
                </c:pt>
                <c:pt idx="4307">
                  <c:v>86.071988288986475</c:v>
                </c:pt>
                <c:pt idx="4308">
                  <c:v>86.071988288986475</c:v>
                </c:pt>
                <c:pt idx="4309">
                  <c:v>86.071988288986475</c:v>
                </c:pt>
                <c:pt idx="4310">
                  <c:v>86.071988288986475</c:v>
                </c:pt>
                <c:pt idx="4311">
                  <c:v>86.071988288986475</c:v>
                </c:pt>
                <c:pt idx="4312">
                  <c:v>86.071988288986475</c:v>
                </c:pt>
                <c:pt idx="4313">
                  <c:v>86.071988288986475</c:v>
                </c:pt>
                <c:pt idx="4314">
                  <c:v>86.071988288986475</c:v>
                </c:pt>
                <c:pt idx="4315">
                  <c:v>86.071988288986475</c:v>
                </c:pt>
                <c:pt idx="4316">
                  <c:v>86.071988288986475</c:v>
                </c:pt>
                <c:pt idx="4317">
                  <c:v>86.071988288986475</c:v>
                </c:pt>
                <c:pt idx="4318">
                  <c:v>86.071988288986475</c:v>
                </c:pt>
                <c:pt idx="4319">
                  <c:v>86.071988288986475</c:v>
                </c:pt>
                <c:pt idx="4320">
                  <c:v>86.071988288986475</c:v>
                </c:pt>
                <c:pt idx="4321">
                  <c:v>86.071988288986475</c:v>
                </c:pt>
                <c:pt idx="4322">
                  <c:v>86.071988288986475</c:v>
                </c:pt>
                <c:pt idx="4323">
                  <c:v>86.071988288986475</c:v>
                </c:pt>
                <c:pt idx="4324">
                  <c:v>86.071988288986475</c:v>
                </c:pt>
                <c:pt idx="4325">
                  <c:v>86.071988288986475</c:v>
                </c:pt>
                <c:pt idx="4326">
                  <c:v>86.071988288986475</c:v>
                </c:pt>
                <c:pt idx="4327">
                  <c:v>86.071988288986475</c:v>
                </c:pt>
                <c:pt idx="4328">
                  <c:v>86.071988288986475</c:v>
                </c:pt>
                <c:pt idx="4329">
                  <c:v>86.071988288986475</c:v>
                </c:pt>
                <c:pt idx="4330">
                  <c:v>86.071988288986475</c:v>
                </c:pt>
                <c:pt idx="4331">
                  <c:v>86.071988288986475</c:v>
                </c:pt>
                <c:pt idx="4332">
                  <c:v>86.071988288986475</c:v>
                </c:pt>
                <c:pt idx="4333">
                  <c:v>86.071988288986475</c:v>
                </c:pt>
                <c:pt idx="4334">
                  <c:v>86.071988288986475</c:v>
                </c:pt>
                <c:pt idx="4335">
                  <c:v>86.071988288986475</c:v>
                </c:pt>
                <c:pt idx="4336">
                  <c:v>86.071988288986475</c:v>
                </c:pt>
                <c:pt idx="4337">
                  <c:v>86.071988288986475</c:v>
                </c:pt>
                <c:pt idx="4338">
                  <c:v>86.071988288986475</c:v>
                </c:pt>
                <c:pt idx="4339">
                  <c:v>86.071988288986475</c:v>
                </c:pt>
                <c:pt idx="4340">
                  <c:v>86.071988288986475</c:v>
                </c:pt>
                <c:pt idx="4341">
                  <c:v>86.071988288986475</c:v>
                </c:pt>
                <c:pt idx="4342">
                  <c:v>86.071988288986475</c:v>
                </c:pt>
                <c:pt idx="4343">
                  <c:v>86.071988288986475</c:v>
                </c:pt>
                <c:pt idx="4344">
                  <c:v>86.071988288986475</c:v>
                </c:pt>
                <c:pt idx="4345">
                  <c:v>86.071988288986475</c:v>
                </c:pt>
                <c:pt idx="4346">
                  <c:v>86.071988288986475</c:v>
                </c:pt>
                <c:pt idx="4347">
                  <c:v>86.071988288986475</c:v>
                </c:pt>
                <c:pt idx="4348">
                  <c:v>86.071988288986475</c:v>
                </c:pt>
                <c:pt idx="4349">
                  <c:v>86.071988288986475</c:v>
                </c:pt>
                <c:pt idx="4350">
                  <c:v>86.071988288986475</c:v>
                </c:pt>
                <c:pt idx="4351">
                  <c:v>86.071988288986475</c:v>
                </c:pt>
                <c:pt idx="4352">
                  <c:v>86.071988288986475</c:v>
                </c:pt>
                <c:pt idx="4353">
                  <c:v>86.071988288986475</c:v>
                </c:pt>
                <c:pt idx="4354">
                  <c:v>86.071988288986475</c:v>
                </c:pt>
                <c:pt idx="4355">
                  <c:v>86.071988288986475</c:v>
                </c:pt>
                <c:pt idx="4356">
                  <c:v>86.071988288986475</c:v>
                </c:pt>
                <c:pt idx="4357">
                  <c:v>86.071988288986475</c:v>
                </c:pt>
                <c:pt idx="4358">
                  <c:v>86.071988288986475</c:v>
                </c:pt>
                <c:pt idx="4359">
                  <c:v>86.071988288986475</c:v>
                </c:pt>
                <c:pt idx="4360">
                  <c:v>86.071988288986475</c:v>
                </c:pt>
                <c:pt idx="4361">
                  <c:v>86.071988288986475</c:v>
                </c:pt>
                <c:pt idx="4362">
                  <c:v>86.071988288986475</c:v>
                </c:pt>
                <c:pt idx="4363">
                  <c:v>86.071988288986475</c:v>
                </c:pt>
                <c:pt idx="4364">
                  <c:v>86.071988288986475</c:v>
                </c:pt>
                <c:pt idx="4365">
                  <c:v>86.071988288986475</c:v>
                </c:pt>
                <c:pt idx="4366">
                  <c:v>86.071988288986475</c:v>
                </c:pt>
                <c:pt idx="4367">
                  <c:v>86.071988288986475</c:v>
                </c:pt>
                <c:pt idx="4368">
                  <c:v>86.071988288986475</c:v>
                </c:pt>
                <c:pt idx="4369">
                  <c:v>86.071988288986475</c:v>
                </c:pt>
                <c:pt idx="4370">
                  <c:v>86.071988288986475</c:v>
                </c:pt>
                <c:pt idx="4371">
                  <c:v>86.071988288986475</c:v>
                </c:pt>
                <c:pt idx="4372">
                  <c:v>86.071988288986475</c:v>
                </c:pt>
                <c:pt idx="4373">
                  <c:v>86.071988288986475</c:v>
                </c:pt>
                <c:pt idx="4374">
                  <c:v>86.071988288986475</c:v>
                </c:pt>
                <c:pt idx="4375">
                  <c:v>86.071988288986475</c:v>
                </c:pt>
                <c:pt idx="4376">
                  <c:v>86.071988288986475</c:v>
                </c:pt>
                <c:pt idx="4377">
                  <c:v>86.071988288986475</c:v>
                </c:pt>
                <c:pt idx="4378">
                  <c:v>86.071988288986475</c:v>
                </c:pt>
                <c:pt idx="4379">
                  <c:v>86.071988288986475</c:v>
                </c:pt>
                <c:pt idx="4380">
                  <c:v>86.071988288986475</c:v>
                </c:pt>
                <c:pt idx="4381">
                  <c:v>86.071988288986475</c:v>
                </c:pt>
                <c:pt idx="4382">
                  <c:v>86.071988288986475</c:v>
                </c:pt>
                <c:pt idx="4383">
                  <c:v>86.071988288986475</c:v>
                </c:pt>
                <c:pt idx="4384">
                  <c:v>86.071988288986475</c:v>
                </c:pt>
                <c:pt idx="4385">
                  <c:v>86.071988288986475</c:v>
                </c:pt>
                <c:pt idx="4386">
                  <c:v>86.071988288986475</c:v>
                </c:pt>
                <c:pt idx="4387">
                  <c:v>86.071988288986475</c:v>
                </c:pt>
                <c:pt idx="4388">
                  <c:v>86.071988288986475</c:v>
                </c:pt>
                <c:pt idx="4389">
                  <c:v>86.071988288986475</c:v>
                </c:pt>
                <c:pt idx="4390">
                  <c:v>86.071988288986475</c:v>
                </c:pt>
                <c:pt idx="4391">
                  <c:v>86.071988288986475</c:v>
                </c:pt>
                <c:pt idx="4392">
                  <c:v>86.071988288986475</c:v>
                </c:pt>
                <c:pt idx="4393">
                  <c:v>86.071988288986475</c:v>
                </c:pt>
                <c:pt idx="4394">
                  <c:v>86.071988288986475</c:v>
                </c:pt>
                <c:pt idx="4395">
                  <c:v>86.071988288986475</c:v>
                </c:pt>
                <c:pt idx="4396">
                  <c:v>86.071988288986475</c:v>
                </c:pt>
                <c:pt idx="4397">
                  <c:v>86.071988288986475</c:v>
                </c:pt>
                <c:pt idx="4398">
                  <c:v>86.071988288986475</c:v>
                </c:pt>
                <c:pt idx="4399">
                  <c:v>86.071988288986475</c:v>
                </c:pt>
                <c:pt idx="4400">
                  <c:v>86.071988288986475</c:v>
                </c:pt>
                <c:pt idx="4401">
                  <c:v>86.071988288986475</c:v>
                </c:pt>
                <c:pt idx="4402">
                  <c:v>86.071988288986475</c:v>
                </c:pt>
                <c:pt idx="4403">
                  <c:v>86.071988288986475</c:v>
                </c:pt>
                <c:pt idx="4404">
                  <c:v>86.071988288986475</c:v>
                </c:pt>
                <c:pt idx="4405">
                  <c:v>86.071988288986475</c:v>
                </c:pt>
                <c:pt idx="4406">
                  <c:v>86.071988288986475</c:v>
                </c:pt>
                <c:pt idx="4407">
                  <c:v>86.071988288986475</c:v>
                </c:pt>
                <c:pt idx="4408">
                  <c:v>86.071988288986475</c:v>
                </c:pt>
                <c:pt idx="4409">
                  <c:v>86.071988288986475</c:v>
                </c:pt>
                <c:pt idx="4410">
                  <c:v>86.071988288986475</c:v>
                </c:pt>
                <c:pt idx="4411">
                  <c:v>86.071988288986475</c:v>
                </c:pt>
                <c:pt idx="4412">
                  <c:v>86.071988288986475</c:v>
                </c:pt>
                <c:pt idx="4413">
                  <c:v>86.071988288986475</c:v>
                </c:pt>
                <c:pt idx="4414">
                  <c:v>86.071988288986475</c:v>
                </c:pt>
                <c:pt idx="4415">
                  <c:v>86.071988288986475</c:v>
                </c:pt>
                <c:pt idx="4416">
                  <c:v>86.071988288986475</c:v>
                </c:pt>
                <c:pt idx="4417">
                  <c:v>86.071988288986475</c:v>
                </c:pt>
                <c:pt idx="4418">
                  <c:v>86.071988288986475</c:v>
                </c:pt>
                <c:pt idx="4419">
                  <c:v>86.071988288986475</c:v>
                </c:pt>
                <c:pt idx="4420">
                  <c:v>86.071988288986475</c:v>
                </c:pt>
                <c:pt idx="4421">
                  <c:v>86.071988288986475</c:v>
                </c:pt>
                <c:pt idx="4422">
                  <c:v>86.071988288986475</c:v>
                </c:pt>
                <c:pt idx="4423">
                  <c:v>86.071988288986475</c:v>
                </c:pt>
                <c:pt idx="4424">
                  <c:v>86.071988288986475</c:v>
                </c:pt>
                <c:pt idx="4425">
                  <c:v>86.071988288986475</c:v>
                </c:pt>
                <c:pt idx="4426">
                  <c:v>86.071988288986475</c:v>
                </c:pt>
                <c:pt idx="4427">
                  <c:v>86.071988288986475</c:v>
                </c:pt>
                <c:pt idx="4428">
                  <c:v>86.071988288986475</c:v>
                </c:pt>
                <c:pt idx="4429">
                  <c:v>86.071988288986475</c:v>
                </c:pt>
                <c:pt idx="4430">
                  <c:v>86.071988288986475</c:v>
                </c:pt>
                <c:pt idx="4431">
                  <c:v>86.071988288986475</c:v>
                </c:pt>
                <c:pt idx="4432">
                  <c:v>86.071988288986475</c:v>
                </c:pt>
                <c:pt idx="4433">
                  <c:v>86.071988288986475</c:v>
                </c:pt>
                <c:pt idx="4434">
                  <c:v>86.071988288986475</c:v>
                </c:pt>
                <c:pt idx="4435">
                  <c:v>86.071988288986475</c:v>
                </c:pt>
                <c:pt idx="4436">
                  <c:v>86.071988288986475</c:v>
                </c:pt>
                <c:pt idx="4437">
                  <c:v>86.071988288986475</c:v>
                </c:pt>
                <c:pt idx="4438">
                  <c:v>86.071988288986475</c:v>
                </c:pt>
                <c:pt idx="4439">
                  <c:v>86.071988288986475</c:v>
                </c:pt>
                <c:pt idx="4440">
                  <c:v>86.071988288986475</c:v>
                </c:pt>
                <c:pt idx="4441">
                  <c:v>86.071988288986475</c:v>
                </c:pt>
                <c:pt idx="4442">
                  <c:v>86.071988288986475</c:v>
                </c:pt>
                <c:pt idx="4443">
                  <c:v>86.071988288986475</c:v>
                </c:pt>
                <c:pt idx="4444">
                  <c:v>86.071988288986475</c:v>
                </c:pt>
                <c:pt idx="4445">
                  <c:v>86.071988288986475</c:v>
                </c:pt>
                <c:pt idx="4446">
                  <c:v>86.071988288986475</c:v>
                </c:pt>
                <c:pt idx="4447">
                  <c:v>86.071988288986475</c:v>
                </c:pt>
                <c:pt idx="4448">
                  <c:v>86.071988288986475</c:v>
                </c:pt>
                <c:pt idx="4449">
                  <c:v>86.071988288986475</c:v>
                </c:pt>
                <c:pt idx="4450">
                  <c:v>86.071988288986475</c:v>
                </c:pt>
                <c:pt idx="4451">
                  <c:v>86.071988288986475</c:v>
                </c:pt>
                <c:pt idx="4452">
                  <c:v>86.071988288986475</c:v>
                </c:pt>
                <c:pt idx="4453">
                  <c:v>86.071988288986475</c:v>
                </c:pt>
                <c:pt idx="4454">
                  <c:v>86.071988288986475</c:v>
                </c:pt>
                <c:pt idx="4455">
                  <c:v>86.071988288986475</c:v>
                </c:pt>
                <c:pt idx="4456">
                  <c:v>86.071988288986475</c:v>
                </c:pt>
                <c:pt idx="4457">
                  <c:v>86.071988288986475</c:v>
                </c:pt>
                <c:pt idx="4458">
                  <c:v>86.071988288986475</c:v>
                </c:pt>
                <c:pt idx="4459">
                  <c:v>86.071988288986475</c:v>
                </c:pt>
                <c:pt idx="4460">
                  <c:v>86.071988288986475</c:v>
                </c:pt>
                <c:pt idx="4461">
                  <c:v>86.071988288986475</c:v>
                </c:pt>
                <c:pt idx="4462">
                  <c:v>86.071988288986475</c:v>
                </c:pt>
                <c:pt idx="4463">
                  <c:v>86.071988288986475</c:v>
                </c:pt>
                <c:pt idx="4464">
                  <c:v>86.071988288986475</c:v>
                </c:pt>
                <c:pt idx="4465">
                  <c:v>86.071988288986475</c:v>
                </c:pt>
                <c:pt idx="4466">
                  <c:v>86.071988288986475</c:v>
                </c:pt>
                <c:pt idx="4467">
                  <c:v>86.071988288986475</c:v>
                </c:pt>
                <c:pt idx="4468">
                  <c:v>86.071988288986475</c:v>
                </c:pt>
                <c:pt idx="4469">
                  <c:v>86.071988288986475</c:v>
                </c:pt>
                <c:pt idx="4470">
                  <c:v>86.071988288986475</c:v>
                </c:pt>
                <c:pt idx="4471">
                  <c:v>86.071988288986475</c:v>
                </c:pt>
                <c:pt idx="4472">
                  <c:v>86.071988288986475</c:v>
                </c:pt>
                <c:pt idx="4473">
                  <c:v>86.071988288986475</c:v>
                </c:pt>
                <c:pt idx="4474">
                  <c:v>86.071988288986475</c:v>
                </c:pt>
                <c:pt idx="4475">
                  <c:v>86.071988288986475</c:v>
                </c:pt>
                <c:pt idx="4476">
                  <c:v>86.071988288986475</c:v>
                </c:pt>
                <c:pt idx="4477">
                  <c:v>86.071988288986475</c:v>
                </c:pt>
                <c:pt idx="4478">
                  <c:v>86.071988288986475</c:v>
                </c:pt>
                <c:pt idx="4479">
                  <c:v>86.071988288986475</c:v>
                </c:pt>
                <c:pt idx="4480">
                  <c:v>86.071988288986475</c:v>
                </c:pt>
                <c:pt idx="4481">
                  <c:v>86.071988288986475</c:v>
                </c:pt>
                <c:pt idx="4482">
                  <c:v>86.071988288986475</c:v>
                </c:pt>
                <c:pt idx="4483">
                  <c:v>86.071988288986475</c:v>
                </c:pt>
                <c:pt idx="4484">
                  <c:v>86.071988288986475</c:v>
                </c:pt>
                <c:pt idx="4485">
                  <c:v>86.071988288986475</c:v>
                </c:pt>
                <c:pt idx="4486">
                  <c:v>86.071988288986475</c:v>
                </c:pt>
                <c:pt idx="4487">
                  <c:v>86.071988288986475</c:v>
                </c:pt>
                <c:pt idx="4488">
                  <c:v>86.071988288986475</c:v>
                </c:pt>
                <c:pt idx="4489">
                  <c:v>86.071988288986475</c:v>
                </c:pt>
                <c:pt idx="4490">
                  <c:v>86.071988288986475</c:v>
                </c:pt>
                <c:pt idx="4491">
                  <c:v>86.071988288986475</c:v>
                </c:pt>
                <c:pt idx="4492">
                  <c:v>86.071988288986475</c:v>
                </c:pt>
                <c:pt idx="4493">
                  <c:v>86.071988288986475</c:v>
                </c:pt>
                <c:pt idx="4494">
                  <c:v>86.071988288986475</c:v>
                </c:pt>
                <c:pt idx="4495">
                  <c:v>86.071988288986475</c:v>
                </c:pt>
                <c:pt idx="4496">
                  <c:v>86.071988288986475</c:v>
                </c:pt>
                <c:pt idx="4497">
                  <c:v>86.071988288986475</c:v>
                </c:pt>
                <c:pt idx="4498">
                  <c:v>86.071988288986475</c:v>
                </c:pt>
                <c:pt idx="4499">
                  <c:v>86.071988288986475</c:v>
                </c:pt>
                <c:pt idx="4500">
                  <c:v>86.071988288986475</c:v>
                </c:pt>
                <c:pt idx="4501">
                  <c:v>86.071988288986475</c:v>
                </c:pt>
                <c:pt idx="4502">
                  <c:v>86.071988288986475</c:v>
                </c:pt>
                <c:pt idx="4503">
                  <c:v>86.071988288986475</c:v>
                </c:pt>
                <c:pt idx="4504">
                  <c:v>86.071988288986475</c:v>
                </c:pt>
                <c:pt idx="4505">
                  <c:v>86.071988288986475</c:v>
                </c:pt>
                <c:pt idx="4506">
                  <c:v>86.071988288986475</c:v>
                </c:pt>
                <c:pt idx="4507">
                  <c:v>86.071988288986475</c:v>
                </c:pt>
                <c:pt idx="4508">
                  <c:v>86.071988288986475</c:v>
                </c:pt>
                <c:pt idx="4509">
                  <c:v>86.071988288986475</c:v>
                </c:pt>
                <c:pt idx="4510">
                  <c:v>86.071988288986475</c:v>
                </c:pt>
                <c:pt idx="4511">
                  <c:v>86.071988288986475</c:v>
                </c:pt>
                <c:pt idx="4512">
                  <c:v>86.071988288986475</c:v>
                </c:pt>
                <c:pt idx="4513">
                  <c:v>86.071988288986475</c:v>
                </c:pt>
                <c:pt idx="4514">
                  <c:v>86.071988288986475</c:v>
                </c:pt>
                <c:pt idx="4515">
                  <c:v>86.071988288986475</c:v>
                </c:pt>
                <c:pt idx="4516">
                  <c:v>86.071988288986475</c:v>
                </c:pt>
                <c:pt idx="4517">
                  <c:v>86.071988288986475</c:v>
                </c:pt>
                <c:pt idx="4518">
                  <c:v>86.071988288986475</c:v>
                </c:pt>
                <c:pt idx="4519">
                  <c:v>86.071988288986475</c:v>
                </c:pt>
                <c:pt idx="4520">
                  <c:v>86.071988288986475</c:v>
                </c:pt>
                <c:pt idx="4521">
                  <c:v>86.071988288986475</c:v>
                </c:pt>
                <c:pt idx="4522">
                  <c:v>86.071988288986475</c:v>
                </c:pt>
                <c:pt idx="4523">
                  <c:v>86.071988288986475</c:v>
                </c:pt>
                <c:pt idx="4524">
                  <c:v>86.071988288986475</c:v>
                </c:pt>
                <c:pt idx="4525">
                  <c:v>86.071988288986475</c:v>
                </c:pt>
                <c:pt idx="4526">
                  <c:v>86.071988288986475</c:v>
                </c:pt>
                <c:pt idx="4527">
                  <c:v>86.071988288986475</c:v>
                </c:pt>
                <c:pt idx="4528">
                  <c:v>86.071988288986475</c:v>
                </c:pt>
                <c:pt idx="4529">
                  <c:v>86.071988288986475</c:v>
                </c:pt>
                <c:pt idx="4530">
                  <c:v>86.071988288986475</c:v>
                </c:pt>
                <c:pt idx="4531">
                  <c:v>86.071988288986475</c:v>
                </c:pt>
                <c:pt idx="4532">
                  <c:v>86.071988288986475</c:v>
                </c:pt>
                <c:pt idx="4533">
                  <c:v>86.071988288986475</c:v>
                </c:pt>
                <c:pt idx="4534">
                  <c:v>86.071988288986475</c:v>
                </c:pt>
                <c:pt idx="4535">
                  <c:v>86.071988288986475</c:v>
                </c:pt>
                <c:pt idx="4536">
                  <c:v>86.071988288986475</c:v>
                </c:pt>
                <c:pt idx="4537">
                  <c:v>86.071988288986475</c:v>
                </c:pt>
                <c:pt idx="4538">
                  <c:v>86.071988288986475</c:v>
                </c:pt>
                <c:pt idx="4539">
                  <c:v>86.071988288986475</c:v>
                </c:pt>
                <c:pt idx="4540">
                  <c:v>86.071988288986475</c:v>
                </c:pt>
                <c:pt idx="4541">
                  <c:v>86.071988288986475</c:v>
                </c:pt>
                <c:pt idx="4542">
                  <c:v>86.071988288986475</c:v>
                </c:pt>
                <c:pt idx="4543">
                  <c:v>86.071988288986475</c:v>
                </c:pt>
                <c:pt idx="4544">
                  <c:v>86.071988288986475</c:v>
                </c:pt>
                <c:pt idx="4545">
                  <c:v>86.071988288986475</c:v>
                </c:pt>
                <c:pt idx="4546">
                  <c:v>86.071988288986475</c:v>
                </c:pt>
                <c:pt idx="4547">
                  <c:v>86.071988288986475</c:v>
                </c:pt>
                <c:pt idx="4548">
                  <c:v>86.071988288986475</c:v>
                </c:pt>
                <c:pt idx="4549">
                  <c:v>86.071988288986475</c:v>
                </c:pt>
                <c:pt idx="4550">
                  <c:v>86.071988288986475</c:v>
                </c:pt>
                <c:pt idx="4551">
                  <c:v>86.071988288986475</c:v>
                </c:pt>
                <c:pt idx="4552">
                  <c:v>86.071988288986475</c:v>
                </c:pt>
                <c:pt idx="4553">
                  <c:v>86.071988288986475</c:v>
                </c:pt>
                <c:pt idx="4554">
                  <c:v>86.071988288986475</c:v>
                </c:pt>
                <c:pt idx="4555">
                  <c:v>86.071988288986475</c:v>
                </c:pt>
                <c:pt idx="4556">
                  <c:v>86.071988288986475</c:v>
                </c:pt>
                <c:pt idx="4557">
                  <c:v>86.071988288986475</c:v>
                </c:pt>
                <c:pt idx="4558">
                  <c:v>86.071988288986475</c:v>
                </c:pt>
                <c:pt idx="4559">
                  <c:v>86.071988288986475</c:v>
                </c:pt>
                <c:pt idx="4560">
                  <c:v>86.071988288986475</c:v>
                </c:pt>
                <c:pt idx="4561">
                  <c:v>86.071988288986475</c:v>
                </c:pt>
                <c:pt idx="4562">
                  <c:v>86.071988288986475</c:v>
                </c:pt>
                <c:pt idx="4563">
                  <c:v>86.071988288986475</c:v>
                </c:pt>
                <c:pt idx="4564">
                  <c:v>86.071988288986475</c:v>
                </c:pt>
                <c:pt idx="4565">
                  <c:v>86.071988288986475</c:v>
                </c:pt>
                <c:pt idx="4566">
                  <c:v>86.071988288986475</c:v>
                </c:pt>
                <c:pt idx="4567">
                  <c:v>86.071988288986475</c:v>
                </c:pt>
                <c:pt idx="4568">
                  <c:v>86.071988288986475</c:v>
                </c:pt>
                <c:pt idx="4569">
                  <c:v>86.071988288986475</c:v>
                </c:pt>
                <c:pt idx="4570">
                  <c:v>86.071988288986475</c:v>
                </c:pt>
                <c:pt idx="4571">
                  <c:v>86.071988288986475</c:v>
                </c:pt>
                <c:pt idx="4572">
                  <c:v>86.071988288986475</c:v>
                </c:pt>
                <c:pt idx="4573">
                  <c:v>86.071988288986475</c:v>
                </c:pt>
                <c:pt idx="4574">
                  <c:v>86.071988288986475</c:v>
                </c:pt>
                <c:pt idx="4575">
                  <c:v>86.071988288986475</c:v>
                </c:pt>
                <c:pt idx="4576">
                  <c:v>86.071988288986475</c:v>
                </c:pt>
                <c:pt idx="4577">
                  <c:v>86.071988288986475</c:v>
                </c:pt>
                <c:pt idx="4578">
                  <c:v>86.071988288986475</c:v>
                </c:pt>
                <c:pt idx="4579">
                  <c:v>86.071988288986475</c:v>
                </c:pt>
                <c:pt idx="4580">
                  <c:v>86.071988288986475</c:v>
                </c:pt>
                <c:pt idx="4581">
                  <c:v>86.071988288986475</c:v>
                </c:pt>
                <c:pt idx="4582">
                  <c:v>86.071988288986475</c:v>
                </c:pt>
                <c:pt idx="4583">
                  <c:v>86.071988288986475</c:v>
                </c:pt>
                <c:pt idx="4584">
                  <c:v>86.071988288986475</c:v>
                </c:pt>
                <c:pt idx="4585">
                  <c:v>86.071988288986475</c:v>
                </c:pt>
                <c:pt idx="4586">
                  <c:v>86.071988288986475</c:v>
                </c:pt>
                <c:pt idx="4587">
                  <c:v>86.071988288986475</c:v>
                </c:pt>
                <c:pt idx="4588">
                  <c:v>86.071988288986475</c:v>
                </c:pt>
                <c:pt idx="4589">
                  <c:v>86.071988288986475</c:v>
                </c:pt>
                <c:pt idx="4590">
                  <c:v>86.071988288986475</c:v>
                </c:pt>
                <c:pt idx="4591">
                  <c:v>86.071988288986475</c:v>
                </c:pt>
                <c:pt idx="4592">
                  <c:v>86.071988288986475</c:v>
                </c:pt>
                <c:pt idx="4593">
                  <c:v>86.071988288986475</c:v>
                </c:pt>
                <c:pt idx="4594">
                  <c:v>86.071988288986475</c:v>
                </c:pt>
                <c:pt idx="4595">
                  <c:v>86.071988288986475</c:v>
                </c:pt>
                <c:pt idx="4596">
                  <c:v>86.071988288986475</c:v>
                </c:pt>
                <c:pt idx="4597">
                  <c:v>86.071988288986475</c:v>
                </c:pt>
                <c:pt idx="4598">
                  <c:v>86.071988288986475</c:v>
                </c:pt>
                <c:pt idx="4599">
                  <c:v>86.071988288986475</c:v>
                </c:pt>
                <c:pt idx="4600">
                  <c:v>86.071988288986475</c:v>
                </c:pt>
                <c:pt idx="4601">
                  <c:v>86.071988288986475</c:v>
                </c:pt>
                <c:pt idx="4602">
                  <c:v>86.071988288986475</c:v>
                </c:pt>
                <c:pt idx="4603">
                  <c:v>86.071988288986475</c:v>
                </c:pt>
                <c:pt idx="4604">
                  <c:v>86.071988288986475</c:v>
                </c:pt>
                <c:pt idx="4605">
                  <c:v>86.071988288986475</c:v>
                </c:pt>
                <c:pt idx="4606">
                  <c:v>86.071988288986475</c:v>
                </c:pt>
                <c:pt idx="4607">
                  <c:v>86.071988288986475</c:v>
                </c:pt>
                <c:pt idx="4608">
                  <c:v>86.071988288986475</c:v>
                </c:pt>
                <c:pt idx="4609">
                  <c:v>86.071988288986475</c:v>
                </c:pt>
                <c:pt idx="4610">
                  <c:v>86.071988288986475</c:v>
                </c:pt>
                <c:pt idx="4611">
                  <c:v>86.071988288986475</c:v>
                </c:pt>
                <c:pt idx="4612">
                  <c:v>86.071988288986475</c:v>
                </c:pt>
                <c:pt idx="4613">
                  <c:v>86.071988288986475</c:v>
                </c:pt>
                <c:pt idx="4614">
                  <c:v>86.071988288986475</c:v>
                </c:pt>
                <c:pt idx="4615">
                  <c:v>86.071988288986475</c:v>
                </c:pt>
                <c:pt idx="4616">
                  <c:v>86.071988288986475</c:v>
                </c:pt>
                <c:pt idx="4617">
                  <c:v>86.071988288986475</c:v>
                </c:pt>
                <c:pt idx="4618">
                  <c:v>86.071988288986475</c:v>
                </c:pt>
                <c:pt idx="4619">
                  <c:v>86.071988288986475</c:v>
                </c:pt>
                <c:pt idx="4620">
                  <c:v>86.071988288986475</c:v>
                </c:pt>
                <c:pt idx="4621">
                  <c:v>86.071988288986475</c:v>
                </c:pt>
                <c:pt idx="4622">
                  <c:v>86.071988288986475</c:v>
                </c:pt>
                <c:pt idx="4623">
                  <c:v>86.071988288986475</c:v>
                </c:pt>
                <c:pt idx="4624">
                  <c:v>86.071988288986475</c:v>
                </c:pt>
                <c:pt idx="4625">
                  <c:v>86.071988288986475</c:v>
                </c:pt>
                <c:pt idx="4626">
                  <c:v>86.071988288986475</c:v>
                </c:pt>
                <c:pt idx="4627">
                  <c:v>86.071988288986475</c:v>
                </c:pt>
                <c:pt idx="4628">
                  <c:v>86.071988288986475</c:v>
                </c:pt>
                <c:pt idx="4629">
                  <c:v>86.071988288986475</c:v>
                </c:pt>
                <c:pt idx="4630">
                  <c:v>86.071988288986475</c:v>
                </c:pt>
                <c:pt idx="4631">
                  <c:v>86.071988288986475</c:v>
                </c:pt>
                <c:pt idx="4632">
                  <c:v>86.071988288986475</c:v>
                </c:pt>
                <c:pt idx="4633">
                  <c:v>86.071988288986475</c:v>
                </c:pt>
                <c:pt idx="4634">
                  <c:v>86.071988288986475</c:v>
                </c:pt>
                <c:pt idx="4635">
                  <c:v>86.071988288986475</c:v>
                </c:pt>
                <c:pt idx="4636">
                  <c:v>86.071988288986475</c:v>
                </c:pt>
                <c:pt idx="4637">
                  <c:v>86.071988288986475</c:v>
                </c:pt>
                <c:pt idx="4638">
                  <c:v>86.071988288986475</c:v>
                </c:pt>
                <c:pt idx="4639">
                  <c:v>86.071988288986475</c:v>
                </c:pt>
                <c:pt idx="4640">
                  <c:v>86.071988288986475</c:v>
                </c:pt>
                <c:pt idx="4641">
                  <c:v>86.071988288986475</c:v>
                </c:pt>
                <c:pt idx="4642">
                  <c:v>86.071988288986475</c:v>
                </c:pt>
                <c:pt idx="4643">
                  <c:v>86.071988288986475</c:v>
                </c:pt>
                <c:pt idx="4644">
                  <c:v>86.071988288986475</c:v>
                </c:pt>
                <c:pt idx="4645">
                  <c:v>86.071988288986475</c:v>
                </c:pt>
                <c:pt idx="4646">
                  <c:v>86.071988288986475</c:v>
                </c:pt>
                <c:pt idx="4647">
                  <c:v>86.071988288986475</c:v>
                </c:pt>
                <c:pt idx="4648">
                  <c:v>86.071988288986475</c:v>
                </c:pt>
                <c:pt idx="4649">
                  <c:v>86.071988288986475</c:v>
                </c:pt>
                <c:pt idx="4650">
                  <c:v>86.071988288986475</c:v>
                </c:pt>
                <c:pt idx="4651">
                  <c:v>86.071988288986475</c:v>
                </c:pt>
                <c:pt idx="4652">
                  <c:v>86.071988288986475</c:v>
                </c:pt>
                <c:pt idx="4653">
                  <c:v>86.071988288986475</c:v>
                </c:pt>
                <c:pt idx="4654">
                  <c:v>86.071988288986475</c:v>
                </c:pt>
                <c:pt idx="4655">
                  <c:v>86.071988288986475</c:v>
                </c:pt>
                <c:pt idx="4656">
                  <c:v>86.071988288986475</c:v>
                </c:pt>
                <c:pt idx="4657">
                  <c:v>86.071988288986475</c:v>
                </c:pt>
                <c:pt idx="4658">
                  <c:v>86.071988288986475</c:v>
                </c:pt>
                <c:pt idx="4659">
                  <c:v>86.071988288986475</c:v>
                </c:pt>
                <c:pt idx="4660">
                  <c:v>86.071988288986475</c:v>
                </c:pt>
                <c:pt idx="4661">
                  <c:v>86.071988288986475</c:v>
                </c:pt>
                <c:pt idx="4662">
                  <c:v>86.071988288986475</c:v>
                </c:pt>
                <c:pt idx="4663">
                  <c:v>86.071988288986475</c:v>
                </c:pt>
                <c:pt idx="4664">
                  <c:v>86.071988288986475</c:v>
                </c:pt>
                <c:pt idx="4665">
                  <c:v>86.071988288986475</c:v>
                </c:pt>
                <c:pt idx="4666">
                  <c:v>86.071988288986475</c:v>
                </c:pt>
                <c:pt idx="4667">
                  <c:v>86.071988288986475</c:v>
                </c:pt>
                <c:pt idx="4668">
                  <c:v>86.071988288986475</c:v>
                </c:pt>
                <c:pt idx="4669">
                  <c:v>86.071988288986475</c:v>
                </c:pt>
                <c:pt idx="4670">
                  <c:v>86.071988288986475</c:v>
                </c:pt>
                <c:pt idx="4671">
                  <c:v>86.071988288986475</c:v>
                </c:pt>
                <c:pt idx="4672">
                  <c:v>86.071988288986475</c:v>
                </c:pt>
                <c:pt idx="4673">
                  <c:v>86.071988288986475</c:v>
                </c:pt>
                <c:pt idx="4674">
                  <c:v>86.071988288986475</c:v>
                </c:pt>
                <c:pt idx="4675">
                  <c:v>86.071988288986475</c:v>
                </c:pt>
                <c:pt idx="4676">
                  <c:v>86.071988288986475</c:v>
                </c:pt>
                <c:pt idx="4677">
                  <c:v>86.071988288986475</c:v>
                </c:pt>
                <c:pt idx="4678">
                  <c:v>86.071988288986475</c:v>
                </c:pt>
                <c:pt idx="4679">
                  <c:v>86.071988288986475</c:v>
                </c:pt>
                <c:pt idx="4680">
                  <c:v>86.071988288986475</c:v>
                </c:pt>
                <c:pt idx="4681">
                  <c:v>86.071988288986475</c:v>
                </c:pt>
                <c:pt idx="4682">
                  <c:v>86.071988288986475</c:v>
                </c:pt>
                <c:pt idx="4683">
                  <c:v>86.071988288986475</c:v>
                </c:pt>
                <c:pt idx="4684">
                  <c:v>86.071988288986475</c:v>
                </c:pt>
                <c:pt idx="4685">
                  <c:v>86.071988288986475</c:v>
                </c:pt>
                <c:pt idx="4686">
                  <c:v>86.071988288986475</c:v>
                </c:pt>
                <c:pt idx="4687">
                  <c:v>86.071988288986475</c:v>
                </c:pt>
                <c:pt idx="4688">
                  <c:v>86.071988288986475</c:v>
                </c:pt>
                <c:pt idx="4689">
                  <c:v>86.071988288986475</c:v>
                </c:pt>
                <c:pt idx="4690">
                  <c:v>86.071988288986475</c:v>
                </c:pt>
                <c:pt idx="4691">
                  <c:v>86.071988288986475</c:v>
                </c:pt>
                <c:pt idx="4692">
                  <c:v>86.071988288986475</c:v>
                </c:pt>
                <c:pt idx="4693">
                  <c:v>86.071988288986475</c:v>
                </c:pt>
                <c:pt idx="4694">
                  <c:v>86.071988288986475</c:v>
                </c:pt>
                <c:pt idx="4695">
                  <c:v>86.071988288986475</c:v>
                </c:pt>
                <c:pt idx="4696">
                  <c:v>86.071988288986475</c:v>
                </c:pt>
                <c:pt idx="4697">
                  <c:v>86.071988288986475</c:v>
                </c:pt>
                <c:pt idx="4698">
                  <c:v>86.071988288986475</c:v>
                </c:pt>
                <c:pt idx="4699">
                  <c:v>86.071988288986475</c:v>
                </c:pt>
                <c:pt idx="4700">
                  <c:v>86.071988288986475</c:v>
                </c:pt>
                <c:pt idx="4701">
                  <c:v>86.071988288986475</c:v>
                </c:pt>
                <c:pt idx="4702">
                  <c:v>86.071988288986475</c:v>
                </c:pt>
                <c:pt idx="4703">
                  <c:v>86.071988288986475</c:v>
                </c:pt>
                <c:pt idx="4704">
                  <c:v>86.071988288986475</c:v>
                </c:pt>
                <c:pt idx="4705">
                  <c:v>86.071988288986475</c:v>
                </c:pt>
                <c:pt idx="4706">
                  <c:v>86.071988288986475</c:v>
                </c:pt>
                <c:pt idx="4707">
                  <c:v>86.071988288986475</c:v>
                </c:pt>
                <c:pt idx="4708">
                  <c:v>86.071988288986475</c:v>
                </c:pt>
                <c:pt idx="4709">
                  <c:v>86.071988288986475</c:v>
                </c:pt>
                <c:pt idx="4710">
                  <c:v>86.071988288986475</c:v>
                </c:pt>
                <c:pt idx="4711">
                  <c:v>86.071988288986475</c:v>
                </c:pt>
                <c:pt idx="4712">
                  <c:v>86.071988288986475</c:v>
                </c:pt>
                <c:pt idx="4713">
                  <c:v>86.071988288986475</c:v>
                </c:pt>
                <c:pt idx="4714">
                  <c:v>86.071988288986475</c:v>
                </c:pt>
                <c:pt idx="4715">
                  <c:v>86.071988288986475</c:v>
                </c:pt>
                <c:pt idx="4716">
                  <c:v>86.071988288986475</c:v>
                </c:pt>
                <c:pt idx="4717">
                  <c:v>86.071988288986475</c:v>
                </c:pt>
                <c:pt idx="4718">
                  <c:v>86.071988288986475</c:v>
                </c:pt>
                <c:pt idx="4719">
                  <c:v>86.071988288986475</c:v>
                </c:pt>
                <c:pt idx="4720">
                  <c:v>86.071988288986475</c:v>
                </c:pt>
                <c:pt idx="4721">
                  <c:v>86.071988288986475</c:v>
                </c:pt>
                <c:pt idx="4722">
                  <c:v>86.071988288986475</c:v>
                </c:pt>
                <c:pt idx="4723">
                  <c:v>86.071988288986475</c:v>
                </c:pt>
                <c:pt idx="4724">
                  <c:v>86.071988288986475</c:v>
                </c:pt>
                <c:pt idx="4725">
                  <c:v>86.071988288986475</c:v>
                </c:pt>
                <c:pt idx="4726">
                  <c:v>86.071988288986475</c:v>
                </c:pt>
                <c:pt idx="4727">
                  <c:v>86.071988288986475</c:v>
                </c:pt>
                <c:pt idx="4728">
                  <c:v>86.071988288986475</c:v>
                </c:pt>
                <c:pt idx="4729">
                  <c:v>86.071988288986475</c:v>
                </c:pt>
                <c:pt idx="4730">
                  <c:v>86.071988288986475</c:v>
                </c:pt>
                <c:pt idx="4731">
                  <c:v>86.071988288986475</c:v>
                </c:pt>
                <c:pt idx="4732">
                  <c:v>86.071988288986475</c:v>
                </c:pt>
                <c:pt idx="4733">
                  <c:v>86.071988288986475</c:v>
                </c:pt>
                <c:pt idx="4734">
                  <c:v>86.071988288986475</c:v>
                </c:pt>
                <c:pt idx="4735">
                  <c:v>86.071988288986475</c:v>
                </c:pt>
                <c:pt idx="4736">
                  <c:v>86.071988288986475</c:v>
                </c:pt>
                <c:pt idx="4737">
                  <c:v>86.071988288986475</c:v>
                </c:pt>
                <c:pt idx="4738">
                  <c:v>86.071988288986475</c:v>
                </c:pt>
                <c:pt idx="4739">
                  <c:v>86.071988288986475</c:v>
                </c:pt>
                <c:pt idx="4740">
                  <c:v>86.071988288986475</c:v>
                </c:pt>
                <c:pt idx="4741">
                  <c:v>86.071988288986475</c:v>
                </c:pt>
                <c:pt idx="4742">
                  <c:v>86.071988288986475</c:v>
                </c:pt>
                <c:pt idx="4743">
                  <c:v>86.071988288986475</c:v>
                </c:pt>
                <c:pt idx="4744">
                  <c:v>86.071988288986475</c:v>
                </c:pt>
                <c:pt idx="4745">
                  <c:v>86.071988288986475</c:v>
                </c:pt>
                <c:pt idx="4746">
                  <c:v>86.071988288986475</c:v>
                </c:pt>
                <c:pt idx="4747">
                  <c:v>86.071988288986475</c:v>
                </c:pt>
                <c:pt idx="4748">
                  <c:v>86.071988288986475</c:v>
                </c:pt>
                <c:pt idx="4749">
                  <c:v>86.071988288986475</c:v>
                </c:pt>
                <c:pt idx="4750">
                  <c:v>86.071988288986475</c:v>
                </c:pt>
                <c:pt idx="4751">
                  <c:v>86.071988288986475</c:v>
                </c:pt>
                <c:pt idx="4752">
                  <c:v>86.071988288986475</c:v>
                </c:pt>
                <c:pt idx="4753">
                  <c:v>86.071988288986475</c:v>
                </c:pt>
                <c:pt idx="4754">
                  <c:v>86.071988288986475</c:v>
                </c:pt>
                <c:pt idx="4755">
                  <c:v>86.071988288986475</c:v>
                </c:pt>
                <c:pt idx="4756">
                  <c:v>86.071988288986475</c:v>
                </c:pt>
                <c:pt idx="4757">
                  <c:v>86.071988288986475</c:v>
                </c:pt>
                <c:pt idx="4758">
                  <c:v>86.071988288986475</c:v>
                </c:pt>
                <c:pt idx="4759">
                  <c:v>86.071988288986475</c:v>
                </c:pt>
                <c:pt idx="4760">
                  <c:v>86.071988288986475</c:v>
                </c:pt>
                <c:pt idx="4761">
                  <c:v>86.071988288986475</c:v>
                </c:pt>
                <c:pt idx="4762">
                  <c:v>86.071988288986475</c:v>
                </c:pt>
                <c:pt idx="4763">
                  <c:v>86.071988288986475</c:v>
                </c:pt>
                <c:pt idx="4764">
                  <c:v>86.071988288986475</c:v>
                </c:pt>
                <c:pt idx="4765">
                  <c:v>86.071988288986475</c:v>
                </c:pt>
                <c:pt idx="4766">
                  <c:v>86.071988288986475</c:v>
                </c:pt>
                <c:pt idx="4767">
                  <c:v>86.071988288986475</c:v>
                </c:pt>
                <c:pt idx="4768">
                  <c:v>86.071988288986475</c:v>
                </c:pt>
                <c:pt idx="4769">
                  <c:v>86.071988288986475</c:v>
                </c:pt>
                <c:pt idx="4770">
                  <c:v>86.071988288986475</c:v>
                </c:pt>
                <c:pt idx="4771">
                  <c:v>86.071988288986475</c:v>
                </c:pt>
                <c:pt idx="4772">
                  <c:v>86.071988288986475</c:v>
                </c:pt>
                <c:pt idx="4773">
                  <c:v>86.071988288986475</c:v>
                </c:pt>
                <c:pt idx="4774">
                  <c:v>86.071988288986475</c:v>
                </c:pt>
                <c:pt idx="4775">
                  <c:v>86.071988288986475</c:v>
                </c:pt>
                <c:pt idx="4776">
                  <c:v>86.071988288986475</c:v>
                </c:pt>
                <c:pt idx="4777">
                  <c:v>86.071988288986475</c:v>
                </c:pt>
                <c:pt idx="4778">
                  <c:v>86.071988288986475</c:v>
                </c:pt>
                <c:pt idx="4779">
                  <c:v>86.071988288986475</c:v>
                </c:pt>
                <c:pt idx="4780">
                  <c:v>86.071988288986475</c:v>
                </c:pt>
                <c:pt idx="4781">
                  <c:v>86.071988288986475</c:v>
                </c:pt>
                <c:pt idx="4782">
                  <c:v>86.071988288986475</c:v>
                </c:pt>
                <c:pt idx="4783">
                  <c:v>86.071988288986475</c:v>
                </c:pt>
                <c:pt idx="4784">
                  <c:v>86.071988288986475</c:v>
                </c:pt>
                <c:pt idx="4785">
                  <c:v>86.071988288986475</c:v>
                </c:pt>
                <c:pt idx="4786">
                  <c:v>86.071988288986475</c:v>
                </c:pt>
                <c:pt idx="4787">
                  <c:v>86.071988288986475</c:v>
                </c:pt>
                <c:pt idx="4788">
                  <c:v>86.071988288986475</c:v>
                </c:pt>
                <c:pt idx="4789">
                  <c:v>86.071988288986475</c:v>
                </c:pt>
                <c:pt idx="4790">
                  <c:v>86.071988288986475</c:v>
                </c:pt>
                <c:pt idx="4791">
                  <c:v>86.071988288986475</c:v>
                </c:pt>
                <c:pt idx="4792">
                  <c:v>86.071988288986475</c:v>
                </c:pt>
                <c:pt idx="4793">
                  <c:v>86.071988288986475</c:v>
                </c:pt>
                <c:pt idx="4794">
                  <c:v>86.071988288986475</c:v>
                </c:pt>
                <c:pt idx="4795">
                  <c:v>86.071988288986475</c:v>
                </c:pt>
                <c:pt idx="4796">
                  <c:v>86.071988288986475</c:v>
                </c:pt>
                <c:pt idx="4797">
                  <c:v>86.071988288986475</c:v>
                </c:pt>
                <c:pt idx="4798">
                  <c:v>86.071988288986475</c:v>
                </c:pt>
                <c:pt idx="4799">
                  <c:v>86.071988288986475</c:v>
                </c:pt>
                <c:pt idx="4800">
                  <c:v>86.071988288986475</c:v>
                </c:pt>
                <c:pt idx="4801">
                  <c:v>86.071988288986475</c:v>
                </c:pt>
                <c:pt idx="4802">
                  <c:v>86.071988288986475</c:v>
                </c:pt>
                <c:pt idx="4803">
                  <c:v>86.071988288986475</c:v>
                </c:pt>
                <c:pt idx="4804">
                  <c:v>86.071988288986475</c:v>
                </c:pt>
                <c:pt idx="4805">
                  <c:v>86.071988288986475</c:v>
                </c:pt>
                <c:pt idx="4806">
                  <c:v>86.071988288986475</c:v>
                </c:pt>
                <c:pt idx="4807">
                  <c:v>86.071988288986475</c:v>
                </c:pt>
                <c:pt idx="4808">
                  <c:v>86.071988288986475</c:v>
                </c:pt>
                <c:pt idx="4809">
                  <c:v>86.071988288986475</c:v>
                </c:pt>
                <c:pt idx="4810">
                  <c:v>86.071988288986475</c:v>
                </c:pt>
                <c:pt idx="4811">
                  <c:v>86.071988288986475</c:v>
                </c:pt>
                <c:pt idx="4812">
                  <c:v>86.071988288986475</c:v>
                </c:pt>
                <c:pt idx="4813">
                  <c:v>86.071988288986475</c:v>
                </c:pt>
                <c:pt idx="4814">
                  <c:v>86.071988288986475</c:v>
                </c:pt>
                <c:pt idx="4815">
                  <c:v>86.071988288986475</c:v>
                </c:pt>
                <c:pt idx="4816">
                  <c:v>86.071988288986475</c:v>
                </c:pt>
                <c:pt idx="4817">
                  <c:v>86.071988288986475</c:v>
                </c:pt>
                <c:pt idx="4818">
                  <c:v>86.071988288986475</c:v>
                </c:pt>
                <c:pt idx="4819">
                  <c:v>86.071988288986475</c:v>
                </c:pt>
                <c:pt idx="4820">
                  <c:v>86.071988288986475</c:v>
                </c:pt>
                <c:pt idx="4821">
                  <c:v>86.071988288986475</c:v>
                </c:pt>
                <c:pt idx="4822">
                  <c:v>86.071988288986475</c:v>
                </c:pt>
                <c:pt idx="4823">
                  <c:v>86.071988288986475</c:v>
                </c:pt>
                <c:pt idx="4824">
                  <c:v>86.071988288986475</c:v>
                </c:pt>
                <c:pt idx="4825">
                  <c:v>86.071988288986475</c:v>
                </c:pt>
                <c:pt idx="4826">
                  <c:v>86.071988288986475</c:v>
                </c:pt>
                <c:pt idx="4827">
                  <c:v>86.071988288986475</c:v>
                </c:pt>
                <c:pt idx="4828">
                  <c:v>86.071988288986475</c:v>
                </c:pt>
                <c:pt idx="4829">
                  <c:v>86.071988288986475</c:v>
                </c:pt>
                <c:pt idx="4830">
                  <c:v>86.071988288986475</c:v>
                </c:pt>
                <c:pt idx="4831">
                  <c:v>86.071988288986475</c:v>
                </c:pt>
                <c:pt idx="4832">
                  <c:v>86.071988288986475</c:v>
                </c:pt>
                <c:pt idx="4833">
                  <c:v>86.071988288986475</c:v>
                </c:pt>
                <c:pt idx="4834">
                  <c:v>86.071988288986475</c:v>
                </c:pt>
                <c:pt idx="4835">
                  <c:v>86.071988288986475</c:v>
                </c:pt>
                <c:pt idx="4836">
                  <c:v>86.071988288986475</c:v>
                </c:pt>
                <c:pt idx="4837">
                  <c:v>86.071988288986475</c:v>
                </c:pt>
                <c:pt idx="4838">
                  <c:v>86.071988288986475</c:v>
                </c:pt>
                <c:pt idx="4839">
                  <c:v>86.071988288986475</c:v>
                </c:pt>
                <c:pt idx="4840">
                  <c:v>86.071988288986475</c:v>
                </c:pt>
                <c:pt idx="4841">
                  <c:v>86.071988288986475</c:v>
                </c:pt>
                <c:pt idx="4842">
                  <c:v>86.071988288986475</c:v>
                </c:pt>
                <c:pt idx="4843">
                  <c:v>86.071988288986475</c:v>
                </c:pt>
                <c:pt idx="4844">
                  <c:v>86.071988288986475</c:v>
                </c:pt>
                <c:pt idx="4845">
                  <c:v>86.071988288986475</c:v>
                </c:pt>
                <c:pt idx="4846">
                  <c:v>86.071988288986475</c:v>
                </c:pt>
                <c:pt idx="4847">
                  <c:v>86.071988288986475</c:v>
                </c:pt>
                <c:pt idx="4848">
                  <c:v>86.071988288986475</c:v>
                </c:pt>
                <c:pt idx="4849">
                  <c:v>86.071988288986475</c:v>
                </c:pt>
                <c:pt idx="4850">
                  <c:v>86.071988288986475</c:v>
                </c:pt>
                <c:pt idx="4851">
                  <c:v>86.071988288986475</c:v>
                </c:pt>
                <c:pt idx="4852">
                  <c:v>86.071988288986475</c:v>
                </c:pt>
                <c:pt idx="4853">
                  <c:v>86.071988288986475</c:v>
                </c:pt>
                <c:pt idx="4854">
                  <c:v>86.071988288986475</c:v>
                </c:pt>
                <c:pt idx="4855">
                  <c:v>86.071988288986475</c:v>
                </c:pt>
                <c:pt idx="4856">
                  <c:v>86.071988288986475</c:v>
                </c:pt>
                <c:pt idx="4857">
                  <c:v>86.071988288986475</c:v>
                </c:pt>
                <c:pt idx="4858">
                  <c:v>86.071988288986475</c:v>
                </c:pt>
                <c:pt idx="4859">
                  <c:v>86.071988288986475</c:v>
                </c:pt>
                <c:pt idx="4860">
                  <c:v>86.071988288986475</c:v>
                </c:pt>
                <c:pt idx="4861">
                  <c:v>86.071988288986475</c:v>
                </c:pt>
                <c:pt idx="4862">
                  <c:v>86.071988288986475</c:v>
                </c:pt>
                <c:pt idx="4863">
                  <c:v>86.071988288986475</c:v>
                </c:pt>
                <c:pt idx="4864">
                  <c:v>86.071988288986475</c:v>
                </c:pt>
                <c:pt idx="4865">
                  <c:v>86.071988288986475</c:v>
                </c:pt>
                <c:pt idx="4866">
                  <c:v>86.071988288986475</c:v>
                </c:pt>
                <c:pt idx="4867">
                  <c:v>86.071988288986475</c:v>
                </c:pt>
                <c:pt idx="4868">
                  <c:v>86.071988288986475</c:v>
                </c:pt>
                <c:pt idx="4869">
                  <c:v>86.071988288986475</c:v>
                </c:pt>
                <c:pt idx="4870">
                  <c:v>86.071988288986475</c:v>
                </c:pt>
                <c:pt idx="4871">
                  <c:v>86.071988288986475</c:v>
                </c:pt>
                <c:pt idx="4872">
                  <c:v>86.071988288986475</c:v>
                </c:pt>
                <c:pt idx="4873">
                  <c:v>86.071988288986475</c:v>
                </c:pt>
                <c:pt idx="4874">
                  <c:v>86.071988288986475</c:v>
                </c:pt>
                <c:pt idx="4875">
                  <c:v>86.071988288986475</c:v>
                </c:pt>
                <c:pt idx="4876">
                  <c:v>86.071988288986475</c:v>
                </c:pt>
                <c:pt idx="4877">
                  <c:v>86.071988288986475</c:v>
                </c:pt>
                <c:pt idx="4878">
                  <c:v>86.071988288986475</c:v>
                </c:pt>
                <c:pt idx="4879">
                  <c:v>86.071988288986475</c:v>
                </c:pt>
                <c:pt idx="4880">
                  <c:v>86.071988288986475</c:v>
                </c:pt>
                <c:pt idx="4881">
                  <c:v>86.071988288986475</c:v>
                </c:pt>
                <c:pt idx="4882">
                  <c:v>86.071988288986475</c:v>
                </c:pt>
                <c:pt idx="4883">
                  <c:v>86.071988288986475</c:v>
                </c:pt>
                <c:pt idx="4884">
                  <c:v>86.071988288986475</c:v>
                </c:pt>
                <c:pt idx="4885">
                  <c:v>86.071988288986475</c:v>
                </c:pt>
                <c:pt idx="4886">
                  <c:v>86.071988288986475</c:v>
                </c:pt>
                <c:pt idx="4887">
                  <c:v>86.071988288986475</c:v>
                </c:pt>
                <c:pt idx="4888">
                  <c:v>86.071988288986475</c:v>
                </c:pt>
                <c:pt idx="4889">
                  <c:v>86.071988288986475</c:v>
                </c:pt>
                <c:pt idx="4890">
                  <c:v>86.071988288986475</c:v>
                </c:pt>
                <c:pt idx="4891">
                  <c:v>86.071988288986475</c:v>
                </c:pt>
                <c:pt idx="4892">
                  <c:v>86.071988288986475</c:v>
                </c:pt>
                <c:pt idx="4893">
                  <c:v>86.071988288986475</c:v>
                </c:pt>
                <c:pt idx="4894">
                  <c:v>86.071988288986475</c:v>
                </c:pt>
                <c:pt idx="4895">
                  <c:v>86.071988288986475</c:v>
                </c:pt>
                <c:pt idx="4896">
                  <c:v>86.071988288986475</c:v>
                </c:pt>
                <c:pt idx="4897">
                  <c:v>86.071988288986475</c:v>
                </c:pt>
                <c:pt idx="4898">
                  <c:v>86.071988288986475</c:v>
                </c:pt>
                <c:pt idx="4899">
                  <c:v>86.071988288986475</c:v>
                </c:pt>
                <c:pt idx="4900">
                  <c:v>86.071988288986475</c:v>
                </c:pt>
                <c:pt idx="4901">
                  <c:v>86.071988288986475</c:v>
                </c:pt>
                <c:pt idx="4902">
                  <c:v>86.071988288986475</c:v>
                </c:pt>
                <c:pt idx="4903">
                  <c:v>86.071988288986475</c:v>
                </c:pt>
                <c:pt idx="4904">
                  <c:v>86.071988288986475</c:v>
                </c:pt>
                <c:pt idx="4905">
                  <c:v>86.071988288986475</c:v>
                </c:pt>
                <c:pt idx="4906">
                  <c:v>86.071988288986475</c:v>
                </c:pt>
                <c:pt idx="4907">
                  <c:v>86.071988288986475</c:v>
                </c:pt>
                <c:pt idx="4908">
                  <c:v>86.071988288986475</c:v>
                </c:pt>
                <c:pt idx="4909">
                  <c:v>86.071988288986475</c:v>
                </c:pt>
                <c:pt idx="4910">
                  <c:v>86.071988288986475</c:v>
                </c:pt>
                <c:pt idx="4911">
                  <c:v>86.071988288986475</c:v>
                </c:pt>
                <c:pt idx="4912">
                  <c:v>86.071988288986475</c:v>
                </c:pt>
                <c:pt idx="4913">
                  <c:v>86.071988288986475</c:v>
                </c:pt>
                <c:pt idx="4914">
                  <c:v>86.071988288986475</c:v>
                </c:pt>
                <c:pt idx="4915">
                  <c:v>86.071988288986475</c:v>
                </c:pt>
                <c:pt idx="4916">
                  <c:v>86.071988288986475</c:v>
                </c:pt>
                <c:pt idx="4917">
                  <c:v>86.071988288986475</c:v>
                </c:pt>
                <c:pt idx="4918">
                  <c:v>86.071988288986475</c:v>
                </c:pt>
                <c:pt idx="4919">
                  <c:v>86.071988288986475</c:v>
                </c:pt>
                <c:pt idx="4920">
                  <c:v>86.071988288986475</c:v>
                </c:pt>
                <c:pt idx="4921">
                  <c:v>86.071988288986475</c:v>
                </c:pt>
                <c:pt idx="4922">
                  <c:v>86.071988288986475</c:v>
                </c:pt>
                <c:pt idx="4923">
                  <c:v>86.071988288986475</c:v>
                </c:pt>
                <c:pt idx="4924">
                  <c:v>86.071988288986475</c:v>
                </c:pt>
                <c:pt idx="4925">
                  <c:v>86.071988288986475</c:v>
                </c:pt>
                <c:pt idx="4926">
                  <c:v>86.071988288986475</c:v>
                </c:pt>
                <c:pt idx="4927">
                  <c:v>86.071988288986475</c:v>
                </c:pt>
                <c:pt idx="4928">
                  <c:v>86.071988288986475</c:v>
                </c:pt>
                <c:pt idx="4929">
                  <c:v>86.071988288986475</c:v>
                </c:pt>
                <c:pt idx="4930">
                  <c:v>86.071988288986475</c:v>
                </c:pt>
                <c:pt idx="4931">
                  <c:v>86.071988288986475</c:v>
                </c:pt>
                <c:pt idx="4932">
                  <c:v>86.071988288986475</c:v>
                </c:pt>
                <c:pt idx="4933">
                  <c:v>86.071988288986475</c:v>
                </c:pt>
                <c:pt idx="4934">
                  <c:v>86.071988288986475</c:v>
                </c:pt>
                <c:pt idx="4935">
                  <c:v>86.071988288986475</c:v>
                </c:pt>
                <c:pt idx="4936">
                  <c:v>86.071988288986475</c:v>
                </c:pt>
                <c:pt idx="4937">
                  <c:v>86.071988288986475</c:v>
                </c:pt>
                <c:pt idx="4938">
                  <c:v>86.071988288986475</c:v>
                </c:pt>
                <c:pt idx="4939">
                  <c:v>86.071988288986475</c:v>
                </c:pt>
                <c:pt idx="4940">
                  <c:v>86.071988288986475</c:v>
                </c:pt>
                <c:pt idx="4941">
                  <c:v>86.071988288986475</c:v>
                </c:pt>
                <c:pt idx="4942">
                  <c:v>86.071988288986475</c:v>
                </c:pt>
                <c:pt idx="4943">
                  <c:v>86.071988288986475</c:v>
                </c:pt>
                <c:pt idx="4944">
                  <c:v>86.071988288986475</c:v>
                </c:pt>
                <c:pt idx="4945">
                  <c:v>86.071988288986475</c:v>
                </c:pt>
                <c:pt idx="4946">
                  <c:v>86.071988288986475</c:v>
                </c:pt>
                <c:pt idx="4947">
                  <c:v>86.071988288986475</c:v>
                </c:pt>
                <c:pt idx="4948">
                  <c:v>86.071988288986475</c:v>
                </c:pt>
                <c:pt idx="4949">
                  <c:v>86.071988288986475</c:v>
                </c:pt>
                <c:pt idx="4950">
                  <c:v>86.071988288986475</c:v>
                </c:pt>
                <c:pt idx="4951">
                  <c:v>86.071988288986475</c:v>
                </c:pt>
                <c:pt idx="4952">
                  <c:v>86.071988288986475</c:v>
                </c:pt>
                <c:pt idx="4953">
                  <c:v>86.071988288986475</c:v>
                </c:pt>
                <c:pt idx="4954">
                  <c:v>86.071988288986475</c:v>
                </c:pt>
                <c:pt idx="4955">
                  <c:v>86.071988288986475</c:v>
                </c:pt>
                <c:pt idx="4956">
                  <c:v>86.071988288986475</c:v>
                </c:pt>
                <c:pt idx="4957">
                  <c:v>86.071988288986475</c:v>
                </c:pt>
                <c:pt idx="4958">
                  <c:v>86.071988288986475</c:v>
                </c:pt>
                <c:pt idx="4959">
                  <c:v>86.071988288986475</c:v>
                </c:pt>
                <c:pt idx="4960">
                  <c:v>86.071988288986475</c:v>
                </c:pt>
                <c:pt idx="4961">
                  <c:v>86.071988288986475</c:v>
                </c:pt>
                <c:pt idx="4962">
                  <c:v>86.071988288986475</c:v>
                </c:pt>
                <c:pt idx="4963">
                  <c:v>86.071988288986475</c:v>
                </c:pt>
                <c:pt idx="4964">
                  <c:v>86.071988288986475</c:v>
                </c:pt>
                <c:pt idx="4965">
                  <c:v>86.071988288986475</c:v>
                </c:pt>
                <c:pt idx="4966">
                  <c:v>86.071988288986475</c:v>
                </c:pt>
                <c:pt idx="4967">
                  <c:v>86.071988288986475</c:v>
                </c:pt>
                <c:pt idx="4968">
                  <c:v>86.071988288986475</c:v>
                </c:pt>
                <c:pt idx="4969">
                  <c:v>86.071988288986475</c:v>
                </c:pt>
                <c:pt idx="4970">
                  <c:v>86.071988288986475</c:v>
                </c:pt>
                <c:pt idx="4971">
                  <c:v>86.071988288986475</c:v>
                </c:pt>
                <c:pt idx="4972">
                  <c:v>86.071988288986475</c:v>
                </c:pt>
                <c:pt idx="4973">
                  <c:v>86.071988288986475</c:v>
                </c:pt>
                <c:pt idx="4974">
                  <c:v>86.071988288986475</c:v>
                </c:pt>
                <c:pt idx="4975">
                  <c:v>86.071988288986475</c:v>
                </c:pt>
                <c:pt idx="4976">
                  <c:v>86.071988288986475</c:v>
                </c:pt>
                <c:pt idx="4977">
                  <c:v>86.071988288986475</c:v>
                </c:pt>
                <c:pt idx="4978">
                  <c:v>86.071988288986475</c:v>
                </c:pt>
                <c:pt idx="4979">
                  <c:v>86.071988288986475</c:v>
                </c:pt>
                <c:pt idx="4980">
                  <c:v>86.071988288986475</c:v>
                </c:pt>
                <c:pt idx="4981">
                  <c:v>86.071988288986475</c:v>
                </c:pt>
                <c:pt idx="4982">
                  <c:v>86.071988288986475</c:v>
                </c:pt>
                <c:pt idx="4983">
                  <c:v>86.071988288986475</c:v>
                </c:pt>
                <c:pt idx="4984">
                  <c:v>86.071988288986475</c:v>
                </c:pt>
                <c:pt idx="4985">
                  <c:v>86.071988288986475</c:v>
                </c:pt>
                <c:pt idx="4986">
                  <c:v>86.071988288986475</c:v>
                </c:pt>
                <c:pt idx="4987">
                  <c:v>86.071988288986475</c:v>
                </c:pt>
                <c:pt idx="4988">
                  <c:v>86.071988288986475</c:v>
                </c:pt>
                <c:pt idx="4989">
                  <c:v>86.071988288986475</c:v>
                </c:pt>
                <c:pt idx="4990">
                  <c:v>86.071988288986475</c:v>
                </c:pt>
                <c:pt idx="4991">
                  <c:v>86.071988288986475</c:v>
                </c:pt>
                <c:pt idx="4992">
                  <c:v>86.071988288986475</c:v>
                </c:pt>
                <c:pt idx="4993">
                  <c:v>86.071988288986475</c:v>
                </c:pt>
                <c:pt idx="4994">
                  <c:v>86.071988288986475</c:v>
                </c:pt>
                <c:pt idx="4995">
                  <c:v>86.071988288986475</c:v>
                </c:pt>
                <c:pt idx="4996">
                  <c:v>86.071988288986475</c:v>
                </c:pt>
                <c:pt idx="4997">
                  <c:v>86.071988288986475</c:v>
                </c:pt>
                <c:pt idx="4998">
                  <c:v>86.071988288986475</c:v>
                </c:pt>
                <c:pt idx="4999">
                  <c:v>86.071988288986475</c:v>
                </c:pt>
                <c:pt idx="5000">
                  <c:v>86.071988288986475</c:v>
                </c:pt>
                <c:pt idx="5001">
                  <c:v>86.071988288986475</c:v>
                </c:pt>
                <c:pt idx="5002">
                  <c:v>86.071988288986475</c:v>
                </c:pt>
                <c:pt idx="5003">
                  <c:v>86.071988288986475</c:v>
                </c:pt>
                <c:pt idx="5004">
                  <c:v>86.071988288986475</c:v>
                </c:pt>
                <c:pt idx="5005">
                  <c:v>86.071988288986475</c:v>
                </c:pt>
                <c:pt idx="5006">
                  <c:v>86.071988288986475</c:v>
                </c:pt>
                <c:pt idx="5007">
                  <c:v>86.071988288986475</c:v>
                </c:pt>
                <c:pt idx="5008">
                  <c:v>86.071988288986475</c:v>
                </c:pt>
                <c:pt idx="5009">
                  <c:v>86.071988288986475</c:v>
                </c:pt>
                <c:pt idx="5010">
                  <c:v>86.071988288986475</c:v>
                </c:pt>
                <c:pt idx="5011">
                  <c:v>86.071988288986475</c:v>
                </c:pt>
                <c:pt idx="5012">
                  <c:v>86.071988288986475</c:v>
                </c:pt>
                <c:pt idx="5013">
                  <c:v>86.071988288986475</c:v>
                </c:pt>
                <c:pt idx="5014">
                  <c:v>86.071988288986475</c:v>
                </c:pt>
                <c:pt idx="5015">
                  <c:v>86.071988288986475</c:v>
                </c:pt>
                <c:pt idx="5016">
                  <c:v>86.071988288986475</c:v>
                </c:pt>
                <c:pt idx="5017">
                  <c:v>86.071988288986475</c:v>
                </c:pt>
                <c:pt idx="5018">
                  <c:v>86.071988288986475</c:v>
                </c:pt>
                <c:pt idx="5019">
                  <c:v>86.071988288986475</c:v>
                </c:pt>
                <c:pt idx="5020">
                  <c:v>86.071988288986475</c:v>
                </c:pt>
                <c:pt idx="5021">
                  <c:v>86.071988288986475</c:v>
                </c:pt>
                <c:pt idx="5022">
                  <c:v>86.071988288986475</c:v>
                </c:pt>
                <c:pt idx="5023">
                  <c:v>86.071988288986475</c:v>
                </c:pt>
                <c:pt idx="5024">
                  <c:v>86.071988288986475</c:v>
                </c:pt>
                <c:pt idx="5025">
                  <c:v>86.071988288986475</c:v>
                </c:pt>
                <c:pt idx="5026">
                  <c:v>86.071988288986475</c:v>
                </c:pt>
                <c:pt idx="5027">
                  <c:v>86.071988288986475</c:v>
                </c:pt>
                <c:pt idx="5028">
                  <c:v>86.071988288986475</c:v>
                </c:pt>
                <c:pt idx="5029">
                  <c:v>86.071988288986475</c:v>
                </c:pt>
                <c:pt idx="5030">
                  <c:v>86.071988288986475</c:v>
                </c:pt>
                <c:pt idx="5031">
                  <c:v>86.071988288986475</c:v>
                </c:pt>
                <c:pt idx="5032">
                  <c:v>86.071988288986475</c:v>
                </c:pt>
                <c:pt idx="5033">
                  <c:v>86.071988288986475</c:v>
                </c:pt>
                <c:pt idx="5034">
                  <c:v>86.071988288986475</c:v>
                </c:pt>
                <c:pt idx="5035">
                  <c:v>86.071988288986475</c:v>
                </c:pt>
                <c:pt idx="5036">
                  <c:v>86.071988288986475</c:v>
                </c:pt>
                <c:pt idx="5037">
                  <c:v>86.071988288986475</c:v>
                </c:pt>
                <c:pt idx="5038">
                  <c:v>86.071988288986475</c:v>
                </c:pt>
                <c:pt idx="5039">
                  <c:v>86.071988288986475</c:v>
                </c:pt>
                <c:pt idx="5040">
                  <c:v>86.071988288986475</c:v>
                </c:pt>
                <c:pt idx="5041">
                  <c:v>86.071988288986475</c:v>
                </c:pt>
                <c:pt idx="5042">
                  <c:v>86.071988288986475</c:v>
                </c:pt>
                <c:pt idx="5043">
                  <c:v>86.071988288986475</c:v>
                </c:pt>
                <c:pt idx="5044">
                  <c:v>86.071988288986475</c:v>
                </c:pt>
                <c:pt idx="5045">
                  <c:v>86.071988288986475</c:v>
                </c:pt>
                <c:pt idx="5046">
                  <c:v>86.071988288986475</c:v>
                </c:pt>
                <c:pt idx="5047">
                  <c:v>86.071988288986475</c:v>
                </c:pt>
                <c:pt idx="5048">
                  <c:v>86.071988288986475</c:v>
                </c:pt>
                <c:pt idx="5049">
                  <c:v>86.071988288986475</c:v>
                </c:pt>
                <c:pt idx="5050">
                  <c:v>86.071988288986475</c:v>
                </c:pt>
                <c:pt idx="5051">
                  <c:v>86.071988288986475</c:v>
                </c:pt>
                <c:pt idx="5052">
                  <c:v>86.071988288986475</c:v>
                </c:pt>
                <c:pt idx="5053">
                  <c:v>86.071988288986475</c:v>
                </c:pt>
                <c:pt idx="5054">
                  <c:v>86.071988288986475</c:v>
                </c:pt>
                <c:pt idx="5055">
                  <c:v>86.071988288986475</c:v>
                </c:pt>
                <c:pt idx="5056">
                  <c:v>86.071988288986475</c:v>
                </c:pt>
                <c:pt idx="5057">
                  <c:v>86.071988288986475</c:v>
                </c:pt>
                <c:pt idx="5058">
                  <c:v>86.071988288986475</c:v>
                </c:pt>
                <c:pt idx="5059">
                  <c:v>86.071988288986475</c:v>
                </c:pt>
                <c:pt idx="5060">
                  <c:v>86.071988288986475</c:v>
                </c:pt>
                <c:pt idx="5061">
                  <c:v>86.071988288986475</c:v>
                </c:pt>
                <c:pt idx="5062">
                  <c:v>86.071988288986475</c:v>
                </c:pt>
                <c:pt idx="5063">
                  <c:v>86.071988288986475</c:v>
                </c:pt>
                <c:pt idx="5064">
                  <c:v>86.071988288986475</c:v>
                </c:pt>
                <c:pt idx="5065">
                  <c:v>86.071988288986475</c:v>
                </c:pt>
                <c:pt idx="5066">
                  <c:v>86.071988288986475</c:v>
                </c:pt>
                <c:pt idx="5067">
                  <c:v>86.071988288986475</c:v>
                </c:pt>
                <c:pt idx="5068">
                  <c:v>86.071988288986475</c:v>
                </c:pt>
                <c:pt idx="5069">
                  <c:v>86.071988288986475</c:v>
                </c:pt>
                <c:pt idx="5070">
                  <c:v>86.071988288986475</c:v>
                </c:pt>
                <c:pt idx="5071">
                  <c:v>86.071988288986475</c:v>
                </c:pt>
                <c:pt idx="5072">
                  <c:v>86.071988288986475</c:v>
                </c:pt>
                <c:pt idx="5073">
                  <c:v>86.071988288986475</c:v>
                </c:pt>
                <c:pt idx="5074">
                  <c:v>86.071988288986475</c:v>
                </c:pt>
                <c:pt idx="5075">
                  <c:v>86.071988288986475</c:v>
                </c:pt>
                <c:pt idx="5076">
                  <c:v>86.071988288986475</c:v>
                </c:pt>
                <c:pt idx="5077">
                  <c:v>86.071988288986475</c:v>
                </c:pt>
                <c:pt idx="5078">
                  <c:v>86.071988288986475</c:v>
                </c:pt>
                <c:pt idx="5079">
                  <c:v>86.071988288986475</c:v>
                </c:pt>
                <c:pt idx="5080">
                  <c:v>86.071988288986475</c:v>
                </c:pt>
                <c:pt idx="5081">
                  <c:v>86.071988288986475</c:v>
                </c:pt>
                <c:pt idx="5082">
                  <c:v>86.071988288986475</c:v>
                </c:pt>
                <c:pt idx="5083">
                  <c:v>86.071988288986475</c:v>
                </c:pt>
                <c:pt idx="5084">
                  <c:v>86.071988288986475</c:v>
                </c:pt>
                <c:pt idx="5085">
                  <c:v>86.071988288986475</c:v>
                </c:pt>
                <c:pt idx="5086">
                  <c:v>86.071988288986475</c:v>
                </c:pt>
                <c:pt idx="5087">
                  <c:v>86.071988288986475</c:v>
                </c:pt>
                <c:pt idx="5088">
                  <c:v>86.071988288986475</c:v>
                </c:pt>
                <c:pt idx="5089">
                  <c:v>86.071988288986475</c:v>
                </c:pt>
                <c:pt idx="5090">
                  <c:v>86.071988288986475</c:v>
                </c:pt>
                <c:pt idx="5091">
                  <c:v>86.071988288986475</c:v>
                </c:pt>
                <c:pt idx="5092">
                  <c:v>86.071988288986475</c:v>
                </c:pt>
                <c:pt idx="5093">
                  <c:v>86.071988288986475</c:v>
                </c:pt>
                <c:pt idx="5094">
                  <c:v>86.071988288986475</c:v>
                </c:pt>
                <c:pt idx="5095">
                  <c:v>86.071988288986475</c:v>
                </c:pt>
                <c:pt idx="5096">
                  <c:v>86.071988288986475</c:v>
                </c:pt>
                <c:pt idx="5097">
                  <c:v>86.071988288986475</c:v>
                </c:pt>
                <c:pt idx="5098">
                  <c:v>86.071988288986475</c:v>
                </c:pt>
                <c:pt idx="5099">
                  <c:v>86.071988288986475</c:v>
                </c:pt>
                <c:pt idx="5100">
                  <c:v>86.071988288986475</c:v>
                </c:pt>
                <c:pt idx="5101">
                  <c:v>86.071988288986475</c:v>
                </c:pt>
                <c:pt idx="5102">
                  <c:v>86.071988288986475</c:v>
                </c:pt>
                <c:pt idx="5103">
                  <c:v>86.071988288986475</c:v>
                </c:pt>
                <c:pt idx="5104">
                  <c:v>86.071988288986475</c:v>
                </c:pt>
                <c:pt idx="5105">
                  <c:v>86.071988288986475</c:v>
                </c:pt>
                <c:pt idx="5106">
                  <c:v>86.071988288986475</c:v>
                </c:pt>
                <c:pt idx="5107">
                  <c:v>86.071988288986475</c:v>
                </c:pt>
                <c:pt idx="5108">
                  <c:v>86.071988288986475</c:v>
                </c:pt>
                <c:pt idx="5109">
                  <c:v>86.071988288986475</c:v>
                </c:pt>
                <c:pt idx="5110">
                  <c:v>86.071988288986475</c:v>
                </c:pt>
                <c:pt idx="5111">
                  <c:v>86.071988288986475</c:v>
                </c:pt>
                <c:pt idx="5112">
                  <c:v>86.071988288986475</c:v>
                </c:pt>
                <c:pt idx="5113">
                  <c:v>86.071988288986475</c:v>
                </c:pt>
                <c:pt idx="5114">
                  <c:v>86.071988288986475</c:v>
                </c:pt>
                <c:pt idx="5115">
                  <c:v>86.071988288986475</c:v>
                </c:pt>
                <c:pt idx="5116">
                  <c:v>86.071988288986475</c:v>
                </c:pt>
                <c:pt idx="5117">
                  <c:v>86.071988288986475</c:v>
                </c:pt>
                <c:pt idx="5118">
                  <c:v>86.071988288986475</c:v>
                </c:pt>
                <c:pt idx="5119">
                  <c:v>86.071988288986475</c:v>
                </c:pt>
                <c:pt idx="5120">
                  <c:v>86.071988288986475</c:v>
                </c:pt>
                <c:pt idx="5121">
                  <c:v>86.071988288986475</c:v>
                </c:pt>
                <c:pt idx="5122">
                  <c:v>86.071988288986475</c:v>
                </c:pt>
                <c:pt idx="5123">
                  <c:v>86.071988288986475</c:v>
                </c:pt>
                <c:pt idx="5124">
                  <c:v>86.071988288986475</c:v>
                </c:pt>
                <c:pt idx="5125">
                  <c:v>86.071988288986475</c:v>
                </c:pt>
                <c:pt idx="5126">
                  <c:v>86.071988288986475</c:v>
                </c:pt>
                <c:pt idx="5127">
                  <c:v>86.071988288986475</c:v>
                </c:pt>
                <c:pt idx="5128">
                  <c:v>86.071988288986475</c:v>
                </c:pt>
                <c:pt idx="5129">
                  <c:v>86.071988288986475</c:v>
                </c:pt>
                <c:pt idx="5130">
                  <c:v>86.071988288986475</c:v>
                </c:pt>
                <c:pt idx="5131">
                  <c:v>86.071988288986475</c:v>
                </c:pt>
                <c:pt idx="5132">
                  <c:v>86.071988288986475</c:v>
                </c:pt>
                <c:pt idx="5133">
                  <c:v>86.071988288986475</c:v>
                </c:pt>
                <c:pt idx="5134">
                  <c:v>86.071988288986475</c:v>
                </c:pt>
                <c:pt idx="5135">
                  <c:v>86.071988288986475</c:v>
                </c:pt>
                <c:pt idx="5136">
                  <c:v>86.071988288986475</c:v>
                </c:pt>
                <c:pt idx="5137">
                  <c:v>86.071988288986475</c:v>
                </c:pt>
                <c:pt idx="5138">
                  <c:v>86.071988288986475</c:v>
                </c:pt>
                <c:pt idx="5139">
                  <c:v>86.071988288986475</c:v>
                </c:pt>
                <c:pt idx="5140">
                  <c:v>86.071988288986475</c:v>
                </c:pt>
                <c:pt idx="5141">
                  <c:v>86.071988288986475</c:v>
                </c:pt>
                <c:pt idx="5142">
                  <c:v>86.071988288986475</c:v>
                </c:pt>
                <c:pt idx="5143">
                  <c:v>86.071988288986475</c:v>
                </c:pt>
                <c:pt idx="5144">
                  <c:v>86.071988288986475</c:v>
                </c:pt>
                <c:pt idx="5145">
                  <c:v>86.071988288986475</c:v>
                </c:pt>
                <c:pt idx="5146">
                  <c:v>86.071988288986475</c:v>
                </c:pt>
                <c:pt idx="5147">
                  <c:v>86.071988288986475</c:v>
                </c:pt>
                <c:pt idx="5148">
                  <c:v>86.071988288986475</c:v>
                </c:pt>
                <c:pt idx="5149">
                  <c:v>86.071988288986475</c:v>
                </c:pt>
                <c:pt idx="5150">
                  <c:v>86.071988288986475</c:v>
                </c:pt>
                <c:pt idx="5151">
                  <c:v>86.071988288986475</c:v>
                </c:pt>
                <c:pt idx="5152">
                  <c:v>86.071988288986475</c:v>
                </c:pt>
                <c:pt idx="5153">
                  <c:v>86.071988288986475</c:v>
                </c:pt>
                <c:pt idx="5154">
                  <c:v>86.071988288986475</c:v>
                </c:pt>
                <c:pt idx="5155">
                  <c:v>86.071988288986475</c:v>
                </c:pt>
                <c:pt idx="5156">
                  <c:v>86.071988288986475</c:v>
                </c:pt>
                <c:pt idx="5157">
                  <c:v>86.071988288986475</c:v>
                </c:pt>
                <c:pt idx="5158">
                  <c:v>86.071988288986475</c:v>
                </c:pt>
                <c:pt idx="5159">
                  <c:v>86.071988288986475</c:v>
                </c:pt>
                <c:pt idx="5160">
                  <c:v>86.071988288986475</c:v>
                </c:pt>
                <c:pt idx="5161">
                  <c:v>86.071988288986475</c:v>
                </c:pt>
                <c:pt idx="5162">
                  <c:v>86.071988288986475</c:v>
                </c:pt>
                <c:pt idx="5163">
                  <c:v>86.071988288986475</c:v>
                </c:pt>
                <c:pt idx="5164">
                  <c:v>86.071988288986475</c:v>
                </c:pt>
                <c:pt idx="5165">
                  <c:v>86.071988288986475</c:v>
                </c:pt>
                <c:pt idx="5166">
                  <c:v>86.071988288986475</c:v>
                </c:pt>
                <c:pt idx="5167">
                  <c:v>86.071988288986475</c:v>
                </c:pt>
                <c:pt idx="5168">
                  <c:v>86.071988288986475</c:v>
                </c:pt>
                <c:pt idx="5169">
                  <c:v>86.071988288986475</c:v>
                </c:pt>
                <c:pt idx="5170">
                  <c:v>86.071988288986475</c:v>
                </c:pt>
                <c:pt idx="5171">
                  <c:v>86.071988288986475</c:v>
                </c:pt>
                <c:pt idx="5172">
                  <c:v>86.071988288986475</c:v>
                </c:pt>
                <c:pt idx="5173">
                  <c:v>86.071988288986475</c:v>
                </c:pt>
                <c:pt idx="5174">
                  <c:v>86.071988288986475</c:v>
                </c:pt>
                <c:pt idx="5175">
                  <c:v>86.071988288986475</c:v>
                </c:pt>
                <c:pt idx="5176">
                  <c:v>86.071988288986475</c:v>
                </c:pt>
                <c:pt idx="5177">
                  <c:v>86.071988288986475</c:v>
                </c:pt>
                <c:pt idx="5178">
                  <c:v>86.071988288986475</c:v>
                </c:pt>
                <c:pt idx="5179">
                  <c:v>86.071988288986475</c:v>
                </c:pt>
                <c:pt idx="5180">
                  <c:v>86.071988288986475</c:v>
                </c:pt>
                <c:pt idx="5181">
                  <c:v>86.071988288986475</c:v>
                </c:pt>
                <c:pt idx="5182">
                  <c:v>86.071988288986475</c:v>
                </c:pt>
                <c:pt idx="5183">
                  <c:v>86.071988288986475</c:v>
                </c:pt>
                <c:pt idx="5184">
                  <c:v>86.071988288986475</c:v>
                </c:pt>
                <c:pt idx="5185">
                  <c:v>86.071988288986475</c:v>
                </c:pt>
                <c:pt idx="5186">
                  <c:v>86.071988288986475</c:v>
                </c:pt>
                <c:pt idx="5187">
                  <c:v>86.071988288986475</c:v>
                </c:pt>
                <c:pt idx="5188">
                  <c:v>86.071988288986475</c:v>
                </c:pt>
                <c:pt idx="5189">
                  <c:v>86.071988288986475</c:v>
                </c:pt>
                <c:pt idx="5190">
                  <c:v>86.071988288986475</c:v>
                </c:pt>
                <c:pt idx="5191">
                  <c:v>86.071988288986475</c:v>
                </c:pt>
                <c:pt idx="5192">
                  <c:v>86.071988288986475</c:v>
                </c:pt>
                <c:pt idx="5193">
                  <c:v>86.071988288986475</c:v>
                </c:pt>
                <c:pt idx="5194">
                  <c:v>86.071988288986475</c:v>
                </c:pt>
                <c:pt idx="5195">
                  <c:v>86.071988288986475</c:v>
                </c:pt>
                <c:pt idx="5196">
                  <c:v>86.071988288986475</c:v>
                </c:pt>
                <c:pt idx="5197">
                  <c:v>86.071988288986475</c:v>
                </c:pt>
                <c:pt idx="5198">
                  <c:v>86.071988288986475</c:v>
                </c:pt>
                <c:pt idx="5199">
                  <c:v>86.071988288986475</c:v>
                </c:pt>
                <c:pt idx="5200">
                  <c:v>86.071988288986475</c:v>
                </c:pt>
                <c:pt idx="5201">
                  <c:v>86.071988288986475</c:v>
                </c:pt>
                <c:pt idx="5202">
                  <c:v>86.071988288986475</c:v>
                </c:pt>
                <c:pt idx="5203">
                  <c:v>86.071988288986475</c:v>
                </c:pt>
                <c:pt idx="5204">
                  <c:v>86.071988288986475</c:v>
                </c:pt>
                <c:pt idx="5205">
                  <c:v>86.071988288986475</c:v>
                </c:pt>
                <c:pt idx="5206">
                  <c:v>86.071988288986475</c:v>
                </c:pt>
                <c:pt idx="5207">
                  <c:v>86.071988288986475</c:v>
                </c:pt>
                <c:pt idx="5208">
                  <c:v>86.071988288986475</c:v>
                </c:pt>
                <c:pt idx="5209">
                  <c:v>86.071988288986475</c:v>
                </c:pt>
                <c:pt idx="5210">
                  <c:v>86.071988288986475</c:v>
                </c:pt>
                <c:pt idx="5211">
                  <c:v>86.071988288986475</c:v>
                </c:pt>
                <c:pt idx="5212">
                  <c:v>86.071988288986475</c:v>
                </c:pt>
                <c:pt idx="5213">
                  <c:v>86.071988288986475</c:v>
                </c:pt>
                <c:pt idx="5214">
                  <c:v>86.071988288986475</c:v>
                </c:pt>
                <c:pt idx="5215">
                  <c:v>86.071988288986475</c:v>
                </c:pt>
                <c:pt idx="5216">
                  <c:v>86.071988288986475</c:v>
                </c:pt>
                <c:pt idx="5217">
                  <c:v>86.071988288986475</c:v>
                </c:pt>
                <c:pt idx="5218">
                  <c:v>86.071988288986475</c:v>
                </c:pt>
                <c:pt idx="5219">
                  <c:v>86.071988288986475</c:v>
                </c:pt>
                <c:pt idx="5220">
                  <c:v>86.071988288986475</c:v>
                </c:pt>
                <c:pt idx="5221">
                  <c:v>86.071988288986475</c:v>
                </c:pt>
                <c:pt idx="5222">
                  <c:v>86.071988288986475</c:v>
                </c:pt>
                <c:pt idx="5223">
                  <c:v>86.071988288986475</c:v>
                </c:pt>
                <c:pt idx="5224">
                  <c:v>86.071988288986475</c:v>
                </c:pt>
                <c:pt idx="5225">
                  <c:v>86.071988288986475</c:v>
                </c:pt>
                <c:pt idx="5226">
                  <c:v>86.071988288986475</c:v>
                </c:pt>
                <c:pt idx="5227">
                  <c:v>86.071988288986475</c:v>
                </c:pt>
                <c:pt idx="5228">
                  <c:v>86.071988288986475</c:v>
                </c:pt>
                <c:pt idx="5229">
                  <c:v>86.071988288986475</c:v>
                </c:pt>
                <c:pt idx="5230">
                  <c:v>86.071988288986475</c:v>
                </c:pt>
                <c:pt idx="5231">
                  <c:v>86.071988288986475</c:v>
                </c:pt>
                <c:pt idx="5232">
                  <c:v>86.071988288986475</c:v>
                </c:pt>
                <c:pt idx="5233">
                  <c:v>86.071988288986475</c:v>
                </c:pt>
                <c:pt idx="5234">
                  <c:v>86.071988288986475</c:v>
                </c:pt>
                <c:pt idx="5235">
                  <c:v>86.071988288986475</c:v>
                </c:pt>
                <c:pt idx="5236">
                  <c:v>86.071988288986475</c:v>
                </c:pt>
                <c:pt idx="5237">
                  <c:v>86.071988288986475</c:v>
                </c:pt>
                <c:pt idx="5238">
                  <c:v>86.071988288986475</c:v>
                </c:pt>
                <c:pt idx="5239">
                  <c:v>86.071988288986475</c:v>
                </c:pt>
                <c:pt idx="5240">
                  <c:v>86.071988288986475</c:v>
                </c:pt>
                <c:pt idx="5241">
                  <c:v>86.071988288986475</c:v>
                </c:pt>
                <c:pt idx="5242">
                  <c:v>86.071988288986475</c:v>
                </c:pt>
                <c:pt idx="5243">
                  <c:v>86.071988288986475</c:v>
                </c:pt>
                <c:pt idx="5244">
                  <c:v>86.071988288986475</c:v>
                </c:pt>
                <c:pt idx="5245">
                  <c:v>86.071988288986475</c:v>
                </c:pt>
                <c:pt idx="5246">
                  <c:v>86.071988288986475</c:v>
                </c:pt>
                <c:pt idx="5247">
                  <c:v>86.071988288986475</c:v>
                </c:pt>
                <c:pt idx="5248">
                  <c:v>86.071988288986475</c:v>
                </c:pt>
                <c:pt idx="5249">
                  <c:v>86.071988288986475</c:v>
                </c:pt>
                <c:pt idx="5250">
                  <c:v>86.071988288986475</c:v>
                </c:pt>
                <c:pt idx="5251">
                  <c:v>86.071988288986475</c:v>
                </c:pt>
                <c:pt idx="5252">
                  <c:v>86.071988288986475</c:v>
                </c:pt>
                <c:pt idx="5253">
                  <c:v>86.071988288986475</c:v>
                </c:pt>
                <c:pt idx="5254">
                  <c:v>86.071988288986475</c:v>
                </c:pt>
                <c:pt idx="5255">
                  <c:v>86.071988288986475</c:v>
                </c:pt>
                <c:pt idx="5256">
                  <c:v>86.071988288986475</c:v>
                </c:pt>
                <c:pt idx="5257">
                  <c:v>86.071988288986475</c:v>
                </c:pt>
                <c:pt idx="5258">
                  <c:v>86.071988288986475</c:v>
                </c:pt>
                <c:pt idx="5259">
                  <c:v>86.071988288986475</c:v>
                </c:pt>
                <c:pt idx="5260">
                  <c:v>86.071988288986475</c:v>
                </c:pt>
                <c:pt idx="5261">
                  <c:v>86.071988288986475</c:v>
                </c:pt>
                <c:pt idx="5262">
                  <c:v>86.071988288986475</c:v>
                </c:pt>
                <c:pt idx="5263">
                  <c:v>86.071988288986475</c:v>
                </c:pt>
                <c:pt idx="5264">
                  <c:v>86.071988288986475</c:v>
                </c:pt>
                <c:pt idx="5265">
                  <c:v>86.071988288986475</c:v>
                </c:pt>
                <c:pt idx="5266">
                  <c:v>86.071988288986475</c:v>
                </c:pt>
                <c:pt idx="5267">
                  <c:v>86.071988288986475</c:v>
                </c:pt>
                <c:pt idx="5268">
                  <c:v>86.071988288986475</c:v>
                </c:pt>
                <c:pt idx="5269">
                  <c:v>86.071988288986475</c:v>
                </c:pt>
                <c:pt idx="5270">
                  <c:v>86.071988288986475</c:v>
                </c:pt>
                <c:pt idx="5271">
                  <c:v>86.071988288986475</c:v>
                </c:pt>
                <c:pt idx="5272">
                  <c:v>86.071988288986475</c:v>
                </c:pt>
                <c:pt idx="5273">
                  <c:v>86.071988288986475</c:v>
                </c:pt>
                <c:pt idx="5274">
                  <c:v>86.071988288986475</c:v>
                </c:pt>
                <c:pt idx="5275">
                  <c:v>86.071988288986475</c:v>
                </c:pt>
                <c:pt idx="5276">
                  <c:v>86.071988288986475</c:v>
                </c:pt>
                <c:pt idx="5277">
                  <c:v>86.071988288986475</c:v>
                </c:pt>
                <c:pt idx="5278">
                  <c:v>86.071988288986475</c:v>
                </c:pt>
                <c:pt idx="5279">
                  <c:v>86.071988288986475</c:v>
                </c:pt>
                <c:pt idx="5280">
                  <c:v>86.071988288986475</c:v>
                </c:pt>
                <c:pt idx="5281">
                  <c:v>86.071988288986475</c:v>
                </c:pt>
                <c:pt idx="5282">
                  <c:v>86.071988288986475</c:v>
                </c:pt>
                <c:pt idx="5283">
                  <c:v>86.071988288986475</c:v>
                </c:pt>
                <c:pt idx="5284">
                  <c:v>86.071988288986475</c:v>
                </c:pt>
                <c:pt idx="5285">
                  <c:v>86.071988288986475</c:v>
                </c:pt>
                <c:pt idx="5286">
                  <c:v>86.071988288986475</c:v>
                </c:pt>
                <c:pt idx="5287">
                  <c:v>86.071988288986475</c:v>
                </c:pt>
                <c:pt idx="5288">
                  <c:v>86.071988288986475</c:v>
                </c:pt>
                <c:pt idx="5289">
                  <c:v>86.071988288986475</c:v>
                </c:pt>
                <c:pt idx="5290">
                  <c:v>86.071988288986475</c:v>
                </c:pt>
                <c:pt idx="5291">
                  <c:v>86.071988288986475</c:v>
                </c:pt>
                <c:pt idx="5292">
                  <c:v>86.071988288986475</c:v>
                </c:pt>
                <c:pt idx="5293">
                  <c:v>86.071988288986475</c:v>
                </c:pt>
                <c:pt idx="5294">
                  <c:v>86.071988288986475</c:v>
                </c:pt>
                <c:pt idx="5295">
                  <c:v>86.071988288986475</c:v>
                </c:pt>
                <c:pt idx="5296">
                  <c:v>86.071988288986475</c:v>
                </c:pt>
                <c:pt idx="5297">
                  <c:v>86.071988288986475</c:v>
                </c:pt>
                <c:pt idx="5298">
                  <c:v>86.071988288986475</c:v>
                </c:pt>
                <c:pt idx="5299">
                  <c:v>86.071988288986475</c:v>
                </c:pt>
                <c:pt idx="5300">
                  <c:v>86.071988288986475</c:v>
                </c:pt>
                <c:pt idx="5301">
                  <c:v>86.071988288986475</c:v>
                </c:pt>
                <c:pt idx="5302">
                  <c:v>86.071988288986475</c:v>
                </c:pt>
                <c:pt idx="5303">
                  <c:v>86.071988288986475</c:v>
                </c:pt>
                <c:pt idx="5304">
                  <c:v>86.071988288986475</c:v>
                </c:pt>
                <c:pt idx="5305">
                  <c:v>86.071988288986475</c:v>
                </c:pt>
                <c:pt idx="5306">
                  <c:v>86.071988288986475</c:v>
                </c:pt>
                <c:pt idx="5307">
                  <c:v>86.071988288986475</c:v>
                </c:pt>
                <c:pt idx="5308">
                  <c:v>86.071988288986475</c:v>
                </c:pt>
                <c:pt idx="5309">
                  <c:v>86.071988288986475</c:v>
                </c:pt>
                <c:pt idx="5310">
                  <c:v>86.071988288986475</c:v>
                </c:pt>
                <c:pt idx="5311">
                  <c:v>86.071988288986475</c:v>
                </c:pt>
                <c:pt idx="5312">
                  <c:v>86.071988288986475</c:v>
                </c:pt>
                <c:pt idx="5313">
                  <c:v>86.071988288986475</c:v>
                </c:pt>
                <c:pt idx="5314">
                  <c:v>86.071988288986475</c:v>
                </c:pt>
                <c:pt idx="5315">
                  <c:v>86.071988288986475</c:v>
                </c:pt>
                <c:pt idx="5316">
                  <c:v>86.071988288986475</c:v>
                </c:pt>
                <c:pt idx="5317">
                  <c:v>86.071988288986475</c:v>
                </c:pt>
                <c:pt idx="5318">
                  <c:v>86.071988288986475</c:v>
                </c:pt>
                <c:pt idx="5319">
                  <c:v>86.071988288986475</c:v>
                </c:pt>
                <c:pt idx="5320">
                  <c:v>86.071988288986475</c:v>
                </c:pt>
                <c:pt idx="5321">
                  <c:v>86.071988288986475</c:v>
                </c:pt>
                <c:pt idx="5322">
                  <c:v>86.071988288986475</c:v>
                </c:pt>
                <c:pt idx="5323">
                  <c:v>86.071988288986475</c:v>
                </c:pt>
                <c:pt idx="5324">
                  <c:v>86.071988288986475</c:v>
                </c:pt>
                <c:pt idx="5325">
                  <c:v>86.071988288986475</c:v>
                </c:pt>
                <c:pt idx="5326">
                  <c:v>86.071988288986475</c:v>
                </c:pt>
                <c:pt idx="5327">
                  <c:v>86.071988288986475</c:v>
                </c:pt>
                <c:pt idx="5328">
                  <c:v>86.071988288986475</c:v>
                </c:pt>
                <c:pt idx="5329">
                  <c:v>86.071988288986475</c:v>
                </c:pt>
                <c:pt idx="5330">
                  <c:v>86.071988288986475</c:v>
                </c:pt>
                <c:pt idx="5331">
                  <c:v>86.071988288986475</c:v>
                </c:pt>
                <c:pt idx="5332">
                  <c:v>86.071988288986475</c:v>
                </c:pt>
                <c:pt idx="5333">
                  <c:v>86.071988288986475</c:v>
                </c:pt>
                <c:pt idx="5334">
                  <c:v>86.071988288986475</c:v>
                </c:pt>
                <c:pt idx="5335">
                  <c:v>86.071988288986475</c:v>
                </c:pt>
                <c:pt idx="5336">
                  <c:v>86.071988288986475</c:v>
                </c:pt>
                <c:pt idx="5337">
                  <c:v>86.071988288986475</c:v>
                </c:pt>
                <c:pt idx="5338">
                  <c:v>86.071988288986475</c:v>
                </c:pt>
                <c:pt idx="5339">
                  <c:v>86.071988288986475</c:v>
                </c:pt>
                <c:pt idx="5340">
                  <c:v>86.071988288986475</c:v>
                </c:pt>
                <c:pt idx="5341">
                  <c:v>86.071988288986475</c:v>
                </c:pt>
                <c:pt idx="5342">
                  <c:v>86.071988288986475</c:v>
                </c:pt>
                <c:pt idx="5343">
                  <c:v>86.071988288986475</c:v>
                </c:pt>
                <c:pt idx="5344">
                  <c:v>86.071988288986475</c:v>
                </c:pt>
                <c:pt idx="5345">
                  <c:v>86.071988288986475</c:v>
                </c:pt>
                <c:pt idx="5346">
                  <c:v>86.071988288986475</c:v>
                </c:pt>
                <c:pt idx="5347">
                  <c:v>86.071988288986475</c:v>
                </c:pt>
                <c:pt idx="5348">
                  <c:v>86.071988288986475</c:v>
                </c:pt>
                <c:pt idx="5349">
                  <c:v>86.071988288986475</c:v>
                </c:pt>
                <c:pt idx="5350">
                  <c:v>86.071988288986475</c:v>
                </c:pt>
                <c:pt idx="5351">
                  <c:v>86.071988288986475</c:v>
                </c:pt>
                <c:pt idx="5352">
                  <c:v>86.071988288986475</c:v>
                </c:pt>
                <c:pt idx="5353">
                  <c:v>86.071988288986475</c:v>
                </c:pt>
                <c:pt idx="5354">
                  <c:v>86.071988288986475</c:v>
                </c:pt>
                <c:pt idx="5355">
                  <c:v>86.071988288986475</c:v>
                </c:pt>
                <c:pt idx="5356">
                  <c:v>86.071988288986475</c:v>
                </c:pt>
                <c:pt idx="5357">
                  <c:v>86.071988288986475</c:v>
                </c:pt>
                <c:pt idx="5358">
                  <c:v>86.071988288986475</c:v>
                </c:pt>
                <c:pt idx="5359">
                  <c:v>86.071988288986475</c:v>
                </c:pt>
                <c:pt idx="5360">
                  <c:v>86.071988288986475</c:v>
                </c:pt>
                <c:pt idx="5361">
                  <c:v>86.071988288986475</c:v>
                </c:pt>
                <c:pt idx="5362">
                  <c:v>86.071988288986475</c:v>
                </c:pt>
                <c:pt idx="5363">
                  <c:v>86.071988288986475</c:v>
                </c:pt>
                <c:pt idx="5364">
                  <c:v>86.071988288986475</c:v>
                </c:pt>
                <c:pt idx="5365">
                  <c:v>86.071988288986475</c:v>
                </c:pt>
                <c:pt idx="5366">
                  <c:v>86.071988288986475</c:v>
                </c:pt>
                <c:pt idx="5367">
                  <c:v>86.071988288986475</c:v>
                </c:pt>
                <c:pt idx="5368">
                  <c:v>86.071988288986475</c:v>
                </c:pt>
                <c:pt idx="5369">
                  <c:v>86.071988288986475</c:v>
                </c:pt>
                <c:pt idx="5370">
                  <c:v>86.071988288986475</c:v>
                </c:pt>
                <c:pt idx="5371">
                  <c:v>86.071988288986475</c:v>
                </c:pt>
                <c:pt idx="5372">
                  <c:v>86.071988288986475</c:v>
                </c:pt>
                <c:pt idx="5373">
                  <c:v>86.071988288986475</c:v>
                </c:pt>
                <c:pt idx="5374">
                  <c:v>86.071988288986475</c:v>
                </c:pt>
                <c:pt idx="5375">
                  <c:v>86.071988288986475</c:v>
                </c:pt>
                <c:pt idx="5376">
                  <c:v>86.071988288986475</c:v>
                </c:pt>
                <c:pt idx="5377">
                  <c:v>86.071988288986475</c:v>
                </c:pt>
                <c:pt idx="5378">
                  <c:v>86.071988288986475</c:v>
                </c:pt>
                <c:pt idx="5379">
                  <c:v>86.071988288986475</c:v>
                </c:pt>
                <c:pt idx="5380">
                  <c:v>86.071988288986475</c:v>
                </c:pt>
                <c:pt idx="5381">
                  <c:v>86.071988288986475</c:v>
                </c:pt>
                <c:pt idx="5382">
                  <c:v>86.071988288986475</c:v>
                </c:pt>
                <c:pt idx="5383">
                  <c:v>86.071988288986475</c:v>
                </c:pt>
                <c:pt idx="5384">
                  <c:v>86.071988288986475</c:v>
                </c:pt>
                <c:pt idx="5385">
                  <c:v>86.071988288986475</c:v>
                </c:pt>
                <c:pt idx="5386">
                  <c:v>86.071988288986475</c:v>
                </c:pt>
                <c:pt idx="5387">
                  <c:v>86.071988288986475</c:v>
                </c:pt>
                <c:pt idx="5388">
                  <c:v>86.071988288986475</c:v>
                </c:pt>
                <c:pt idx="5389">
                  <c:v>86.071988288986475</c:v>
                </c:pt>
                <c:pt idx="5390">
                  <c:v>86.071988288986475</c:v>
                </c:pt>
                <c:pt idx="5391">
                  <c:v>86.071988288986475</c:v>
                </c:pt>
                <c:pt idx="5392">
                  <c:v>86.071988288986475</c:v>
                </c:pt>
                <c:pt idx="5393">
                  <c:v>86.071988288986475</c:v>
                </c:pt>
                <c:pt idx="5394">
                  <c:v>86.071988288986475</c:v>
                </c:pt>
                <c:pt idx="5395">
                  <c:v>86.071988288986475</c:v>
                </c:pt>
                <c:pt idx="5396">
                  <c:v>86.071988288986475</c:v>
                </c:pt>
                <c:pt idx="5397">
                  <c:v>86.071988288986475</c:v>
                </c:pt>
                <c:pt idx="5398">
                  <c:v>86.071988288986475</c:v>
                </c:pt>
                <c:pt idx="5399">
                  <c:v>86.071988288986475</c:v>
                </c:pt>
                <c:pt idx="5400">
                  <c:v>86.071988288986475</c:v>
                </c:pt>
                <c:pt idx="5401">
                  <c:v>86.071988288986475</c:v>
                </c:pt>
                <c:pt idx="5402">
                  <c:v>86.071988288986475</c:v>
                </c:pt>
                <c:pt idx="5403">
                  <c:v>86.071988288986475</c:v>
                </c:pt>
                <c:pt idx="5404">
                  <c:v>86.071988288986475</c:v>
                </c:pt>
                <c:pt idx="5405">
                  <c:v>86.071988288986475</c:v>
                </c:pt>
                <c:pt idx="5406">
                  <c:v>86.071988288986475</c:v>
                </c:pt>
                <c:pt idx="5407">
                  <c:v>86.071988288986475</c:v>
                </c:pt>
                <c:pt idx="5408">
                  <c:v>86.071988288986475</c:v>
                </c:pt>
                <c:pt idx="5409">
                  <c:v>86.071988288986475</c:v>
                </c:pt>
                <c:pt idx="5410">
                  <c:v>86.071988288986475</c:v>
                </c:pt>
                <c:pt idx="5411">
                  <c:v>86.071988288986475</c:v>
                </c:pt>
                <c:pt idx="5412">
                  <c:v>86.071988288986475</c:v>
                </c:pt>
                <c:pt idx="5413">
                  <c:v>86.071988288986475</c:v>
                </c:pt>
                <c:pt idx="5414">
                  <c:v>86.071988288986475</c:v>
                </c:pt>
                <c:pt idx="5415">
                  <c:v>86.071988288986475</c:v>
                </c:pt>
                <c:pt idx="5416">
                  <c:v>86.071988288986475</c:v>
                </c:pt>
                <c:pt idx="5417">
                  <c:v>86.071988288986475</c:v>
                </c:pt>
                <c:pt idx="5418">
                  <c:v>86.071988288986475</c:v>
                </c:pt>
                <c:pt idx="5419">
                  <c:v>86.071988288986475</c:v>
                </c:pt>
                <c:pt idx="5420">
                  <c:v>86.071988288986475</c:v>
                </c:pt>
                <c:pt idx="5421">
                  <c:v>86.071988288986475</c:v>
                </c:pt>
                <c:pt idx="5422">
                  <c:v>86.071988288986475</c:v>
                </c:pt>
                <c:pt idx="5423">
                  <c:v>86.071988288986475</c:v>
                </c:pt>
                <c:pt idx="5424">
                  <c:v>86.071988288986475</c:v>
                </c:pt>
                <c:pt idx="5425">
                  <c:v>86.071988288986475</c:v>
                </c:pt>
                <c:pt idx="5426">
                  <c:v>86.071988288986475</c:v>
                </c:pt>
                <c:pt idx="5427">
                  <c:v>86.071988288986475</c:v>
                </c:pt>
                <c:pt idx="5428">
                  <c:v>86.071988288986475</c:v>
                </c:pt>
                <c:pt idx="5429">
                  <c:v>86.071988288986475</c:v>
                </c:pt>
                <c:pt idx="5430">
                  <c:v>86.071988288986475</c:v>
                </c:pt>
                <c:pt idx="5431">
                  <c:v>86.071988288986475</c:v>
                </c:pt>
                <c:pt idx="5432">
                  <c:v>86.071988288986475</c:v>
                </c:pt>
                <c:pt idx="5433">
                  <c:v>86.071988288986475</c:v>
                </c:pt>
                <c:pt idx="5434">
                  <c:v>86.071988288986475</c:v>
                </c:pt>
                <c:pt idx="5435">
                  <c:v>86.071988288986475</c:v>
                </c:pt>
                <c:pt idx="5436">
                  <c:v>86.071988288986475</c:v>
                </c:pt>
                <c:pt idx="5437">
                  <c:v>86.071988288986475</c:v>
                </c:pt>
                <c:pt idx="5438">
                  <c:v>86.071988288986475</c:v>
                </c:pt>
                <c:pt idx="5439">
                  <c:v>86.071988288986475</c:v>
                </c:pt>
                <c:pt idx="5440">
                  <c:v>86.071988288986475</c:v>
                </c:pt>
                <c:pt idx="5441">
                  <c:v>86.071988288986475</c:v>
                </c:pt>
                <c:pt idx="5442">
                  <c:v>86.071988288986475</c:v>
                </c:pt>
                <c:pt idx="5443">
                  <c:v>86.071988288986475</c:v>
                </c:pt>
                <c:pt idx="5444">
                  <c:v>86.071988288986475</c:v>
                </c:pt>
                <c:pt idx="5445">
                  <c:v>86.071988288986475</c:v>
                </c:pt>
                <c:pt idx="5446">
                  <c:v>86.071988288986475</c:v>
                </c:pt>
                <c:pt idx="5447">
                  <c:v>86.071988288986475</c:v>
                </c:pt>
                <c:pt idx="5448">
                  <c:v>86.071988288986475</c:v>
                </c:pt>
                <c:pt idx="5449">
                  <c:v>86.071988288986475</c:v>
                </c:pt>
                <c:pt idx="5450">
                  <c:v>86.071988288986475</c:v>
                </c:pt>
                <c:pt idx="5451">
                  <c:v>86.071988288986475</c:v>
                </c:pt>
                <c:pt idx="5452">
                  <c:v>86.071988288986475</c:v>
                </c:pt>
                <c:pt idx="5453">
                  <c:v>86.071988288986475</c:v>
                </c:pt>
                <c:pt idx="5454">
                  <c:v>86.071988288986475</c:v>
                </c:pt>
                <c:pt idx="5455">
                  <c:v>86.071988288986475</c:v>
                </c:pt>
                <c:pt idx="5456">
                  <c:v>86.071988288986475</c:v>
                </c:pt>
                <c:pt idx="5457">
                  <c:v>86.071988288986475</c:v>
                </c:pt>
                <c:pt idx="5458">
                  <c:v>86.071988288986475</c:v>
                </c:pt>
                <c:pt idx="5459">
                  <c:v>86.071988288986475</c:v>
                </c:pt>
                <c:pt idx="5460">
                  <c:v>86.071988288986475</c:v>
                </c:pt>
                <c:pt idx="5461">
                  <c:v>86.071988288986475</c:v>
                </c:pt>
                <c:pt idx="5462">
                  <c:v>86.071988288986475</c:v>
                </c:pt>
                <c:pt idx="5463">
                  <c:v>86.071988288986475</c:v>
                </c:pt>
                <c:pt idx="5464">
                  <c:v>86.071988288986475</c:v>
                </c:pt>
                <c:pt idx="5465">
                  <c:v>86.071988288986475</c:v>
                </c:pt>
                <c:pt idx="5466">
                  <c:v>86.071988288986475</c:v>
                </c:pt>
                <c:pt idx="5467">
                  <c:v>86.071988288986475</c:v>
                </c:pt>
                <c:pt idx="5468">
                  <c:v>86.071988288986475</c:v>
                </c:pt>
                <c:pt idx="5469">
                  <c:v>86.071988288986475</c:v>
                </c:pt>
                <c:pt idx="5470">
                  <c:v>86.071988288986475</c:v>
                </c:pt>
                <c:pt idx="5471">
                  <c:v>86.071988288986475</c:v>
                </c:pt>
                <c:pt idx="5472">
                  <c:v>86.071988288986475</c:v>
                </c:pt>
                <c:pt idx="5473">
                  <c:v>86.071988288986475</c:v>
                </c:pt>
                <c:pt idx="5474">
                  <c:v>86.071988288986475</c:v>
                </c:pt>
                <c:pt idx="5475">
                  <c:v>86.071988288986475</c:v>
                </c:pt>
                <c:pt idx="5476">
                  <c:v>86.071988288986475</c:v>
                </c:pt>
                <c:pt idx="5477">
                  <c:v>86.071988288986475</c:v>
                </c:pt>
                <c:pt idx="5478">
                  <c:v>86.071988288986475</c:v>
                </c:pt>
                <c:pt idx="5479">
                  <c:v>86.071988288986475</c:v>
                </c:pt>
                <c:pt idx="5480">
                  <c:v>86.071988288986475</c:v>
                </c:pt>
                <c:pt idx="5481">
                  <c:v>86.071988288986475</c:v>
                </c:pt>
                <c:pt idx="5482">
                  <c:v>86.071988288986475</c:v>
                </c:pt>
                <c:pt idx="5483">
                  <c:v>86.071988288986475</c:v>
                </c:pt>
                <c:pt idx="5484">
                  <c:v>86.071988288986475</c:v>
                </c:pt>
                <c:pt idx="5485">
                  <c:v>86.071988288986475</c:v>
                </c:pt>
                <c:pt idx="5486">
                  <c:v>86.071988288986475</c:v>
                </c:pt>
                <c:pt idx="5487">
                  <c:v>86.071988288986475</c:v>
                </c:pt>
                <c:pt idx="5488">
                  <c:v>86.071988288986475</c:v>
                </c:pt>
                <c:pt idx="5489">
                  <c:v>86.071988288986475</c:v>
                </c:pt>
                <c:pt idx="5490">
                  <c:v>86.071988288986475</c:v>
                </c:pt>
                <c:pt idx="5491">
                  <c:v>86.071988288986475</c:v>
                </c:pt>
                <c:pt idx="5492">
                  <c:v>86.071988288986475</c:v>
                </c:pt>
                <c:pt idx="5493">
                  <c:v>86.071988288986475</c:v>
                </c:pt>
                <c:pt idx="5494">
                  <c:v>86.071988288986475</c:v>
                </c:pt>
                <c:pt idx="5495">
                  <c:v>86.071988288986475</c:v>
                </c:pt>
                <c:pt idx="5496">
                  <c:v>86.071988288986475</c:v>
                </c:pt>
                <c:pt idx="5497">
                  <c:v>86.071988288986475</c:v>
                </c:pt>
                <c:pt idx="5498">
                  <c:v>86.071988288986475</c:v>
                </c:pt>
                <c:pt idx="5499">
                  <c:v>86.071988288986475</c:v>
                </c:pt>
                <c:pt idx="5500">
                  <c:v>86.071988288986475</c:v>
                </c:pt>
                <c:pt idx="5501">
                  <c:v>86.071988288986475</c:v>
                </c:pt>
                <c:pt idx="5502">
                  <c:v>86.071988288986475</c:v>
                </c:pt>
                <c:pt idx="5503">
                  <c:v>86.071988288986475</c:v>
                </c:pt>
                <c:pt idx="5504">
                  <c:v>86.071988288986475</c:v>
                </c:pt>
                <c:pt idx="5505">
                  <c:v>86.071988288986475</c:v>
                </c:pt>
                <c:pt idx="5506">
                  <c:v>86.071988288986475</c:v>
                </c:pt>
                <c:pt idx="5507">
                  <c:v>86.071988288986475</c:v>
                </c:pt>
                <c:pt idx="5508">
                  <c:v>86.071988288986475</c:v>
                </c:pt>
                <c:pt idx="5509">
                  <c:v>86.071988288986475</c:v>
                </c:pt>
                <c:pt idx="5510">
                  <c:v>86.071988288986475</c:v>
                </c:pt>
                <c:pt idx="5511">
                  <c:v>86.071988288986475</c:v>
                </c:pt>
                <c:pt idx="5512">
                  <c:v>86.071988288986475</c:v>
                </c:pt>
                <c:pt idx="5513">
                  <c:v>86.071988288986475</c:v>
                </c:pt>
                <c:pt idx="5514">
                  <c:v>86.071988288986475</c:v>
                </c:pt>
                <c:pt idx="5515">
                  <c:v>86.071988288986475</c:v>
                </c:pt>
                <c:pt idx="5516">
                  <c:v>86.071988288986475</c:v>
                </c:pt>
                <c:pt idx="5517">
                  <c:v>86.071988288986475</c:v>
                </c:pt>
                <c:pt idx="5518">
                  <c:v>86.071988288986475</c:v>
                </c:pt>
                <c:pt idx="5519">
                  <c:v>86.071988288986475</c:v>
                </c:pt>
                <c:pt idx="5520">
                  <c:v>86.071988288986475</c:v>
                </c:pt>
                <c:pt idx="5521">
                  <c:v>86.071988288986475</c:v>
                </c:pt>
                <c:pt idx="5522">
                  <c:v>86.071988288986475</c:v>
                </c:pt>
                <c:pt idx="5523">
                  <c:v>86.071988288986475</c:v>
                </c:pt>
                <c:pt idx="5524">
                  <c:v>86.071988288986475</c:v>
                </c:pt>
                <c:pt idx="5525">
                  <c:v>86.071988288986475</c:v>
                </c:pt>
                <c:pt idx="5526">
                  <c:v>86.071988288986475</c:v>
                </c:pt>
                <c:pt idx="5527">
                  <c:v>86.071988288986475</c:v>
                </c:pt>
                <c:pt idx="5528">
                  <c:v>86.071988288986475</c:v>
                </c:pt>
                <c:pt idx="5529">
                  <c:v>86.071988288986475</c:v>
                </c:pt>
                <c:pt idx="5530">
                  <c:v>86.071988288986475</c:v>
                </c:pt>
                <c:pt idx="5531">
                  <c:v>86.071988288986475</c:v>
                </c:pt>
                <c:pt idx="5532">
                  <c:v>86.071988288986475</c:v>
                </c:pt>
                <c:pt idx="5533">
                  <c:v>86.071988288986475</c:v>
                </c:pt>
                <c:pt idx="5534">
                  <c:v>86.071988288986475</c:v>
                </c:pt>
                <c:pt idx="5535">
                  <c:v>86.071988288986475</c:v>
                </c:pt>
                <c:pt idx="5536">
                  <c:v>86.071988288986475</c:v>
                </c:pt>
                <c:pt idx="5537">
                  <c:v>86.071988288986475</c:v>
                </c:pt>
                <c:pt idx="5538">
                  <c:v>86.071988288986475</c:v>
                </c:pt>
                <c:pt idx="5539">
                  <c:v>86.071988288986475</c:v>
                </c:pt>
                <c:pt idx="5540">
                  <c:v>86.071988288986475</c:v>
                </c:pt>
                <c:pt idx="5541">
                  <c:v>86.071988288986475</c:v>
                </c:pt>
                <c:pt idx="5542">
                  <c:v>86.071988288986475</c:v>
                </c:pt>
                <c:pt idx="5543">
                  <c:v>86.071988288986475</c:v>
                </c:pt>
                <c:pt idx="5544">
                  <c:v>86.071988288986475</c:v>
                </c:pt>
                <c:pt idx="5545">
                  <c:v>86.071988288986475</c:v>
                </c:pt>
                <c:pt idx="5546">
                  <c:v>86.071988288986475</c:v>
                </c:pt>
                <c:pt idx="5547">
                  <c:v>86.071988288986475</c:v>
                </c:pt>
                <c:pt idx="5548">
                  <c:v>86.071988288986475</c:v>
                </c:pt>
                <c:pt idx="5549">
                  <c:v>86.071988288986475</c:v>
                </c:pt>
                <c:pt idx="5550">
                  <c:v>86.071988288986475</c:v>
                </c:pt>
                <c:pt idx="5551">
                  <c:v>86.071988288986475</c:v>
                </c:pt>
                <c:pt idx="5552">
                  <c:v>86.071988288986475</c:v>
                </c:pt>
                <c:pt idx="5553">
                  <c:v>86.071988288986475</c:v>
                </c:pt>
                <c:pt idx="5554">
                  <c:v>86.071988288986475</c:v>
                </c:pt>
                <c:pt idx="5555">
                  <c:v>86.071988288986475</c:v>
                </c:pt>
                <c:pt idx="5556">
                  <c:v>86.071988288986475</c:v>
                </c:pt>
                <c:pt idx="5557">
                  <c:v>86.071988288986475</c:v>
                </c:pt>
                <c:pt idx="5558">
                  <c:v>86.071988288986475</c:v>
                </c:pt>
                <c:pt idx="5559">
                  <c:v>86.071988288986475</c:v>
                </c:pt>
                <c:pt idx="5560">
                  <c:v>86.071988288986475</c:v>
                </c:pt>
                <c:pt idx="5561">
                  <c:v>86.071988288986475</c:v>
                </c:pt>
                <c:pt idx="5562">
                  <c:v>86.071988288986475</c:v>
                </c:pt>
                <c:pt idx="5563">
                  <c:v>86.071988288986475</c:v>
                </c:pt>
                <c:pt idx="5564">
                  <c:v>86.071988288986475</c:v>
                </c:pt>
                <c:pt idx="5565">
                  <c:v>86.071988288986475</c:v>
                </c:pt>
                <c:pt idx="5566">
                  <c:v>86.071988288986475</c:v>
                </c:pt>
                <c:pt idx="5567">
                  <c:v>86.071988288986475</c:v>
                </c:pt>
                <c:pt idx="5568">
                  <c:v>86.071988288986475</c:v>
                </c:pt>
                <c:pt idx="5569">
                  <c:v>86.071988288986475</c:v>
                </c:pt>
                <c:pt idx="5570">
                  <c:v>86.071988288986475</c:v>
                </c:pt>
                <c:pt idx="5571">
                  <c:v>86.071988288986475</c:v>
                </c:pt>
                <c:pt idx="5572">
                  <c:v>86.071988288986475</c:v>
                </c:pt>
                <c:pt idx="5573">
                  <c:v>86.071988288986475</c:v>
                </c:pt>
                <c:pt idx="5574">
                  <c:v>86.071988288986475</c:v>
                </c:pt>
                <c:pt idx="5575">
                  <c:v>86.071988288986475</c:v>
                </c:pt>
                <c:pt idx="5576">
                  <c:v>86.071988288986475</c:v>
                </c:pt>
                <c:pt idx="5577">
                  <c:v>86.071988288986475</c:v>
                </c:pt>
                <c:pt idx="5578">
                  <c:v>86.071988288986475</c:v>
                </c:pt>
                <c:pt idx="5579">
                  <c:v>86.071988288986475</c:v>
                </c:pt>
                <c:pt idx="5580">
                  <c:v>86.071988288986475</c:v>
                </c:pt>
                <c:pt idx="5581">
                  <c:v>86.071988288986475</c:v>
                </c:pt>
                <c:pt idx="5582">
                  <c:v>86.071988288986475</c:v>
                </c:pt>
                <c:pt idx="5583">
                  <c:v>86.071988288986475</c:v>
                </c:pt>
                <c:pt idx="5584">
                  <c:v>86.071988288986475</c:v>
                </c:pt>
                <c:pt idx="5585">
                  <c:v>86.071988288986475</c:v>
                </c:pt>
                <c:pt idx="5586">
                  <c:v>86.071988288986475</c:v>
                </c:pt>
                <c:pt idx="5587">
                  <c:v>86.071988288986475</c:v>
                </c:pt>
                <c:pt idx="5588">
                  <c:v>86.071988288986475</c:v>
                </c:pt>
                <c:pt idx="5589">
                  <c:v>86.071988288986475</c:v>
                </c:pt>
                <c:pt idx="5590">
                  <c:v>86.071988288986475</c:v>
                </c:pt>
                <c:pt idx="5591">
                  <c:v>86.071988288986475</c:v>
                </c:pt>
                <c:pt idx="5592">
                  <c:v>86.071988288986475</c:v>
                </c:pt>
                <c:pt idx="5593">
                  <c:v>86.071988288986475</c:v>
                </c:pt>
                <c:pt idx="5594">
                  <c:v>86.071988288986475</c:v>
                </c:pt>
                <c:pt idx="5595">
                  <c:v>86.071988288986475</c:v>
                </c:pt>
                <c:pt idx="5596">
                  <c:v>86.071988288986475</c:v>
                </c:pt>
                <c:pt idx="5597">
                  <c:v>86.071988288986475</c:v>
                </c:pt>
                <c:pt idx="5598">
                  <c:v>86.071988288986475</c:v>
                </c:pt>
                <c:pt idx="5599">
                  <c:v>86.071988288986475</c:v>
                </c:pt>
                <c:pt idx="5600">
                  <c:v>86.071988288986475</c:v>
                </c:pt>
                <c:pt idx="5601">
                  <c:v>86.071988288986475</c:v>
                </c:pt>
                <c:pt idx="5602">
                  <c:v>86.071988288986475</c:v>
                </c:pt>
                <c:pt idx="5603">
                  <c:v>86.071988288986475</c:v>
                </c:pt>
                <c:pt idx="5604">
                  <c:v>86.071988288986475</c:v>
                </c:pt>
                <c:pt idx="5605">
                  <c:v>86.071988288986475</c:v>
                </c:pt>
                <c:pt idx="5606">
                  <c:v>86.071988288986475</c:v>
                </c:pt>
                <c:pt idx="5607">
                  <c:v>86.071988288986475</c:v>
                </c:pt>
                <c:pt idx="5608">
                  <c:v>86.071988288986475</c:v>
                </c:pt>
                <c:pt idx="5609">
                  <c:v>86.071988288986475</c:v>
                </c:pt>
                <c:pt idx="5610">
                  <c:v>86.071988288986475</c:v>
                </c:pt>
                <c:pt idx="5611">
                  <c:v>86.071988288986475</c:v>
                </c:pt>
                <c:pt idx="5612">
                  <c:v>86.071988288986475</c:v>
                </c:pt>
                <c:pt idx="5613">
                  <c:v>86.071988288986475</c:v>
                </c:pt>
                <c:pt idx="5614">
                  <c:v>86.071988288986475</c:v>
                </c:pt>
                <c:pt idx="5615">
                  <c:v>86.071988288986475</c:v>
                </c:pt>
                <c:pt idx="5616">
                  <c:v>86.071988288986475</c:v>
                </c:pt>
                <c:pt idx="5617">
                  <c:v>86.071988288986475</c:v>
                </c:pt>
                <c:pt idx="5618">
                  <c:v>86.071988288986475</c:v>
                </c:pt>
                <c:pt idx="5619">
                  <c:v>86.071988288986475</c:v>
                </c:pt>
                <c:pt idx="5620">
                  <c:v>86.071988288986475</c:v>
                </c:pt>
                <c:pt idx="5621">
                  <c:v>86.071988288986475</c:v>
                </c:pt>
                <c:pt idx="5622">
                  <c:v>86.071988288986475</c:v>
                </c:pt>
                <c:pt idx="5623">
                  <c:v>86.071988288986475</c:v>
                </c:pt>
                <c:pt idx="5624">
                  <c:v>86.071988288986475</c:v>
                </c:pt>
                <c:pt idx="5625">
                  <c:v>86.071988288986475</c:v>
                </c:pt>
                <c:pt idx="5626">
                  <c:v>86.071988288986475</c:v>
                </c:pt>
                <c:pt idx="5627">
                  <c:v>86.071988288986475</c:v>
                </c:pt>
                <c:pt idx="5628">
                  <c:v>86.071988288986475</c:v>
                </c:pt>
                <c:pt idx="5629">
                  <c:v>86.071988288986475</c:v>
                </c:pt>
                <c:pt idx="5630">
                  <c:v>86.071988288986475</c:v>
                </c:pt>
                <c:pt idx="5631">
                  <c:v>86.071988288986475</c:v>
                </c:pt>
                <c:pt idx="5632">
                  <c:v>86.071988288986475</c:v>
                </c:pt>
                <c:pt idx="5633">
                  <c:v>86.071988288986475</c:v>
                </c:pt>
                <c:pt idx="5634">
                  <c:v>86.071988288986475</c:v>
                </c:pt>
                <c:pt idx="5635">
                  <c:v>86.071988288986475</c:v>
                </c:pt>
                <c:pt idx="5636">
                  <c:v>86.071988288986475</c:v>
                </c:pt>
                <c:pt idx="5637">
                  <c:v>86.071988288986475</c:v>
                </c:pt>
                <c:pt idx="5638">
                  <c:v>86.071988288986475</c:v>
                </c:pt>
                <c:pt idx="5639">
                  <c:v>86.071988288986475</c:v>
                </c:pt>
                <c:pt idx="5640">
                  <c:v>86.071988288986475</c:v>
                </c:pt>
                <c:pt idx="5641">
                  <c:v>86.071988288986475</c:v>
                </c:pt>
                <c:pt idx="5642">
                  <c:v>86.071988288986475</c:v>
                </c:pt>
                <c:pt idx="5643">
                  <c:v>86.071988288986475</c:v>
                </c:pt>
                <c:pt idx="5644">
                  <c:v>86.071988288986475</c:v>
                </c:pt>
                <c:pt idx="5645">
                  <c:v>86.071988288986475</c:v>
                </c:pt>
                <c:pt idx="5646">
                  <c:v>86.071988288986475</c:v>
                </c:pt>
                <c:pt idx="5647">
                  <c:v>86.071988288986475</c:v>
                </c:pt>
                <c:pt idx="5648">
                  <c:v>86.071988288986475</c:v>
                </c:pt>
                <c:pt idx="5649">
                  <c:v>86.071988288986475</c:v>
                </c:pt>
                <c:pt idx="5650">
                  <c:v>86.071988288986475</c:v>
                </c:pt>
                <c:pt idx="5651">
                  <c:v>86.071988288986475</c:v>
                </c:pt>
                <c:pt idx="5652">
                  <c:v>86.071988288986475</c:v>
                </c:pt>
                <c:pt idx="5653">
                  <c:v>86.071988288986475</c:v>
                </c:pt>
                <c:pt idx="5654">
                  <c:v>86.071988288986475</c:v>
                </c:pt>
                <c:pt idx="5655">
                  <c:v>86.071988288986475</c:v>
                </c:pt>
                <c:pt idx="5656">
                  <c:v>86.071988288986475</c:v>
                </c:pt>
                <c:pt idx="5657">
                  <c:v>86.071988288986475</c:v>
                </c:pt>
                <c:pt idx="5658">
                  <c:v>86.071988288986475</c:v>
                </c:pt>
                <c:pt idx="5659">
                  <c:v>86.071988288986475</c:v>
                </c:pt>
                <c:pt idx="5660">
                  <c:v>86.071988288986475</c:v>
                </c:pt>
                <c:pt idx="5661">
                  <c:v>86.071988288986475</c:v>
                </c:pt>
                <c:pt idx="5662">
                  <c:v>86.071988288986475</c:v>
                </c:pt>
                <c:pt idx="5663">
                  <c:v>86.071988288986475</c:v>
                </c:pt>
                <c:pt idx="5664">
                  <c:v>86.071988288986475</c:v>
                </c:pt>
                <c:pt idx="5665">
                  <c:v>86.071988288986475</c:v>
                </c:pt>
                <c:pt idx="5666">
                  <c:v>86.071988288986475</c:v>
                </c:pt>
                <c:pt idx="5667">
                  <c:v>86.071988288986475</c:v>
                </c:pt>
                <c:pt idx="5668">
                  <c:v>86.071988288986475</c:v>
                </c:pt>
                <c:pt idx="5669">
                  <c:v>86.071988288986475</c:v>
                </c:pt>
                <c:pt idx="5670">
                  <c:v>86.071988288986475</c:v>
                </c:pt>
                <c:pt idx="5671">
                  <c:v>86.071988288986475</c:v>
                </c:pt>
                <c:pt idx="5672">
                  <c:v>86.071988288986475</c:v>
                </c:pt>
                <c:pt idx="5673">
                  <c:v>86.071988288986475</c:v>
                </c:pt>
                <c:pt idx="5674">
                  <c:v>86.071988288986475</c:v>
                </c:pt>
                <c:pt idx="5675">
                  <c:v>86.071988288986475</c:v>
                </c:pt>
                <c:pt idx="5676">
                  <c:v>86.071988288986475</c:v>
                </c:pt>
                <c:pt idx="5677">
                  <c:v>86.071988288986475</c:v>
                </c:pt>
                <c:pt idx="5678">
                  <c:v>86.071988288986475</c:v>
                </c:pt>
                <c:pt idx="5679">
                  <c:v>86.071988288986475</c:v>
                </c:pt>
                <c:pt idx="5680">
                  <c:v>86.071988288986475</c:v>
                </c:pt>
                <c:pt idx="5681">
                  <c:v>86.071988288986475</c:v>
                </c:pt>
                <c:pt idx="5682">
                  <c:v>86.071988288986475</c:v>
                </c:pt>
                <c:pt idx="5683">
                  <c:v>86.071988288986475</c:v>
                </c:pt>
                <c:pt idx="5684">
                  <c:v>86.071988288986475</c:v>
                </c:pt>
                <c:pt idx="5685">
                  <c:v>86.071988288986475</c:v>
                </c:pt>
                <c:pt idx="5686">
                  <c:v>86.071988288986475</c:v>
                </c:pt>
                <c:pt idx="5687">
                  <c:v>86.071988288986475</c:v>
                </c:pt>
                <c:pt idx="5688">
                  <c:v>86.071988288986475</c:v>
                </c:pt>
                <c:pt idx="5689">
                  <c:v>86.071988288986475</c:v>
                </c:pt>
                <c:pt idx="5690">
                  <c:v>86.071988288986475</c:v>
                </c:pt>
                <c:pt idx="5691">
                  <c:v>86.071988288986475</c:v>
                </c:pt>
                <c:pt idx="5692">
                  <c:v>86.071988288986475</c:v>
                </c:pt>
                <c:pt idx="5693">
                  <c:v>86.071988288986475</c:v>
                </c:pt>
                <c:pt idx="5694">
                  <c:v>86.071988288986475</c:v>
                </c:pt>
                <c:pt idx="5695">
                  <c:v>86.071988288986475</c:v>
                </c:pt>
                <c:pt idx="5696">
                  <c:v>86.071988288986475</c:v>
                </c:pt>
                <c:pt idx="5697">
                  <c:v>86.071988288986475</c:v>
                </c:pt>
                <c:pt idx="5698">
                  <c:v>86.071988288986475</c:v>
                </c:pt>
                <c:pt idx="5699">
                  <c:v>86.071988288986475</c:v>
                </c:pt>
                <c:pt idx="5700">
                  <c:v>86.071988288986475</c:v>
                </c:pt>
                <c:pt idx="5701">
                  <c:v>86.071988288986475</c:v>
                </c:pt>
                <c:pt idx="5702">
                  <c:v>86.071988288986475</c:v>
                </c:pt>
                <c:pt idx="5703">
                  <c:v>86.071988288986475</c:v>
                </c:pt>
                <c:pt idx="5704">
                  <c:v>86.071988288986475</c:v>
                </c:pt>
                <c:pt idx="5705">
                  <c:v>86.071988288986475</c:v>
                </c:pt>
                <c:pt idx="5706">
                  <c:v>86.071988288986475</c:v>
                </c:pt>
                <c:pt idx="5707">
                  <c:v>86.071988288986475</c:v>
                </c:pt>
                <c:pt idx="5708">
                  <c:v>86.071988288986475</c:v>
                </c:pt>
                <c:pt idx="5709">
                  <c:v>86.071988288986475</c:v>
                </c:pt>
                <c:pt idx="5710">
                  <c:v>86.071988288986475</c:v>
                </c:pt>
                <c:pt idx="5711">
                  <c:v>86.071988288986475</c:v>
                </c:pt>
                <c:pt idx="5712">
                  <c:v>86.071988288986475</c:v>
                </c:pt>
                <c:pt idx="5713">
                  <c:v>86.071988288986475</c:v>
                </c:pt>
                <c:pt idx="5714">
                  <c:v>86.071988288986475</c:v>
                </c:pt>
                <c:pt idx="5715">
                  <c:v>86.071988288986475</c:v>
                </c:pt>
                <c:pt idx="5716">
                  <c:v>86.071988288986475</c:v>
                </c:pt>
                <c:pt idx="5717">
                  <c:v>86.071988288986475</c:v>
                </c:pt>
                <c:pt idx="5718">
                  <c:v>86.071988288986475</c:v>
                </c:pt>
                <c:pt idx="5719">
                  <c:v>86.071988288986475</c:v>
                </c:pt>
                <c:pt idx="5720">
                  <c:v>86.071988288986475</c:v>
                </c:pt>
                <c:pt idx="5721">
                  <c:v>86.071988288986475</c:v>
                </c:pt>
                <c:pt idx="5722">
                  <c:v>86.071988288986475</c:v>
                </c:pt>
                <c:pt idx="5723">
                  <c:v>86.071988288986475</c:v>
                </c:pt>
                <c:pt idx="5724">
                  <c:v>86.071988288986475</c:v>
                </c:pt>
                <c:pt idx="5725">
                  <c:v>86.071988288986475</c:v>
                </c:pt>
                <c:pt idx="5726">
                  <c:v>86.071988288986475</c:v>
                </c:pt>
                <c:pt idx="5727">
                  <c:v>86.071988288986475</c:v>
                </c:pt>
                <c:pt idx="5728">
                  <c:v>86.071988288986475</c:v>
                </c:pt>
                <c:pt idx="5729">
                  <c:v>86.071988288986475</c:v>
                </c:pt>
                <c:pt idx="5730">
                  <c:v>86.071988288986475</c:v>
                </c:pt>
                <c:pt idx="5731">
                  <c:v>86.071988288986475</c:v>
                </c:pt>
                <c:pt idx="5732">
                  <c:v>86.071988288986475</c:v>
                </c:pt>
                <c:pt idx="5733">
                  <c:v>86.071988288986475</c:v>
                </c:pt>
                <c:pt idx="5734">
                  <c:v>86.071988288986475</c:v>
                </c:pt>
                <c:pt idx="5735">
                  <c:v>86.071988288986475</c:v>
                </c:pt>
                <c:pt idx="5736">
                  <c:v>86.071988288986475</c:v>
                </c:pt>
                <c:pt idx="5737">
                  <c:v>86.071988288986475</c:v>
                </c:pt>
                <c:pt idx="5738">
                  <c:v>86.071988288986475</c:v>
                </c:pt>
                <c:pt idx="5739">
                  <c:v>86.071988288986475</c:v>
                </c:pt>
                <c:pt idx="5740">
                  <c:v>86.071988288986475</c:v>
                </c:pt>
                <c:pt idx="5741">
                  <c:v>86.071988288986475</c:v>
                </c:pt>
                <c:pt idx="5742">
                  <c:v>86.071988288986475</c:v>
                </c:pt>
                <c:pt idx="5743">
                  <c:v>86.071988288986475</c:v>
                </c:pt>
                <c:pt idx="5744">
                  <c:v>86.071988288986475</c:v>
                </c:pt>
                <c:pt idx="5745">
                  <c:v>86.071988288986475</c:v>
                </c:pt>
                <c:pt idx="5746">
                  <c:v>86.071988288986475</c:v>
                </c:pt>
                <c:pt idx="5747">
                  <c:v>86.071988288986475</c:v>
                </c:pt>
                <c:pt idx="5748">
                  <c:v>86.071988288986475</c:v>
                </c:pt>
                <c:pt idx="5749">
                  <c:v>86.071988288986475</c:v>
                </c:pt>
                <c:pt idx="5750">
                  <c:v>86.071988288986475</c:v>
                </c:pt>
                <c:pt idx="5751">
                  <c:v>86.071988288986475</c:v>
                </c:pt>
                <c:pt idx="5752">
                  <c:v>86.071988288986475</c:v>
                </c:pt>
                <c:pt idx="5753">
                  <c:v>86.071988288986475</c:v>
                </c:pt>
                <c:pt idx="5754">
                  <c:v>86.071988288986475</c:v>
                </c:pt>
                <c:pt idx="5755">
                  <c:v>86.071988288986475</c:v>
                </c:pt>
                <c:pt idx="5756">
                  <c:v>86.071988288986475</c:v>
                </c:pt>
                <c:pt idx="5757">
                  <c:v>86.071988288986475</c:v>
                </c:pt>
                <c:pt idx="5758">
                  <c:v>86.071988288986475</c:v>
                </c:pt>
                <c:pt idx="5759">
                  <c:v>86.071988288986475</c:v>
                </c:pt>
                <c:pt idx="5760">
                  <c:v>86.071988288986475</c:v>
                </c:pt>
                <c:pt idx="5761">
                  <c:v>86.071988288986475</c:v>
                </c:pt>
                <c:pt idx="5762">
                  <c:v>86.071988288986475</c:v>
                </c:pt>
                <c:pt idx="5763">
                  <c:v>86.071988288986475</c:v>
                </c:pt>
                <c:pt idx="5764">
                  <c:v>86.071988288986475</c:v>
                </c:pt>
                <c:pt idx="5765">
                  <c:v>86.071988288986475</c:v>
                </c:pt>
                <c:pt idx="5766">
                  <c:v>86.071988288986475</c:v>
                </c:pt>
                <c:pt idx="5767">
                  <c:v>86.071988288986475</c:v>
                </c:pt>
                <c:pt idx="5768">
                  <c:v>86.071988288986475</c:v>
                </c:pt>
                <c:pt idx="5769">
                  <c:v>86.071988288986475</c:v>
                </c:pt>
                <c:pt idx="5770">
                  <c:v>86.071988288986475</c:v>
                </c:pt>
                <c:pt idx="5771">
                  <c:v>86.071988288986475</c:v>
                </c:pt>
                <c:pt idx="5772">
                  <c:v>86.071988288986475</c:v>
                </c:pt>
                <c:pt idx="5773">
                  <c:v>86.071988288986475</c:v>
                </c:pt>
                <c:pt idx="5774">
                  <c:v>86.071988288986475</c:v>
                </c:pt>
                <c:pt idx="5775">
                  <c:v>86.071988288986475</c:v>
                </c:pt>
                <c:pt idx="5776">
                  <c:v>86.071988288986475</c:v>
                </c:pt>
                <c:pt idx="5777">
                  <c:v>86.071988288986475</c:v>
                </c:pt>
                <c:pt idx="5778">
                  <c:v>86.071988288986475</c:v>
                </c:pt>
                <c:pt idx="5779">
                  <c:v>86.071988288986475</c:v>
                </c:pt>
                <c:pt idx="5780">
                  <c:v>86.071988288986475</c:v>
                </c:pt>
                <c:pt idx="5781">
                  <c:v>86.071988288986475</c:v>
                </c:pt>
                <c:pt idx="5782">
                  <c:v>86.071988288986475</c:v>
                </c:pt>
                <c:pt idx="5783">
                  <c:v>86.071988288986475</c:v>
                </c:pt>
                <c:pt idx="5784">
                  <c:v>86.071988288986475</c:v>
                </c:pt>
                <c:pt idx="5785">
                  <c:v>86.071988288986475</c:v>
                </c:pt>
                <c:pt idx="5786">
                  <c:v>86.071988288986475</c:v>
                </c:pt>
                <c:pt idx="5787">
                  <c:v>86.071988288986475</c:v>
                </c:pt>
                <c:pt idx="5788">
                  <c:v>86.071988288986475</c:v>
                </c:pt>
                <c:pt idx="5789">
                  <c:v>86.071988288986475</c:v>
                </c:pt>
                <c:pt idx="5790">
                  <c:v>86.071988288986475</c:v>
                </c:pt>
                <c:pt idx="5791">
                  <c:v>86.071988288986475</c:v>
                </c:pt>
                <c:pt idx="5792">
                  <c:v>86.071988288986475</c:v>
                </c:pt>
                <c:pt idx="5793">
                  <c:v>86.071988288986475</c:v>
                </c:pt>
                <c:pt idx="5794">
                  <c:v>86.071988288986475</c:v>
                </c:pt>
                <c:pt idx="5795">
                  <c:v>86.071988288986475</c:v>
                </c:pt>
                <c:pt idx="5796">
                  <c:v>86.071988288986475</c:v>
                </c:pt>
                <c:pt idx="5797">
                  <c:v>86.071988288986475</c:v>
                </c:pt>
                <c:pt idx="5798">
                  <c:v>86.071988288986475</c:v>
                </c:pt>
                <c:pt idx="5799">
                  <c:v>86.071988288986475</c:v>
                </c:pt>
                <c:pt idx="5800">
                  <c:v>86.071988288986475</c:v>
                </c:pt>
                <c:pt idx="5801">
                  <c:v>86.071988288986475</c:v>
                </c:pt>
                <c:pt idx="5802">
                  <c:v>86.071988288986475</c:v>
                </c:pt>
                <c:pt idx="5803">
                  <c:v>86.071988288986475</c:v>
                </c:pt>
                <c:pt idx="5804">
                  <c:v>86.071988288986475</c:v>
                </c:pt>
                <c:pt idx="5805">
                  <c:v>86.071988288986475</c:v>
                </c:pt>
                <c:pt idx="5806">
                  <c:v>86.071988288986475</c:v>
                </c:pt>
                <c:pt idx="5807">
                  <c:v>86.071988288986475</c:v>
                </c:pt>
                <c:pt idx="5808">
                  <c:v>86.071988288986475</c:v>
                </c:pt>
                <c:pt idx="5809">
                  <c:v>86.071988288986475</c:v>
                </c:pt>
                <c:pt idx="5810">
                  <c:v>86.071988288986475</c:v>
                </c:pt>
                <c:pt idx="5811">
                  <c:v>86.071988288986475</c:v>
                </c:pt>
                <c:pt idx="5812">
                  <c:v>86.071988288986475</c:v>
                </c:pt>
                <c:pt idx="5813">
                  <c:v>86.071988288986475</c:v>
                </c:pt>
                <c:pt idx="5814">
                  <c:v>86.071988288986475</c:v>
                </c:pt>
                <c:pt idx="5815">
                  <c:v>86.071988288986475</c:v>
                </c:pt>
                <c:pt idx="5816">
                  <c:v>86.071988288986475</c:v>
                </c:pt>
                <c:pt idx="5817">
                  <c:v>86.071988288986475</c:v>
                </c:pt>
                <c:pt idx="5818">
                  <c:v>86.071988288986475</c:v>
                </c:pt>
                <c:pt idx="5819">
                  <c:v>86.071988288986475</c:v>
                </c:pt>
                <c:pt idx="5820">
                  <c:v>86.071988288986475</c:v>
                </c:pt>
                <c:pt idx="5821">
                  <c:v>86.071988288986475</c:v>
                </c:pt>
                <c:pt idx="5822">
                  <c:v>86.071988288986475</c:v>
                </c:pt>
                <c:pt idx="5823">
                  <c:v>86.071988288986475</c:v>
                </c:pt>
                <c:pt idx="5824">
                  <c:v>86.071988288986475</c:v>
                </c:pt>
                <c:pt idx="5825">
                  <c:v>86.071988288986475</c:v>
                </c:pt>
                <c:pt idx="5826">
                  <c:v>86.071988288986475</c:v>
                </c:pt>
                <c:pt idx="5827">
                  <c:v>86.071988288986475</c:v>
                </c:pt>
                <c:pt idx="5828">
                  <c:v>86.071988288986475</c:v>
                </c:pt>
                <c:pt idx="5829">
                  <c:v>86.071988288986475</c:v>
                </c:pt>
                <c:pt idx="5830">
                  <c:v>86.071988288986475</c:v>
                </c:pt>
                <c:pt idx="5831">
                  <c:v>86.071988288986475</c:v>
                </c:pt>
                <c:pt idx="5832">
                  <c:v>86.071988288986475</c:v>
                </c:pt>
                <c:pt idx="5833">
                  <c:v>86.071988288986475</c:v>
                </c:pt>
                <c:pt idx="5834">
                  <c:v>86.071988288986475</c:v>
                </c:pt>
                <c:pt idx="5835">
                  <c:v>86.071988288986475</c:v>
                </c:pt>
                <c:pt idx="5836">
                  <c:v>86.071988288986475</c:v>
                </c:pt>
                <c:pt idx="5837">
                  <c:v>86.071988288986475</c:v>
                </c:pt>
                <c:pt idx="5838">
                  <c:v>86.071988288986475</c:v>
                </c:pt>
                <c:pt idx="5839">
                  <c:v>86.071988288986475</c:v>
                </c:pt>
                <c:pt idx="5840">
                  <c:v>86.071988288986475</c:v>
                </c:pt>
                <c:pt idx="5841">
                  <c:v>86.071988288986475</c:v>
                </c:pt>
                <c:pt idx="5842">
                  <c:v>86.071988288986475</c:v>
                </c:pt>
                <c:pt idx="5843">
                  <c:v>86.071988288986475</c:v>
                </c:pt>
                <c:pt idx="5844">
                  <c:v>86.071988288986475</c:v>
                </c:pt>
                <c:pt idx="5845">
                  <c:v>86.071988288986475</c:v>
                </c:pt>
                <c:pt idx="5846">
                  <c:v>86.071988288986475</c:v>
                </c:pt>
                <c:pt idx="5847">
                  <c:v>86.071988288986475</c:v>
                </c:pt>
                <c:pt idx="5848">
                  <c:v>86.071988288986475</c:v>
                </c:pt>
                <c:pt idx="5849">
                  <c:v>86.071988288986475</c:v>
                </c:pt>
                <c:pt idx="5850">
                  <c:v>86.071988288986475</c:v>
                </c:pt>
                <c:pt idx="5851">
                  <c:v>86.071988288986475</c:v>
                </c:pt>
                <c:pt idx="5852">
                  <c:v>86.071988288986475</c:v>
                </c:pt>
                <c:pt idx="5853">
                  <c:v>86.071988288986475</c:v>
                </c:pt>
                <c:pt idx="5854">
                  <c:v>86.071988288986475</c:v>
                </c:pt>
                <c:pt idx="5855">
                  <c:v>86.071988288986475</c:v>
                </c:pt>
                <c:pt idx="5856">
                  <c:v>86.071988288986475</c:v>
                </c:pt>
                <c:pt idx="5857">
                  <c:v>86.071988288986475</c:v>
                </c:pt>
                <c:pt idx="5858">
                  <c:v>86.071988288986475</c:v>
                </c:pt>
                <c:pt idx="5859">
                  <c:v>86.071988288986475</c:v>
                </c:pt>
                <c:pt idx="5860">
                  <c:v>86.071988288986475</c:v>
                </c:pt>
                <c:pt idx="5861">
                  <c:v>86.071988288986475</c:v>
                </c:pt>
                <c:pt idx="5862">
                  <c:v>86.071988288986475</c:v>
                </c:pt>
                <c:pt idx="5863">
                  <c:v>86.071988288986475</c:v>
                </c:pt>
                <c:pt idx="5864">
                  <c:v>86.071988288986475</c:v>
                </c:pt>
                <c:pt idx="5865">
                  <c:v>86.071988288986475</c:v>
                </c:pt>
                <c:pt idx="5866">
                  <c:v>86.071988288986475</c:v>
                </c:pt>
                <c:pt idx="5867">
                  <c:v>86.071988288986475</c:v>
                </c:pt>
                <c:pt idx="5868">
                  <c:v>86.071988288986475</c:v>
                </c:pt>
                <c:pt idx="5869">
                  <c:v>86.071988288986475</c:v>
                </c:pt>
                <c:pt idx="5870">
                  <c:v>86.071988288986475</c:v>
                </c:pt>
                <c:pt idx="5871">
                  <c:v>86.071988288986475</c:v>
                </c:pt>
                <c:pt idx="5872">
                  <c:v>86.071988288986475</c:v>
                </c:pt>
                <c:pt idx="5873">
                  <c:v>86.071988288986475</c:v>
                </c:pt>
                <c:pt idx="5874">
                  <c:v>86.071988288986475</c:v>
                </c:pt>
                <c:pt idx="5875">
                  <c:v>86.071988288986475</c:v>
                </c:pt>
                <c:pt idx="5876">
                  <c:v>86.071988288986475</c:v>
                </c:pt>
                <c:pt idx="5877">
                  <c:v>86.071988288986475</c:v>
                </c:pt>
                <c:pt idx="5878">
                  <c:v>86.071988288986475</c:v>
                </c:pt>
                <c:pt idx="5879">
                  <c:v>86.071988288986475</c:v>
                </c:pt>
                <c:pt idx="5880">
                  <c:v>86.071988288986475</c:v>
                </c:pt>
                <c:pt idx="5881">
                  <c:v>86.071988288986475</c:v>
                </c:pt>
                <c:pt idx="5882">
                  <c:v>86.071988288986475</c:v>
                </c:pt>
                <c:pt idx="5883">
                  <c:v>86.071988288986475</c:v>
                </c:pt>
                <c:pt idx="5884">
                  <c:v>86.071988288986475</c:v>
                </c:pt>
                <c:pt idx="5885">
                  <c:v>86.071988288986475</c:v>
                </c:pt>
                <c:pt idx="5886">
                  <c:v>86.071988288986475</c:v>
                </c:pt>
                <c:pt idx="5887">
                  <c:v>86.071988288986475</c:v>
                </c:pt>
                <c:pt idx="5888">
                  <c:v>86.071988288986475</c:v>
                </c:pt>
                <c:pt idx="5889">
                  <c:v>86.071988288986475</c:v>
                </c:pt>
                <c:pt idx="5890">
                  <c:v>86.071988288986475</c:v>
                </c:pt>
                <c:pt idx="5891">
                  <c:v>86.071988288986475</c:v>
                </c:pt>
                <c:pt idx="5892">
                  <c:v>86.071988288986475</c:v>
                </c:pt>
                <c:pt idx="5893">
                  <c:v>86.071988288986475</c:v>
                </c:pt>
                <c:pt idx="5894">
                  <c:v>86.071988288986475</c:v>
                </c:pt>
                <c:pt idx="5895">
                  <c:v>86.071988288986475</c:v>
                </c:pt>
                <c:pt idx="5896">
                  <c:v>86.071988288986475</c:v>
                </c:pt>
                <c:pt idx="5897">
                  <c:v>86.071988288986475</c:v>
                </c:pt>
                <c:pt idx="5898">
                  <c:v>86.071988288986475</c:v>
                </c:pt>
                <c:pt idx="5899">
                  <c:v>86.071988288986475</c:v>
                </c:pt>
                <c:pt idx="5900">
                  <c:v>86.071988288986475</c:v>
                </c:pt>
                <c:pt idx="5901">
                  <c:v>86.071988288986475</c:v>
                </c:pt>
                <c:pt idx="5902">
                  <c:v>86.071988288986475</c:v>
                </c:pt>
                <c:pt idx="5903">
                  <c:v>86.071988288986475</c:v>
                </c:pt>
                <c:pt idx="5904">
                  <c:v>86.071988288986475</c:v>
                </c:pt>
                <c:pt idx="5905">
                  <c:v>86.071988288986475</c:v>
                </c:pt>
                <c:pt idx="5906">
                  <c:v>86.071988288986475</c:v>
                </c:pt>
                <c:pt idx="5907">
                  <c:v>86.071988288986475</c:v>
                </c:pt>
                <c:pt idx="5908">
                  <c:v>86.071988288986475</c:v>
                </c:pt>
                <c:pt idx="5909">
                  <c:v>86.071988288986475</c:v>
                </c:pt>
                <c:pt idx="5910">
                  <c:v>86.071988288986475</c:v>
                </c:pt>
                <c:pt idx="5911">
                  <c:v>86.071988288986475</c:v>
                </c:pt>
                <c:pt idx="5912">
                  <c:v>86.071988288986475</c:v>
                </c:pt>
                <c:pt idx="5913">
                  <c:v>86.071988288986475</c:v>
                </c:pt>
                <c:pt idx="5914">
                  <c:v>86.071988288986475</c:v>
                </c:pt>
                <c:pt idx="5915">
                  <c:v>86.071988288986475</c:v>
                </c:pt>
                <c:pt idx="5916">
                  <c:v>86.071988288986475</c:v>
                </c:pt>
                <c:pt idx="5917">
                  <c:v>86.071988288986475</c:v>
                </c:pt>
                <c:pt idx="5918">
                  <c:v>86.071988288986475</c:v>
                </c:pt>
                <c:pt idx="5919">
                  <c:v>86.071988288986475</c:v>
                </c:pt>
                <c:pt idx="5920">
                  <c:v>86.071988288986475</c:v>
                </c:pt>
                <c:pt idx="5921">
                  <c:v>86.071988288986475</c:v>
                </c:pt>
                <c:pt idx="5922">
                  <c:v>86.071988288986475</c:v>
                </c:pt>
                <c:pt idx="5923">
                  <c:v>86.071988288986475</c:v>
                </c:pt>
                <c:pt idx="5924">
                  <c:v>86.071988288986475</c:v>
                </c:pt>
                <c:pt idx="5925">
                  <c:v>86.071988288986475</c:v>
                </c:pt>
                <c:pt idx="5926">
                  <c:v>86.071988288986475</c:v>
                </c:pt>
                <c:pt idx="5927">
                  <c:v>86.071988288986475</c:v>
                </c:pt>
                <c:pt idx="5928">
                  <c:v>86.071988288986475</c:v>
                </c:pt>
                <c:pt idx="5929">
                  <c:v>86.071988288986475</c:v>
                </c:pt>
                <c:pt idx="5930">
                  <c:v>86.071988288986475</c:v>
                </c:pt>
                <c:pt idx="5931">
                  <c:v>86.071988288986475</c:v>
                </c:pt>
                <c:pt idx="5932">
                  <c:v>86.071988288986475</c:v>
                </c:pt>
                <c:pt idx="5933">
                  <c:v>86.071988288986475</c:v>
                </c:pt>
                <c:pt idx="5934">
                  <c:v>86.071988288986475</c:v>
                </c:pt>
                <c:pt idx="5935">
                  <c:v>86.071988288986475</c:v>
                </c:pt>
                <c:pt idx="5936">
                  <c:v>86.071988288986475</c:v>
                </c:pt>
                <c:pt idx="5937">
                  <c:v>86.071988288986475</c:v>
                </c:pt>
                <c:pt idx="5938">
                  <c:v>86.071988288986475</c:v>
                </c:pt>
                <c:pt idx="5939">
                  <c:v>86.071988288986475</c:v>
                </c:pt>
                <c:pt idx="5940">
                  <c:v>86.071988288986475</c:v>
                </c:pt>
                <c:pt idx="5941">
                  <c:v>86.071988288986475</c:v>
                </c:pt>
                <c:pt idx="5942">
                  <c:v>86.071988288986475</c:v>
                </c:pt>
                <c:pt idx="5943">
                  <c:v>86.071988288986475</c:v>
                </c:pt>
                <c:pt idx="5944">
                  <c:v>86.071988288986475</c:v>
                </c:pt>
                <c:pt idx="5945">
                  <c:v>86.071988288986475</c:v>
                </c:pt>
                <c:pt idx="5946">
                  <c:v>86.071988288986475</c:v>
                </c:pt>
                <c:pt idx="5947">
                  <c:v>86.071988288986475</c:v>
                </c:pt>
                <c:pt idx="5948">
                  <c:v>86.071988288986475</c:v>
                </c:pt>
                <c:pt idx="5949">
                  <c:v>86.071988288986475</c:v>
                </c:pt>
                <c:pt idx="5950">
                  <c:v>86.071988288986475</c:v>
                </c:pt>
                <c:pt idx="5951">
                  <c:v>86.071988288986475</c:v>
                </c:pt>
                <c:pt idx="5952">
                  <c:v>86.071988288986475</c:v>
                </c:pt>
                <c:pt idx="5953">
                  <c:v>86.071988288986475</c:v>
                </c:pt>
                <c:pt idx="5954">
                  <c:v>86.071988288986475</c:v>
                </c:pt>
                <c:pt idx="5955">
                  <c:v>86.071988288986475</c:v>
                </c:pt>
                <c:pt idx="5956">
                  <c:v>86.071988288986475</c:v>
                </c:pt>
                <c:pt idx="5957">
                  <c:v>86.071988288986475</c:v>
                </c:pt>
                <c:pt idx="5958">
                  <c:v>86.071988288986475</c:v>
                </c:pt>
                <c:pt idx="5959">
                  <c:v>86.071988288986475</c:v>
                </c:pt>
                <c:pt idx="5960">
                  <c:v>86.071988288986475</c:v>
                </c:pt>
                <c:pt idx="5961">
                  <c:v>86.071988288986475</c:v>
                </c:pt>
                <c:pt idx="5962">
                  <c:v>86.071988288986475</c:v>
                </c:pt>
                <c:pt idx="5963">
                  <c:v>86.071988288986475</c:v>
                </c:pt>
                <c:pt idx="5964">
                  <c:v>86.071988288986475</c:v>
                </c:pt>
                <c:pt idx="5965">
                  <c:v>86.071988288986475</c:v>
                </c:pt>
                <c:pt idx="5966">
                  <c:v>86.071988288986475</c:v>
                </c:pt>
                <c:pt idx="5967">
                  <c:v>86.071988288986475</c:v>
                </c:pt>
                <c:pt idx="5968">
                  <c:v>86.071988288986475</c:v>
                </c:pt>
                <c:pt idx="5969">
                  <c:v>86.071988288986475</c:v>
                </c:pt>
                <c:pt idx="5970">
                  <c:v>86.071988288986475</c:v>
                </c:pt>
                <c:pt idx="5971">
                  <c:v>86.071988288986475</c:v>
                </c:pt>
                <c:pt idx="5972">
                  <c:v>86.071988288986475</c:v>
                </c:pt>
                <c:pt idx="5973">
                  <c:v>86.071988288986475</c:v>
                </c:pt>
                <c:pt idx="5974">
                  <c:v>86.071988288986475</c:v>
                </c:pt>
                <c:pt idx="5975">
                  <c:v>86.071988288986475</c:v>
                </c:pt>
                <c:pt idx="5976">
                  <c:v>86.071988288986475</c:v>
                </c:pt>
                <c:pt idx="5977">
                  <c:v>86.071988288986475</c:v>
                </c:pt>
                <c:pt idx="5978">
                  <c:v>86.071988288986475</c:v>
                </c:pt>
                <c:pt idx="5979">
                  <c:v>86.071988288986475</c:v>
                </c:pt>
                <c:pt idx="5980">
                  <c:v>86.071988288986475</c:v>
                </c:pt>
                <c:pt idx="5981">
                  <c:v>86.071988288986475</c:v>
                </c:pt>
                <c:pt idx="5982">
                  <c:v>86.071988288986475</c:v>
                </c:pt>
                <c:pt idx="5983">
                  <c:v>86.071988288986475</c:v>
                </c:pt>
                <c:pt idx="5984">
                  <c:v>86.071988288986475</c:v>
                </c:pt>
                <c:pt idx="5985">
                  <c:v>86.071988288986475</c:v>
                </c:pt>
                <c:pt idx="5986">
                  <c:v>86.071988288986475</c:v>
                </c:pt>
                <c:pt idx="5987">
                  <c:v>86.071988288986475</c:v>
                </c:pt>
                <c:pt idx="5988">
                  <c:v>86.071988288986475</c:v>
                </c:pt>
                <c:pt idx="5989">
                  <c:v>86.071988288986475</c:v>
                </c:pt>
                <c:pt idx="5990">
                  <c:v>86.071988288986475</c:v>
                </c:pt>
                <c:pt idx="5991">
                  <c:v>86.071988288986475</c:v>
                </c:pt>
                <c:pt idx="5992">
                  <c:v>86.071988288986475</c:v>
                </c:pt>
                <c:pt idx="5993">
                  <c:v>86.071988288986475</c:v>
                </c:pt>
                <c:pt idx="5994">
                  <c:v>86.071988288986475</c:v>
                </c:pt>
                <c:pt idx="5995">
                  <c:v>86.071988288986475</c:v>
                </c:pt>
                <c:pt idx="5996">
                  <c:v>86.071988288986475</c:v>
                </c:pt>
                <c:pt idx="5997">
                  <c:v>86.071988288986475</c:v>
                </c:pt>
                <c:pt idx="5998">
                  <c:v>86.071988288986475</c:v>
                </c:pt>
                <c:pt idx="5999">
                  <c:v>86.071988288986475</c:v>
                </c:pt>
                <c:pt idx="6000">
                  <c:v>86.071988288986475</c:v>
                </c:pt>
                <c:pt idx="6001">
                  <c:v>86.071988288986475</c:v>
                </c:pt>
                <c:pt idx="6002">
                  <c:v>86.071988288986475</c:v>
                </c:pt>
                <c:pt idx="6003">
                  <c:v>86.071988288986475</c:v>
                </c:pt>
                <c:pt idx="6004">
                  <c:v>86.071988288986475</c:v>
                </c:pt>
                <c:pt idx="6005">
                  <c:v>86.071988288986475</c:v>
                </c:pt>
                <c:pt idx="6006">
                  <c:v>86.071988288986475</c:v>
                </c:pt>
                <c:pt idx="6007">
                  <c:v>86.071988288986475</c:v>
                </c:pt>
                <c:pt idx="6008">
                  <c:v>86.071988288986475</c:v>
                </c:pt>
                <c:pt idx="6009">
                  <c:v>86.071988288986475</c:v>
                </c:pt>
                <c:pt idx="6010">
                  <c:v>86.071988288986475</c:v>
                </c:pt>
                <c:pt idx="6011">
                  <c:v>86.071988288986475</c:v>
                </c:pt>
                <c:pt idx="6012">
                  <c:v>86.071988288986475</c:v>
                </c:pt>
                <c:pt idx="6013">
                  <c:v>86.071988288986475</c:v>
                </c:pt>
                <c:pt idx="6014">
                  <c:v>86.071988288986475</c:v>
                </c:pt>
                <c:pt idx="6015">
                  <c:v>86.071988288986475</c:v>
                </c:pt>
                <c:pt idx="6016">
                  <c:v>86.071988288986475</c:v>
                </c:pt>
                <c:pt idx="6017">
                  <c:v>86.071988288986475</c:v>
                </c:pt>
                <c:pt idx="6018">
                  <c:v>86.071988288986475</c:v>
                </c:pt>
                <c:pt idx="6019">
                  <c:v>86.071988288986475</c:v>
                </c:pt>
                <c:pt idx="6020">
                  <c:v>86.071988288986475</c:v>
                </c:pt>
                <c:pt idx="6021">
                  <c:v>86.071988288986475</c:v>
                </c:pt>
                <c:pt idx="6022">
                  <c:v>86.071988288986475</c:v>
                </c:pt>
                <c:pt idx="6023">
                  <c:v>86.071988288986475</c:v>
                </c:pt>
                <c:pt idx="6024">
                  <c:v>86.071988288986475</c:v>
                </c:pt>
                <c:pt idx="6025">
                  <c:v>86.071988288986475</c:v>
                </c:pt>
                <c:pt idx="6026">
                  <c:v>86.071988288986475</c:v>
                </c:pt>
                <c:pt idx="6027">
                  <c:v>86.071988288986475</c:v>
                </c:pt>
                <c:pt idx="6028">
                  <c:v>86.071988288986475</c:v>
                </c:pt>
                <c:pt idx="6029">
                  <c:v>86.071988288986475</c:v>
                </c:pt>
                <c:pt idx="6030">
                  <c:v>86.071988288986475</c:v>
                </c:pt>
                <c:pt idx="6031">
                  <c:v>86.071988288986475</c:v>
                </c:pt>
                <c:pt idx="6032">
                  <c:v>86.071988288986475</c:v>
                </c:pt>
                <c:pt idx="6033">
                  <c:v>86.071988288986475</c:v>
                </c:pt>
                <c:pt idx="6034">
                  <c:v>86.071988288986475</c:v>
                </c:pt>
                <c:pt idx="6035">
                  <c:v>86.071988288986475</c:v>
                </c:pt>
                <c:pt idx="6036">
                  <c:v>86.071988288986475</c:v>
                </c:pt>
                <c:pt idx="6037">
                  <c:v>86.071988288986475</c:v>
                </c:pt>
                <c:pt idx="6038">
                  <c:v>86.071988288986475</c:v>
                </c:pt>
                <c:pt idx="6039">
                  <c:v>86.071988288986475</c:v>
                </c:pt>
                <c:pt idx="6040">
                  <c:v>86.071988288986475</c:v>
                </c:pt>
                <c:pt idx="6041">
                  <c:v>86.071988288986475</c:v>
                </c:pt>
                <c:pt idx="6042">
                  <c:v>86.071988288986475</c:v>
                </c:pt>
                <c:pt idx="6043">
                  <c:v>86.071988288986475</c:v>
                </c:pt>
                <c:pt idx="6044">
                  <c:v>86.071988288986475</c:v>
                </c:pt>
                <c:pt idx="6045">
                  <c:v>86.071988288986475</c:v>
                </c:pt>
                <c:pt idx="6046">
                  <c:v>86.071988288986475</c:v>
                </c:pt>
                <c:pt idx="6047">
                  <c:v>86.071988288986475</c:v>
                </c:pt>
                <c:pt idx="6048">
                  <c:v>86.071988288986475</c:v>
                </c:pt>
                <c:pt idx="6049">
                  <c:v>86.071988288986475</c:v>
                </c:pt>
                <c:pt idx="6050">
                  <c:v>86.071988288986475</c:v>
                </c:pt>
                <c:pt idx="6051">
                  <c:v>86.071988288986475</c:v>
                </c:pt>
                <c:pt idx="6052">
                  <c:v>86.071988288986475</c:v>
                </c:pt>
                <c:pt idx="6053">
                  <c:v>86.071988288986475</c:v>
                </c:pt>
                <c:pt idx="6054">
                  <c:v>86.071988288986475</c:v>
                </c:pt>
                <c:pt idx="6055">
                  <c:v>86.071988288986475</c:v>
                </c:pt>
                <c:pt idx="6056">
                  <c:v>86.071988288986475</c:v>
                </c:pt>
                <c:pt idx="6057">
                  <c:v>86.071988288986475</c:v>
                </c:pt>
                <c:pt idx="6058">
                  <c:v>86.071988288986475</c:v>
                </c:pt>
                <c:pt idx="6059">
                  <c:v>86.071988288986475</c:v>
                </c:pt>
                <c:pt idx="6060">
                  <c:v>86.071988288986475</c:v>
                </c:pt>
                <c:pt idx="6061">
                  <c:v>86.071988288986475</c:v>
                </c:pt>
                <c:pt idx="6062">
                  <c:v>86.071988288986475</c:v>
                </c:pt>
                <c:pt idx="6063">
                  <c:v>86.071988288986475</c:v>
                </c:pt>
                <c:pt idx="6064">
                  <c:v>86.071988288986475</c:v>
                </c:pt>
                <c:pt idx="6065">
                  <c:v>86.071988288986475</c:v>
                </c:pt>
                <c:pt idx="6066">
                  <c:v>86.071988288986475</c:v>
                </c:pt>
                <c:pt idx="6067">
                  <c:v>86.071988288986475</c:v>
                </c:pt>
                <c:pt idx="6068">
                  <c:v>86.071988288986475</c:v>
                </c:pt>
                <c:pt idx="6069">
                  <c:v>86.071988288986475</c:v>
                </c:pt>
                <c:pt idx="6070">
                  <c:v>86.071988288986475</c:v>
                </c:pt>
                <c:pt idx="6071">
                  <c:v>86.071988288986475</c:v>
                </c:pt>
                <c:pt idx="6072">
                  <c:v>86.071988288986475</c:v>
                </c:pt>
                <c:pt idx="6073">
                  <c:v>86.071988288986475</c:v>
                </c:pt>
                <c:pt idx="6074">
                  <c:v>86.071988288986475</c:v>
                </c:pt>
                <c:pt idx="6075">
                  <c:v>86.071988288986475</c:v>
                </c:pt>
                <c:pt idx="6076">
                  <c:v>86.071988288986475</c:v>
                </c:pt>
                <c:pt idx="6077">
                  <c:v>86.071988288986475</c:v>
                </c:pt>
                <c:pt idx="6078">
                  <c:v>86.071988288986475</c:v>
                </c:pt>
                <c:pt idx="6079">
                  <c:v>86.071988288986475</c:v>
                </c:pt>
                <c:pt idx="6080">
                  <c:v>86.071988288986475</c:v>
                </c:pt>
                <c:pt idx="6081">
                  <c:v>86.071988288986475</c:v>
                </c:pt>
                <c:pt idx="6082">
                  <c:v>86.071988288986475</c:v>
                </c:pt>
                <c:pt idx="6083">
                  <c:v>86.071988288986475</c:v>
                </c:pt>
                <c:pt idx="6084">
                  <c:v>86.071988288986475</c:v>
                </c:pt>
                <c:pt idx="6085">
                  <c:v>86.071988288986475</c:v>
                </c:pt>
                <c:pt idx="6086">
                  <c:v>86.071988288986475</c:v>
                </c:pt>
                <c:pt idx="6087">
                  <c:v>86.071988288986475</c:v>
                </c:pt>
                <c:pt idx="6088">
                  <c:v>86.071988288986475</c:v>
                </c:pt>
                <c:pt idx="6089">
                  <c:v>86.071988288986475</c:v>
                </c:pt>
                <c:pt idx="6090">
                  <c:v>86.071988288986475</c:v>
                </c:pt>
                <c:pt idx="6091">
                  <c:v>86.071988288986475</c:v>
                </c:pt>
                <c:pt idx="6092">
                  <c:v>86.071988288986475</c:v>
                </c:pt>
                <c:pt idx="6093">
                  <c:v>86.071988288986475</c:v>
                </c:pt>
                <c:pt idx="6094">
                  <c:v>86.071988288986475</c:v>
                </c:pt>
                <c:pt idx="6095">
                  <c:v>86.071988288986475</c:v>
                </c:pt>
                <c:pt idx="6096">
                  <c:v>86.071988288986475</c:v>
                </c:pt>
                <c:pt idx="6097">
                  <c:v>86.071988288986475</c:v>
                </c:pt>
                <c:pt idx="6098">
                  <c:v>86.071988288986475</c:v>
                </c:pt>
                <c:pt idx="6099">
                  <c:v>86.071988288986475</c:v>
                </c:pt>
                <c:pt idx="6100">
                  <c:v>86.071988288986475</c:v>
                </c:pt>
                <c:pt idx="6101">
                  <c:v>86.071988288986475</c:v>
                </c:pt>
                <c:pt idx="6102">
                  <c:v>86.071988288986475</c:v>
                </c:pt>
                <c:pt idx="6103">
                  <c:v>86.071988288986475</c:v>
                </c:pt>
                <c:pt idx="6104">
                  <c:v>86.071988288986475</c:v>
                </c:pt>
                <c:pt idx="6105">
                  <c:v>86.071988288986475</c:v>
                </c:pt>
                <c:pt idx="6106">
                  <c:v>86.071988288986475</c:v>
                </c:pt>
                <c:pt idx="6107">
                  <c:v>86.071988288986475</c:v>
                </c:pt>
                <c:pt idx="6108">
                  <c:v>86.071988288986475</c:v>
                </c:pt>
                <c:pt idx="6109">
                  <c:v>86.071988288986475</c:v>
                </c:pt>
                <c:pt idx="6110">
                  <c:v>86.071988288986475</c:v>
                </c:pt>
                <c:pt idx="6111">
                  <c:v>86.071988288986475</c:v>
                </c:pt>
                <c:pt idx="6112">
                  <c:v>86.071988288986475</c:v>
                </c:pt>
                <c:pt idx="6113">
                  <c:v>86.071988288986475</c:v>
                </c:pt>
                <c:pt idx="6114">
                  <c:v>86.071988288986475</c:v>
                </c:pt>
                <c:pt idx="6115">
                  <c:v>86.071988288986475</c:v>
                </c:pt>
                <c:pt idx="6116">
                  <c:v>86.071988288986475</c:v>
                </c:pt>
                <c:pt idx="6117">
                  <c:v>86.071988288986475</c:v>
                </c:pt>
                <c:pt idx="6118">
                  <c:v>86.071988288986475</c:v>
                </c:pt>
                <c:pt idx="6119">
                  <c:v>86.071988288986475</c:v>
                </c:pt>
                <c:pt idx="6120">
                  <c:v>86.071988288986475</c:v>
                </c:pt>
                <c:pt idx="6121">
                  <c:v>86.071988288986475</c:v>
                </c:pt>
                <c:pt idx="6122">
                  <c:v>86.071988288986475</c:v>
                </c:pt>
                <c:pt idx="6123">
                  <c:v>86.071988288986475</c:v>
                </c:pt>
                <c:pt idx="6124">
                  <c:v>86.071988288986475</c:v>
                </c:pt>
                <c:pt idx="6125">
                  <c:v>86.071988288986475</c:v>
                </c:pt>
                <c:pt idx="6126">
                  <c:v>86.071988288986475</c:v>
                </c:pt>
                <c:pt idx="6127">
                  <c:v>86.071988288986475</c:v>
                </c:pt>
                <c:pt idx="6128">
                  <c:v>86.071988288986475</c:v>
                </c:pt>
                <c:pt idx="6129">
                  <c:v>86.071988288986475</c:v>
                </c:pt>
                <c:pt idx="6130">
                  <c:v>86.071988288986475</c:v>
                </c:pt>
                <c:pt idx="6131">
                  <c:v>86.071988288986475</c:v>
                </c:pt>
                <c:pt idx="6132">
                  <c:v>86.071988288986475</c:v>
                </c:pt>
                <c:pt idx="6133">
                  <c:v>86.071988288986475</c:v>
                </c:pt>
                <c:pt idx="6134">
                  <c:v>86.071988288986475</c:v>
                </c:pt>
                <c:pt idx="6135">
                  <c:v>86.071988288986475</c:v>
                </c:pt>
                <c:pt idx="6136">
                  <c:v>86.071988288986475</c:v>
                </c:pt>
                <c:pt idx="6137">
                  <c:v>86.071988288986475</c:v>
                </c:pt>
                <c:pt idx="6138">
                  <c:v>86.071988288986475</c:v>
                </c:pt>
                <c:pt idx="6139">
                  <c:v>86.071988288986475</c:v>
                </c:pt>
                <c:pt idx="6140">
                  <c:v>86.071988288986475</c:v>
                </c:pt>
                <c:pt idx="6141">
                  <c:v>86.071988288986475</c:v>
                </c:pt>
                <c:pt idx="6142">
                  <c:v>86.071988288986475</c:v>
                </c:pt>
                <c:pt idx="6143">
                  <c:v>86.071988288986475</c:v>
                </c:pt>
                <c:pt idx="6144">
                  <c:v>86.071988288986475</c:v>
                </c:pt>
                <c:pt idx="6145">
                  <c:v>86.071988288986475</c:v>
                </c:pt>
                <c:pt idx="6146">
                  <c:v>86.071988288986475</c:v>
                </c:pt>
                <c:pt idx="6147">
                  <c:v>86.071988288986475</c:v>
                </c:pt>
                <c:pt idx="6148">
                  <c:v>86.071988288986475</c:v>
                </c:pt>
                <c:pt idx="6149">
                  <c:v>86.071988288986475</c:v>
                </c:pt>
                <c:pt idx="6150">
                  <c:v>86.071988288986475</c:v>
                </c:pt>
                <c:pt idx="6151">
                  <c:v>86.071988288986475</c:v>
                </c:pt>
                <c:pt idx="6152">
                  <c:v>86.071988288986475</c:v>
                </c:pt>
                <c:pt idx="6153">
                  <c:v>86.071988288986475</c:v>
                </c:pt>
                <c:pt idx="6154">
                  <c:v>86.071988288986475</c:v>
                </c:pt>
                <c:pt idx="6155">
                  <c:v>86.071988288986475</c:v>
                </c:pt>
                <c:pt idx="6156">
                  <c:v>86.071988288986475</c:v>
                </c:pt>
                <c:pt idx="6157">
                  <c:v>86.071988288986475</c:v>
                </c:pt>
                <c:pt idx="6158">
                  <c:v>86.071988288986475</c:v>
                </c:pt>
                <c:pt idx="6159">
                  <c:v>86.071988288986475</c:v>
                </c:pt>
                <c:pt idx="6160">
                  <c:v>86.071988288986475</c:v>
                </c:pt>
                <c:pt idx="6161">
                  <c:v>86.071988288986475</c:v>
                </c:pt>
                <c:pt idx="6162">
                  <c:v>86.071988288986475</c:v>
                </c:pt>
                <c:pt idx="6163">
                  <c:v>86.071988288986475</c:v>
                </c:pt>
                <c:pt idx="6164">
                  <c:v>86.071988288986475</c:v>
                </c:pt>
                <c:pt idx="6165">
                  <c:v>86.071988288986475</c:v>
                </c:pt>
                <c:pt idx="6166">
                  <c:v>86.071988288986475</c:v>
                </c:pt>
                <c:pt idx="6167">
                  <c:v>86.071988288986475</c:v>
                </c:pt>
                <c:pt idx="6168">
                  <c:v>86.071988288986475</c:v>
                </c:pt>
                <c:pt idx="6169">
                  <c:v>86.071988288986475</c:v>
                </c:pt>
                <c:pt idx="6170">
                  <c:v>86.071988288986475</c:v>
                </c:pt>
                <c:pt idx="6171">
                  <c:v>86.071988288986475</c:v>
                </c:pt>
                <c:pt idx="6172">
                  <c:v>86.071988288986475</c:v>
                </c:pt>
                <c:pt idx="6173">
                  <c:v>86.071988288986475</c:v>
                </c:pt>
                <c:pt idx="6174">
                  <c:v>86.071988288986475</c:v>
                </c:pt>
                <c:pt idx="6175">
                  <c:v>86.071988288986475</c:v>
                </c:pt>
                <c:pt idx="6176">
                  <c:v>86.071988288986475</c:v>
                </c:pt>
                <c:pt idx="6177">
                  <c:v>86.071988288986475</c:v>
                </c:pt>
                <c:pt idx="6178">
                  <c:v>86.071988288986475</c:v>
                </c:pt>
                <c:pt idx="6179">
                  <c:v>86.071988288986475</c:v>
                </c:pt>
                <c:pt idx="6180">
                  <c:v>86.071988288986475</c:v>
                </c:pt>
                <c:pt idx="6181">
                  <c:v>86.071988288986475</c:v>
                </c:pt>
                <c:pt idx="6182">
                  <c:v>86.071988288986475</c:v>
                </c:pt>
                <c:pt idx="6183">
                  <c:v>86.071988288986475</c:v>
                </c:pt>
                <c:pt idx="6184">
                  <c:v>86.071988288986475</c:v>
                </c:pt>
                <c:pt idx="6185">
                  <c:v>86.071988288986475</c:v>
                </c:pt>
                <c:pt idx="6186">
                  <c:v>86.071988288986475</c:v>
                </c:pt>
                <c:pt idx="6187">
                  <c:v>86.071988288986475</c:v>
                </c:pt>
                <c:pt idx="6188">
                  <c:v>86.071988288986475</c:v>
                </c:pt>
                <c:pt idx="6189">
                  <c:v>86.071988288986475</c:v>
                </c:pt>
                <c:pt idx="6190">
                  <c:v>86.071988288986475</c:v>
                </c:pt>
                <c:pt idx="6191">
                  <c:v>86.071988288986475</c:v>
                </c:pt>
                <c:pt idx="6192">
                  <c:v>86.071988288986475</c:v>
                </c:pt>
                <c:pt idx="6193">
                  <c:v>86.071988288986475</c:v>
                </c:pt>
                <c:pt idx="6194">
                  <c:v>86.071988288986475</c:v>
                </c:pt>
                <c:pt idx="6195">
                  <c:v>86.071988288986475</c:v>
                </c:pt>
                <c:pt idx="6196">
                  <c:v>86.071988288986475</c:v>
                </c:pt>
                <c:pt idx="6197">
                  <c:v>86.071988288986475</c:v>
                </c:pt>
                <c:pt idx="6198">
                  <c:v>86.071988288986475</c:v>
                </c:pt>
                <c:pt idx="6199">
                  <c:v>86.071988288986475</c:v>
                </c:pt>
                <c:pt idx="6200">
                  <c:v>86.071988288986475</c:v>
                </c:pt>
                <c:pt idx="6201">
                  <c:v>86.071988288986475</c:v>
                </c:pt>
                <c:pt idx="6202">
                  <c:v>86.071988288986475</c:v>
                </c:pt>
                <c:pt idx="6203">
                  <c:v>86.071988288986475</c:v>
                </c:pt>
                <c:pt idx="6204">
                  <c:v>86.071988288986475</c:v>
                </c:pt>
                <c:pt idx="6205">
                  <c:v>86.071988288986475</c:v>
                </c:pt>
                <c:pt idx="6206">
                  <c:v>86.071988288986475</c:v>
                </c:pt>
                <c:pt idx="6207">
                  <c:v>86.071988288986475</c:v>
                </c:pt>
                <c:pt idx="6208">
                  <c:v>86.071988288986475</c:v>
                </c:pt>
                <c:pt idx="6209">
                  <c:v>86.071988288986475</c:v>
                </c:pt>
                <c:pt idx="6210">
                  <c:v>86.071988288986475</c:v>
                </c:pt>
                <c:pt idx="6211">
                  <c:v>86.071988288986475</c:v>
                </c:pt>
                <c:pt idx="6212">
                  <c:v>86.071988288986475</c:v>
                </c:pt>
                <c:pt idx="6213">
                  <c:v>86.071988288986475</c:v>
                </c:pt>
                <c:pt idx="6214">
                  <c:v>86.071988288986475</c:v>
                </c:pt>
                <c:pt idx="6215">
                  <c:v>86.071988288986475</c:v>
                </c:pt>
                <c:pt idx="6216">
                  <c:v>86.071988288986475</c:v>
                </c:pt>
                <c:pt idx="6217">
                  <c:v>86.071988288986475</c:v>
                </c:pt>
                <c:pt idx="6218">
                  <c:v>86.071988288986475</c:v>
                </c:pt>
                <c:pt idx="6219">
                  <c:v>86.071988288986475</c:v>
                </c:pt>
                <c:pt idx="6220">
                  <c:v>86.071988288986475</c:v>
                </c:pt>
                <c:pt idx="6221">
                  <c:v>86.071988288986475</c:v>
                </c:pt>
                <c:pt idx="6222">
                  <c:v>86.071988288986475</c:v>
                </c:pt>
                <c:pt idx="6223">
                  <c:v>86.071988288986475</c:v>
                </c:pt>
                <c:pt idx="6224">
                  <c:v>86.071988288986475</c:v>
                </c:pt>
                <c:pt idx="6225">
                  <c:v>86.071988288986475</c:v>
                </c:pt>
                <c:pt idx="6226">
                  <c:v>86.071988288986475</c:v>
                </c:pt>
                <c:pt idx="6227">
                  <c:v>86.071988288986475</c:v>
                </c:pt>
                <c:pt idx="6228">
                  <c:v>86.071988288986475</c:v>
                </c:pt>
                <c:pt idx="6229">
                  <c:v>86.071988288986475</c:v>
                </c:pt>
                <c:pt idx="6230">
                  <c:v>86.071988288986475</c:v>
                </c:pt>
                <c:pt idx="6231">
                  <c:v>86.071988288986475</c:v>
                </c:pt>
                <c:pt idx="6232">
                  <c:v>86.071988288986475</c:v>
                </c:pt>
                <c:pt idx="6233">
                  <c:v>86.071988288986475</c:v>
                </c:pt>
                <c:pt idx="6234">
                  <c:v>86.071988288986475</c:v>
                </c:pt>
                <c:pt idx="6235">
                  <c:v>86.071988288986475</c:v>
                </c:pt>
                <c:pt idx="6236">
                  <c:v>86.071988288986475</c:v>
                </c:pt>
                <c:pt idx="6237">
                  <c:v>86.071988288986475</c:v>
                </c:pt>
                <c:pt idx="6238">
                  <c:v>86.071988288986475</c:v>
                </c:pt>
                <c:pt idx="6239">
                  <c:v>86.071988288986475</c:v>
                </c:pt>
                <c:pt idx="6240">
                  <c:v>86.071988288986475</c:v>
                </c:pt>
                <c:pt idx="6241">
                  <c:v>86.071988288986475</c:v>
                </c:pt>
                <c:pt idx="6242">
                  <c:v>86.071988288986475</c:v>
                </c:pt>
                <c:pt idx="6243">
                  <c:v>86.071988288986475</c:v>
                </c:pt>
                <c:pt idx="6244">
                  <c:v>86.071988288986475</c:v>
                </c:pt>
                <c:pt idx="6245">
                  <c:v>86.071988288986475</c:v>
                </c:pt>
                <c:pt idx="6246">
                  <c:v>86.071988288986475</c:v>
                </c:pt>
                <c:pt idx="6247">
                  <c:v>86.071988288986475</c:v>
                </c:pt>
                <c:pt idx="6248">
                  <c:v>86.071988288986475</c:v>
                </c:pt>
                <c:pt idx="6249">
                  <c:v>86.071988288986475</c:v>
                </c:pt>
                <c:pt idx="6250">
                  <c:v>86.071988288986475</c:v>
                </c:pt>
                <c:pt idx="6251">
                  <c:v>86.071988288986475</c:v>
                </c:pt>
                <c:pt idx="6252">
                  <c:v>86.071988288986475</c:v>
                </c:pt>
                <c:pt idx="6253">
                  <c:v>86.071988288986475</c:v>
                </c:pt>
                <c:pt idx="6254">
                  <c:v>86.071988288986475</c:v>
                </c:pt>
                <c:pt idx="6255">
                  <c:v>86.071988288986475</c:v>
                </c:pt>
                <c:pt idx="6256">
                  <c:v>86.071988288986475</c:v>
                </c:pt>
                <c:pt idx="6257">
                  <c:v>86.071988288986475</c:v>
                </c:pt>
                <c:pt idx="6258">
                  <c:v>86.071988288986475</c:v>
                </c:pt>
                <c:pt idx="6259">
                  <c:v>86.071988288986475</c:v>
                </c:pt>
                <c:pt idx="6260">
                  <c:v>86.071988288986475</c:v>
                </c:pt>
                <c:pt idx="6261">
                  <c:v>86.071988288986475</c:v>
                </c:pt>
                <c:pt idx="6262">
                  <c:v>86.071988288986475</c:v>
                </c:pt>
                <c:pt idx="6263">
                  <c:v>86.071988288986475</c:v>
                </c:pt>
                <c:pt idx="6264">
                  <c:v>86.071988288986475</c:v>
                </c:pt>
                <c:pt idx="6265">
                  <c:v>86.071988288986475</c:v>
                </c:pt>
                <c:pt idx="6266">
                  <c:v>86.071988288986475</c:v>
                </c:pt>
                <c:pt idx="6267">
                  <c:v>86.071988288986475</c:v>
                </c:pt>
                <c:pt idx="6268">
                  <c:v>86.071988288986475</c:v>
                </c:pt>
                <c:pt idx="6269">
                  <c:v>86.071988288986475</c:v>
                </c:pt>
                <c:pt idx="6270">
                  <c:v>86.071988288986475</c:v>
                </c:pt>
                <c:pt idx="6271">
                  <c:v>86.071988288986475</c:v>
                </c:pt>
                <c:pt idx="6272">
                  <c:v>86.071988288986475</c:v>
                </c:pt>
                <c:pt idx="6273">
                  <c:v>86.071988288986475</c:v>
                </c:pt>
                <c:pt idx="6274">
                  <c:v>86.071988288986475</c:v>
                </c:pt>
                <c:pt idx="6275">
                  <c:v>86.071988288986475</c:v>
                </c:pt>
                <c:pt idx="6276">
                  <c:v>86.071988288986475</c:v>
                </c:pt>
                <c:pt idx="6277">
                  <c:v>86.071988288986475</c:v>
                </c:pt>
                <c:pt idx="6278">
                  <c:v>86.071988288986475</c:v>
                </c:pt>
                <c:pt idx="6279">
                  <c:v>86.071988288986475</c:v>
                </c:pt>
                <c:pt idx="6280">
                  <c:v>86.071988288986475</c:v>
                </c:pt>
                <c:pt idx="6281">
                  <c:v>86.071988288986475</c:v>
                </c:pt>
                <c:pt idx="6282">
                  <c:v>86.071988288986475</c:v>
                </c:pt>
                <c:pt idx="6283">
                  <c:v>86.071988288986475</c:v>
                </c:pt>
                <c:pt idx="6284">
                  <c:v>86.071988288986475</c:v>
                </c:pt>
                <c:pt idx="6285">
                  <c:v>86.071988288986475</c:v>
                </c:pt>
                <c:pt idx="6286">
                  <c:v>86.071988288986475</c:v>
                </c:pt>
                <c:pt idx="6287">
                  <c:v>86.071988288986475</c:v>
                </c:pt>
                <c:pt idx="6288">
                  <c:v>86.071988288986475</c:v>
                </c:pt>
                <c:pt idx="6289">
                  <c:v>86.071988288986475</c:v>
                </c:pt>
                <c:pt idx="6290">
                  <c:v>86.071988288986475</c:v>
                </c:pt>
                <c:pt idx="6291">
                  <c:v>86.071988288986475</c:v>
                </c:pt>
                <c:pt idx="6292">
                  <c:v>86.071988288986475</c:v>
                </c:pt>
                <c:pt idx="6293">
                  <c:v>86.071988288986475</c:v>
                </c:pt>
                <c:pt idx="6294">
                  <c:v>86.071988288986475</c:v>
                </c:pt>
                <c:pt idx="6295">
                  <c:v>86.071988288986475</c:v>
                </c:pt>
                <c:pt idx="6296">
                  <c:v>86.071988288986475</c:v>
                </c:pt>
                <c:pt idx="6297">
                  <c:v>86.071988288986475</c:v>
                </c:pt>
                <c:pt idx="6298">
                  <c:v>86.071988288986475</c:v>
                </c:pt>
                <c:pt idx="6299">
                  <c:v>86.071988288986475</c:v>
                </c:pt>
                <c:pt idx="6300">
                  <c:v>86.071988288986475</c:v>
                </c:pt>
                <c:pt idx="6301">
                  <c:v>86.071988288986475</c:v>
                </c:pt>
                <c:pt idx="6302">
                  <c:v>86.071988288986475</c:v>
                </c:pt>
                <c:pt idx="6303">
                  <c:v>86.071988288986475</c:v>
                </c:pt>
                <c:pt idx="6304">
                  <c:v>86.071988288986475</c:v>
                </c:pt>
                <c:pt idx="6305">
                  <c:v>86.071988288986475</c:v>
                </c:pt>
                <c:pt idx="6306">
                  <c:v>86.071988288986475</c:v>
                </c:pt>
                <c:pt idx="6307">
                  <c:v>86.071988288986475</c:v>
                </c:pt>
                <c:pt idx="6308">
                  <c:v>86.071988288986475</c:v>
                </c:pt>
                <c:pt idx="6309">
                  <c:v>86.071988288986475</c:v>
                </c:pt>
                <c:pt idx="6310">
                  <c:v>86.071988288986475</c:v>
                </c:pt>
                <c:pt idx="6311">
                  <c:v>86.071988288986475</c:v>
                </c:pt>
                <c:pt idx="6312">
                  <c:v>86.071988288986475</c:v>
                </c:pt>
                <c:pt idx="6313">
                  <c:v>86.071988288986475</c:v>
                </c:pt>
                <c:pt idx="6314">
                  <c:v>86.071988288986475</c:v>
                </c:pt>
                <c:pt idx="6315">
                  <c:v>86.071988288986475</c:v>
                </c:pt>
                <c:pt idx="6316">
                  <c:v>86.071988288986475</c:v>
                </c:pt>
                <c:pt idx="6317">
                  <c:v>86.071988288986475</c:v>
                </c:pt>
                <c:pt idx="6318">
                  <c:v>86.071988288986475</c:v>
                </c:pt>
                <c:pt idx="6319">
                  <c:v>86.071988288986475</c:v>
                </c:pt>
                <c:pt idx="6320">
                  <c:v>86.071988288986475</c:v>
                </c:pt>
                <c:pt idx="6321">
                  <c:v>86.071988288986475</c:v>
                </c:pt>
                <c:pt idx="6322">
                  <c:v>86.071988288986475</c:v>
                </c:pt>
                <c:pt idx="6323">
                  <c:v>86.071988288986475</c:v>
                </c:pt>
                <c:pt idx="6324">
                  <c:v>86.071988288986475</c:v>
                </c:pt>
                <c:pt idx="6325">
                  <c:v>86.071988288986475</c:v>
                </c:pt>
                <c:pt idx="6326">
                  <c:v>86.071988288986475</c:v>
                </c:pt>
                <c:pt idx="6327">
                  <c:v>86.071988288986475</c:v>
                </c:pt>
                <c:pt idx="6328">
                  <c:v>86.071988288986475</c:v>
                </c:pt>
                <c:pt idx="6329">
                  <c:v>86.071988288986475</c:v>
                </c:pt>
                <c:pt idx="6330">
                  <c:v>86.071988288986475</c:v>
                </c:pt>
                <c:pt idx="6331">
                  <c:v>86.071988288986475</c:v>
                </c:pt>
                <c:pt idx="6332">
                  <c:v>86.071988288986475</c:v>
                </c:pt>
                <c:pt idx="6333">
                  <c:v>86.071988288986475</c:v>
                </c:pt>
                <c:pt idx="6334">
                  <c:v>86.071988288986475</c:v>
                </c:pt>
                <c:pt idx="6335">
                  <c:v>86.071988288986475</c:v>
                </c:pt>
                <c:pt idx="6336">
                  <c:v>86.071988288986475</c:v>
                </c:pt>
                <c:pt idx="6337">
                  <c:v>86.071988288986475</c:v>
                </c:pt>
                <c:pt idx="6338">
                  <c:v>86.071988288986475</c:v>
                </c:pt>
                <c:pt idx="6339">
                  <c:v>86.071988288986475</c:v>
                </c:pt>
                <c:pt idx="6340">
                  <c:v>86.071988288986475</c:v>
                </c:pt>
                <c:pt idx="6341">
                  <c:v>86.071988288986475</c:v>
                </c:pt>
                <c:pt idx="6342">
                  <c:v>86.071988288986475</c:v>
                </c:pt>
                <c:pt idx="6343">
                  <c:v>86.071988288986475</c:v>
                </c:pt>
                <c:pt idx="6344">
                  <c:v>86.071988288986475</c:v>
                </c:pt>
                <c:pt idx="6345">
                  <c:v>86.071988288986475</c:v>
                </c:pt>
                <c:pt idx="6346">
                  <c:v>86.071988288986475</c:v>
                </c:pt>
                <c:pt idx="6347">
                  <c:v>86.071988288986475</c:v>
                </c:pt>
                <c:pt idx="6348">
                  <c:v>86.071988288986475</c:v>
                </c:pt>
                <c:pt idx="6349">
                  <c:v>86.071988288986475</c:v>
                </c:pt>
                <c:pt idx="6350">
                  <c:v>86.071988288986475</c:v>
                </c:pt>
                <c:pt idx="6351">
                  <c:v>86.071988288986475</c:v>
                </c:pt>
                <c:pt idx="6352">
                  <c:v>86.071988288986475</c:v>
                </c:pt>
                <c:pt idx="6353">
                  <c:v>86.071988288986475</c:v>
                </c:pt>
                <c:pt idx="6354">
                  <c:v>86.071988288986475</c:v>
                </c:pt>
                <c:pt idx="6355">
                  <c:v>86.071988288986475</c:v>
                </c:pt>
                <c:pt idx="6356">
                  <c:v>86.071988288986475</c:v>
                </c:pt>
                <c:pt idx="6357">
                  <c:v>86.071988288986475</c:v>
                </c:pt>
                <c:pt idx="6358">
                  <c:v>86.071988288986475</c:v>
                </c:pt>
                <c:pt idx="6359">
                  <c:v>86.071988288986475</c:v>
                </c:pt>
                <c:pt idx="6360">
                  <c:v>86.071988288986475</c:v>
                </c:pt>
                <c:pt idx="6361">
                  <c:v>86.071988288986475</c:v>
                </c:pt>
                <c:pt idx="6362">
                  <c:v>86.071988288986475</c:v>
                </c:pt>
                <c:pt idx="6363">
                  <c:v>86.071988288986475</c:v>
                </c:pt>
                <c:pt idx="6364">
                  <c:v>86.071988288986475</c:v>
                </c:pt>
                <c:pt idx="6365">
                  <c:v>86.071988288986475</c:v>
                </c:pt>
                <c:pt idx="6366">
                  <c:v>86.071988288986475</c:v>
                </c:pt>
                <c:pt idx="6367">
                  <c:v>86.071988288986475</c:v>
                </c:pt>
                <c:pt idx="6368">
                  <c:v>86.071988288986475</c:v>
                </c:pt>
                <c:pt idx="6369">
                  <c:v>86.071988288986475</c:v>
                </c:pt>
                <c:pt idx="6370">
                  <c:v>86.071988288986475</c:v>
                </c:pt>
                <c:pt idx="6371">
                  <c:v>86.071988288986475</c:v>
                </c:pt>
                <c:pt idx="6372">
                  <c:v>86.071988288986475</c:v>
                </c:pt>
                <c:pt idx="6373">
                  <c:v>86.071988288986475</c:v>
                </c:pt>
                <c:pt idx="6374">
                  <c:v>86.071988288986475</c:v>
                </c:pt>
                <c:pt idx="6375">
                  <c:v>86.071988288986475</c:v>
                </c:pt>
                <c:pt idx="6376">
                  <c:v>86.071988288986475</c:v>
                </c:pt>
                <c:pt idx="6377">
                  <c:v>86.071988288986475</c:v>
                </c:pt>
                <c:pt idx="6378">
                  <c:v>86.071988288986475</c:v>
                </c:pt>
                <c:pt idx="6379">
                  <c:v>86.071988288986475</c:v>
                </c:pt>
                <c:pt idx="6380">
                  <c:v>86.071988288986475</c:v>
                </c:pt>
                <c:pt idx="6381">
                  <c:v>86.071988288986475</c:v>
                </c:pt>
                <c:pt idx="6382">
                  <c:v>86.071988288986475</c:v>
                </c:pt>
                <c:pt idx="6383">
                  <c:v>86.071988288986475</c:v>
                </c:pt>
                <c:pt idx="6384">
                  <c:v>86.071988288986475</c:v>
                </c:pt>
                <c:pt idx="6385">
                  <c:v>86.071988288986475</c:v>
                </c:pt>
                <c:pt idx="6386">
                  <c:v>86.071988288986475</c:v>
                </c:pt>
                <c:pt idx="6387">
                  <c:v>86.071988288986475</c:v>
                </c:pt>
                <c:pt idx="6388">
                  <c:v>86.071988288986475</c:v>
                </c:pt>
                <c:pt idx="6389">
                  <c:v>86.071988288986475</c:v>
                </c:pt>
                <c:pt idx="6390">
                  <c:v>86.071988288986475</c:v>
                </c:pt>
                <c:pt idx="6391">
                  <c:v>86.071988288986475</c:v>
                </c:pt>
                <c:pt idx="6392">
                  <c:v>86.071988288986475</c:v>
                </c:pt>
                <c:pt idx="6393">
                  <c:v>86.071988288986475</c:v>
                </c:pt>
                <c:pt idx="6394">
                  <c:v>86.071988288986475</c:v>
                </c:pt>
                <c:pt idx="6395">
                  <c:v>86.071988288986475</c:v>
                </c:pt>
                <c:pt idx="6396">
                  <c:v>86.071988288986475</c:v>
                </c:pt>
                <c:pt idx="6397">
                  <c:v>86.071988288986475</c:v>
                </c:pt>
                <c:pt idx="6398">
                  <c:v>86.071988288986475</c:v>
                </c:pt>
                <c:pt idx="6399">
                  <c:v>86.071988288986475</c:v>
                </c:pt>
                <c:pt idx="6400">
                  <c:v>86.071988288986475</c:v>
                </c:pt>
                <c:pt idx="6401">
                  <c:v>86.071988288986475</c:v>
                </c:pt>
                <c:pt idx="6402">
                  <c:v>86.071988288986475</c:v>
                </c:pt>
                <c:pt idx="6403">
                  <c:v>86.071988288986475</c:v>
                </c:pt>
                <c:pt idx="6404">
                  <c:v>86.071988288986475</c:v>
                </c:pt>
                <c:pt idx="6405">
                  <c:v>86.071988288986475</c:v>
                </c:pt>
                <c:pt idx="6406">
                  <c:v>86.071988288986475</c:v>
                </c:pt>
                <c:pt idx="6407">
                  <c:v>86.071988288986475</c:v>
                </c:pt>
                <c:pt idx="6408">
                  <c:v>86.071988288986475</c:v>
                </c:pt>
                <c:pt idx="6409">
                  <c:v>86.071988288986475</c:v>
                </c:pt>
                <c:pt idx="6410">
                  <c:v>86.071988288986475</c:v>
                </c:pt>
                <c:pt idx="6411">
                  <c:v>86.071988288986475</c:v>
                </c:pt>
                <c:pt idx="6412">
                  <c:v>86.071988288986475</c:v>
                </c:pt>
                <c:pt idx="6413">
                  <c:v>86.071988288986475</c:v>
                </c:pt>
                <c:pt idx="6414">
                  <c:v>86.071988288986475</c:v>
                </c:pt>
                <c:pt idx="6415">
                  <c:v>86.071988288986475</c:v>
                </c:pt>
                <c:pt idx="6416">
                  <c:v>86.071988288986475</c:v>
                </c:pt>
                <c:pt idx="6417">
                  <c:v>86.071988288986475</c:v>
                </c:pt>
                <c:pt idx="6418">
                  <c:v>86.071988288986475</c:v>
                </c:pt>
                <c:pt idx="6419">
                  <c:v>86.071988288986475</c:v>
                </c:pt>
                <c:pt idx="6420">
                  <c:v>86.071988288986475</c:v>
                </c:pt>
                <c:pt idx="6421">
                  <c:v>86.071988288986475</c:v>
                </c:pt>
                <c:pt idx="6422">
                  <c:v>86.071988288986475</c:v>
                </c:pt>
                <c:pt idx="6423">
                  <c:v>86.071988288986475</c:v>
                </c:pt>
                <c:pt idx="6424">
                  <c:v>86.071988288986475</c:v>
                </c:pt>
                <c:pt idx="6425">
                  <c:v>86.071988288986475</c:v>
                </c:pt>
                <c:pt idx="6426">
                  <c:v>86.071988288986475</c:v>
                </c:pt>
                <c:pt idx="6427">
                  <c:v>86.071988288986475</c:v>
                </c:pt>
                <c:pt idx="6428">
                  <c:v>86.071988288986475</c:v>
                </c:pt>
                <c:pt idx="6429">
                  <c:v>86.071988288986475</c:v>
                </c:pt>
                <c:pt idx="6430">
                  <c:v>86.071988288986475</c:v>
                </c:pt>
                <c:pt idx="6431">
                  <c:v>86.071988288986475</c:v>
                </c:pt>
                <c:pt idx="6432">
                  <c:v>86.071988288986475</c:v>
                </c:pt>
                <c:pt idx="6433">
                  <c:v>86.071988288986475</c:v>
                </c:pt>
                <c:pt idx="6434">
                  <c:v>86.071988288986475</c:v>
                </c:pt>
                <c:pt idx="6435">
                  <c:v>86.071988288986475</c:v>
                </c:pt>
                <c:pt idx="6436">
                  <c:v>86.071988288986475</c:v>
                </c:pt>
                <c:pt idx="6437">
                  <c:v>86.071988288986475</c:v>
                </c:pt>
                <c:pt idx="6438">
                  <c:v>86.071988288986475</c:v>
                </c:pt>
                <c:pt idx="6439">
                  <c:v>86.071988288986475</c:v>
                </c:pt>
                <c:pt idx="6440">
                  <c:v>86.071988288986475</c:v>
                </c:pt>
                <c:pt idx="6441">
                  <c:v>86.071988288986475</c:v>
                </c:pt>
                <c:pt idx="6442">
                  <c:v>86.071988288986475</c:v>
                </c:pt>
                <c:pt idx="6443">
                  <c:v>86.071988288986475</c:v>
                </c:pt>
                <c:pt idx="6444">
                  <c:v>86.071988288986475</c:v>
                </c:pt>
                <c:pt idx="6445">
                  <c:v>86.071988288986475</c:v>
                </c:pt>
                <c:pt idx="6446">
                  <c:v>86.071988288986475</c:v>
                </c:pt>
                <c:pt idx="6447">
                  <c:v>86.071988288986475</c:v>
                </c:pt>
                <c:pt idx="6448">
                  <c:v>86.071988288986475</c:v>
                </c:pt>
                <c:pt idx="6449">
                  <c:v>86.071988288986475</c:v>
                </c:pt>
                <c:pt idx="6450">
                  <c:v>86.071988288986475</c:v>
                </c:pt>
                <c:pt idx="6451">
                  <c:v>86.071988288986475</c:v>
                </c:pt>
                <c:pt idx="6452">
                  <c:v>86.071988288986475</c:v>
                </c:pt>
                <c:pt idx="6453">
                  <c:v>86.071988288986475</c:v>
                </c:pt>
                <c:pt idx="6454">
                  <c:v>86.071988288986475</c:v>
                </c:pt>
                <c:pt idx="6455">
                  <c:v>86.071988288986475</c:v>
                </c:pt>
                <c:pt idx="6456">
                  <c:v>86.071988288986475</c:v>
                </c:pt>
                <c:pt idx="6457">
                  <c:v>86.071988288986475</c:v>
                </c:pt>
                <c:pt idx="6458">
                  <c:v>86.071988288986475</c:v>
                </c:pt>
                <c:pt idx="6459">
                  <c:v>86.071988288986475</c:v>
                </c:pt>
                <c:pt idx="6460">
                  <c:v>86.071988288986475</c:v>
                </c:pt>
                <c:pt idx="6461">
                  <c:v>86.071988288986475</c:v>
                </c:pt>
                <c:pt idx="6462">
                  <c:v>86.071988288986475</c:v>
                </c:pt>
                <c:pt idx="6463">
                  <c:v>86.071988288986475</c:v>
                </c:pt>
                <c:pt idx="6464">
                  <c:v>86.071988288986475</c:v>
                </c:pt>
                <c:pt idx="6465">
                  <c:v>86.071988288986475</c:v>
                </c:pt>
                <c:pt idx="6466">
                  <c:v>86.071988288986475</c:v>
                </c:pt>
                <c:pt idx="6467">
                  <c:v>86.071988288986475</c:v>
                </c:pt>
                <c:pt idx="6468">
                  <c:v>86.071988288986475</c:v>
                </c:pt>
                <c:pt idx="6469">
                  <c:v>86.071988288986475</c:v>
                </c:pt>
                <c:pt idx="6470">
                  <c:v>86.071988288986475</c:v>
                </c:pt>
                <c:pt idx="6471">
                  <c:v>86.071988288986475</c:v>
                </c:pt>
                <c:pt idx="6472">
                  <c:v>86.071988288986475</c:v>
                </c:pt>
                <c:pt idx="6473">
                  <c:v>86.071988288986475</c:v>
                </c:pt>
                <c:pt idx="6474">
                  <c:v>86.071988288986475</c:v>
                </c:pt>
                <c:pt idx="6475">
                  <c:v>86.071988288986475</c:v>
                </c:pt>
                <c:pt idx="6476">
                  <c:v>86.071988288986475</c:v>
                </c:pt>
                <c:pt idx="6477">
                  <c:v>86.071988288986475</c:v>
                </c:pt>
                <c:pt idx="6478">
                  <c:v>86.071988288986475</c:v>
                </c:pt>
                <c:pt idx="6479">
                  <c:v>86.071988288986475</c:v>
                </c:pt>
                <c:pt idx="6480">
                  <c:v>86.071988288986475</c:v>
                </c:pt>
                <c:pt idx="6481">
                  <c:v>86.071988288986475</c:v>
                </c:pt>
                <c:pt idx="6482">
                  <c:v>86.071988288986475</c:v>
                </c:pt>
                <c:pt idx="6483">
                  <c:v>86.071988288986475</c:v>
                </c:pt>
                <c:pt idx="6484">
                  <c:v>86.071988288986475</c:v>
                </c:pt>
                <c:pt idx="6485">
                  <c:v>86.071988288986475</c:v>
                </c:pt>
                <c:pt idx="6486">
                  <c:v>86.071988288986475</c:v>
                </c:pt>
                <c:pt idx="6487">
                  <c:v>86.071988288986475</c:v>
                </c:pt>
                <c:pt idx="6488">
                  <c:v>86.071988288986475</c:v>
                </c:pt>
                <c:pt idx="6489">
                  <c:v>86.071988288986475</c:v>
                </c:pt>
                <c:pt idx="6490">
                  <c:v>86.071988288986475</c:v>
                </c:pt>
                <c:pt idx="6491">
                  <c:v>86.071988288986475</c:v>
                </c:pt>
                <c:pt idx="6492">
                  <c:v>86.071988288986475</c:v>
                </c:pt>
                <c:pt idx="6493">
                  <c:v>86.071988288986475</c:v>
                </c:pt>
                <c:pt idx="6494">
                  <c:v>86.071988288986475</c:v>
                </c:pt>
                <c:pt idx="6495">
                  <c:v>86.071988288986475</c:v>
                </c:pt>
                <c:pt idx="6496">
                  <c:v>86.071988288986475</c:v>
                </c:pt>
                <c:pt idx="6497">
                  <c:v>86.071988288986475</c:v>
                </c:pt>
                <c:pt idx="6498">
                  <c:v>86.071988288986475</c:v>
                </c:pt>
                <c:pt idx="6499">
                  <c:v>86.071988288986475</c:v>
                </c:pt>
                <c:pt idx="6500">
                  <c:v>86.071988288986475</c:v>
                </c:pt>
                <c:pt idx="6501">
                  <c:v>86.071988288986475</c:v>
                </c:pt>
                <c:pt idx="6502">
                  <c:v>86.071988288986475</c:v>
                </c:pt>
                <c:pt idx="6503">
                  <c:v>86.071988288986475</c:v>
                </c:pt>
                <c:pt idx="6504">
                  <c:v>86.071988288986475</c:v>
                </c:pt>
                <c:pt idx="6505">
                  <c:v>86.071988288986475</c:v>
                </c:pt>
                <c:pt idx="6506">
                  <c:v>86.071988288986475</c:v>
                </c:pt>
                <c:pt idx="6507">
                  <c:v>86.071988288986475</c:v>
                </c:pt>
                <c:pt idx="6508">
                  <c:v>86.071988288986475</c:v>
                </c:pt>
                <c:pt idx="6509">
                  <c:v>86.071988288986475</c:v>
                </c:pt>
                <c:pt idx="6510">
                  <c:v>86.071988288986475</c:v>
                </c:pt>
                <c:pt idx="6511">
                  <c:v>86.071988288986475</c:v>
                </c:pt>
                <c:pt idx="6512">
                  <c:v>86.071988288986475</c:v>
                </c:pt>
                <c:pt idx="6513">
                  <c:v>86.071988288986475</c:v>
                </c:pt>
                <c:pt idx="6514">
                  <c:v>86.071988288986475</c:v>
                </c:pt>
                <c:pt idx="6515">
                  <c:v>86.071988288986475</c:v>
                </c:pt>
                <c:pt idx="6516">
                  <c:v>86.071988288986475</c:v>
                </c:pt>
                <c:pt idx="6517">
                  <c:v>86.071988288986475</c:v>
                </c:pt>
                <c:pt idx="6518">
                  <c:v>86.071988288986475</c:v>
                </c:pt>
                <c:pt idx="6519">
                  <c:v>86.071988288986475</c:v>
                </c:pt>
                <c:pt idx="6520">
                  <c:v>86.071988288986475</c:v>
                </c:pt>
                <c:pt idx="6521">
                  <c:v>86.071988288986475</c:v>
                </c:pt>
                <c:pt idx="6522">
                  <c:v>86.071988288986475</c:v>
                </c:pt>
                <c:pt idx="6523">
                  <c:v>86.071988288986475</c:v>
                </c:pt>
                <c:pt idx="6524">
                  <c:v>86.071988288986475</c:v>
                </c:pt>
                <c:pt idx="6525">
                  <c:v>86.071988288986475</c:v>
                </c:pt>
                <c:pt idx="6526">
                  <c:v>86.071988288986475</c:v>
                </c:pt>
                <c:pt idx="6527">
                  <c:v>86.071988288986475</c:v>
                </c:pt>
                <c:pt idx="6528">
                  <c:v>86.071988288986475</c:v>
                </c:pt>
                <c:pt idx="6529">
                  <c:v>86.071988288986475</c:v>
                </c:pt>
                <c:pt idx="6530">
                  <c:v>86.071988288986475</c:v>
                </c:pt>
                <c:pt idx="6531">
                  <c:v>86.071988288986475</c:v>
                </c:pt>
                <c:pt idx="6532">
                  <c:v>86.071988288986475</c:v>
                </c:pt>
                <c:pt idx="6533">
                  <c:v>86.071988288986475</c:v>
                </c:pt>
                <c:pt idx="6534">
                  <c:v>86.071988288986475</c:v>
                </c:pt>
                <c:pt idx="6535">
                  <c:v>86.071988288986475</c:v>
                </c:pt>
                <c:pt idx="6536">
                  <c:v>86.071988288986475</c:v>
                </c:pt>
                <c:pt idx="6537">
                  <c:v>86.071988288986475</c:v>
                </c:pt>
                <c:pt idx="6538">
                  <c:v>86.071988288986475</c:v>
                </c:pt>
                <c:pt idx="6539">
                  <c:v>86.071988288986475</c:v>
                </c:pt>
                <c:pt idx="6540">
                  <c:v>86.071988288986475</c:v>
                </c:pt>
                <c:pt idx="6541">
                  <c:v>86.071988288986475</c:v>
                </c:pt>
                <c:pt idx="6542">
                  <c:v>86.071988288986475</c:v>
                </c:pt>
                <c:pt idx="6543">
                  <c:v>86.071988288986475</c:v>
                </c:pt>
                <c:pt idx="6544">
                  <c:v>86.071988288986475</c:v>
                </c:pt>
                <c:pt idx="6545">
                  <c:v>86.071988288986475</c:v>
                </c:pt>
                <c:pt idx="6546">
                  <c:v>86.071988288986475</c:v>
                </c:pt>
                <c:pt idx="6547">
                  <c:v>86.071988288986475</c:v>
                </c:pt>
                <c:pt idx="6548">
                  <c:v>86.071988288986475</c:v>
                </c:pt>
                <c:pt idx="6549">
                  <c:v>86.071988288986475</c:v>
                </c:pt>
                <c:pt idx="6550">
                  <c:v>86.071988288986475</c:v>
                </c:pt>
                <c:pt idx="6551">
                  <c:v>86.071988288986475</c:v>
                </c:pt>
                <c:pt idx="6552">
                  <c:v>86.071988288986475</c:v>
                </c:pt>
                <c:pt idx="6553">
                  <c:v>86.071988288986475</c:v>
                </c:pt>
                <c:pt idx="6554">
                  <c:v>86.071988288986475</c:v>
                </c:pt>
                <c:pt idx="6555">
                  <c:v>86.071988288986475</c:v>
                </c:pt>
                <c:pt idx="6556">
                  <c:v>86.071988288986475</c:v>
                </c:pt>
                <c:pt idx="6557">
                  <c:v>86.071988288986475</c:v>
                </c:pt>
                <c:pt idx="6558">
                  <c:v>86.071988288986475</c:v>
                </c:pt>
                <c:pt idx="6559">
                  <c:v>86.071988288986475</c:v>
                </c:pt>
                <c:pt idx="6560">
                  <c:v>86.071988288986475</c:v>
                </c:pt>
                <c:pt idx="6561">
                  <c:v>86.071988288986475</c:v>
                </c:pt>
                <c:pt idx="6562">
                  <c:v>86.071988288986475</c:v>
                </c:pt>
                <c:pt idx="6563">
                  <c:v>86.071988288986475</c:v>
                </c:pt>
                <c:pt idx="6564">
                  <c:v>86.071988288986475</c:v>
                </c:pt>
                <c:pt idx="6565">
                  <c:v>86.071988288986475</c:v>
                </c:pt>
                <c:pt idx="6566">
                  <c:v>86.071988288986475</c:v>
                </c:pt>
                <c:pt idx="6567">
                  <c:v>86.071988288986475</c:v>
                </c:pt>
                <c:pt idx="6568">
                  <c:v>86.071988288986475</c:v>
                </c:pt>
                <c:pt idx="6569">
                  <c:v>86.071988288986475</c:v>
                </c:pt>
                <c:pt idx="6570">
                  <c:v>86.071988288986475</c:v>
                </c:pt>
                <c:pt idx="6571">
                  <c:v>86.071988288986475</c:v>
                </c:pt>
                <c:pt idx="6572">
                  <c:v>86.071988288986475</c:v>
                </c:pt>
                <c:pt idx="6573">
                  <c:v>86.071988288986475</c:v>
                </c:pt>
                <c:pt idx="6574">
                  <c:v>86.071988288986475</c:v>
                </c:pt>
                <c:pt idx="6575">
                  <c:v>86.071988288986475</c:v>
                </c:pt>
                <c:pt idx="6576">
                  <c:v>86.071988288986475</c:v>
                </c:pt>
                <c:pt idx="6577">
                  <c:v>86.071988288986475</c:v>
                </c:pt>
                <c:pt idx="6578">
                  <c:v>86.071988288986475</c:v>
                </c:pt>
                <c:pt idx="6579">
                  <c:v>86.071988288986475</c:v>
                </c:pt>
                <c:pt idx="6580">
                  <c:v>86.071988288986475</c:v>
                </c:pt>
                <c:pt idx="6581">
                  <c:v>86.071988288986475</c:v>
                </c:pt>
                <c:pt idx="6582">
                  <c:v>86.071988288986475</c:v>
                </c:pt>
                <c:pt idx="6583">
                  <c:v>86.071988288986475</c:v>
                </c:pt>
                <c:pt idx="6584">
                  <c:v>86.071988288986475</c:v>
                </c:pt>
                <c:pt idx="6585">
                  <c:v>86.071988288986475</c:v>
                </c:pt>
                <c:pt idx="6586">
                  <c:v>86.071988288986475</c:v>
                </c:pt>
                <c:pt idx="6587">
                  <c:v>86.071988288986475</c:v>
                </c:pt>
                <c:pt idx="6588">
                  <c:v>86.071988288986475</c:v>
                </c:pt>
                <c:pt idx="6589">
                  <c:v>86.071988288986475</c:v>
                </c:pt>
                <c:pt idx="6590">
                  <c:v>86.071988288986475</c:v>
                </c:pt>
                <c:pt idx="6591">
                  <c:v>86.071988288986475</c:v>
                </c:pt>
                <c:pt idx="6592">
                  <c:v>86.071988288986475</c:v>
                </c:pt>
                <c:pt idx="6593">
                  <c:v>86.071988288986475</c:v>
                </c:pt>
                <c:pt idx="6594">
                  <c:v>86.071988288986475</c:v>
                </c:pt>
                <c:pt idx="6595">
                  <c:v>86.071988288986475</c:v>
                </c:pt>
                <c:pt idx="6596">
                  <c:v>86.071988288986475</c:v>
                </c:pt>
                <c:pt idx="6597">
                  <c:v>86.071988288986475</c:v>
                </c:pt>
                <c:pt idx="6598">
                  <c:v>86.071988288986475</c:v>
                </c:pt>
                <c:pt idx="6599">
                  <c:v>86.071988288986475</c:v>
                </c:pt>
                <c:pt idx="6600">
                  <c:v>86.071988288986475</c:v>
                </c:pt>
                <c:pt idx="6601">
                  <c:v>86.071988288986475</c:v>
                </c:pt>
                <c:pt idx="6602">
                  <c:v>86.071988288986475</c:v>
                </c:pt>
                <c:pt idx="6603">
                  <c:v>86.071988288986475</c:v>
                </c:pt>
                <c:pt idx="6604">
                  <c:v>86.071988288986475</c:v>
                </c:pt>
                <c:pt idx="6605">
                  <c:v>86.071988288986475</c:v>
                </c:pt>
                <c:pt idx="6606">
                  <c:v>86.071988288986475</c:v>
                </c:pt>
                <c:pt idx="6607">
                  <c:v>86.071988288986475</c:v>
                </c:pt>
                <c:pt idx="6608">
                  <c:v>86.071988288986475</c:v>
                </c:pt>
                <c:pt idx="6609">
                  <c:v>86.071988288986475</c:v>
                </c:pt>
                <c:pt idx="6610">
                  <c:v>86.071988288986475</c:v>
                </c:pt>
                <c:pt idx="6611">
                  <c:v>86.071988288986475</c:v>
                </c:pt>
                <c:pt idx="6612">
                  <c:v>86.071988288986475</c:v>
                </c:pt>
                <c:pt idx="6613">
                  <c:v>86.071988288986475</c:v>
                </c:pt>
                <c:pt idx="6614">
                  <c:v>86.071988288986475</c:v>
                </c:pt>
                <c:pt idx="6615">
                  <c:v>86.071988288986475</c:v>
                </c:pt>
                <c:pt idx="6616">
                  <c:v>86.071988288986475</c:v>
                </c:pt>
                <c:pt idx="6617">
                  <c:v>86.071988288986475</c:v>
                </c:pt>
                <c:pt idx="6618">
                  <c:v>86.071988288986475</c:v>
                </c:pt>
                <c:pt idx="6619">
                  <c:v>86.071988288986475</c:v>
                </c:pt>
                <c:pt idx="6620">
                  <c:v>86.071988288986475</c:v>
                </c:pt>
                <c:pt idx="6621">
                  <c:v>86.071988288986475</c:v>
                </c:pt>
                <c:pt idx="6622">
                  <c:v>86.071988288986475</c:v>
                </c:pt>
                <c:pt idx="6623">
                  <c:v>86.071988288986475</c:v>
                </c:pt>
                <c:pt idx="6624">
                  <c:v>86.071988288986475</c:v>
                </c:pt>
                <c:pt idx="6625">
                  <c:v>86.071988288986475</c:v>
                </c:pt>
                <c:pt idx="6626">
                  <c:v>86.071988288986475</c:v>
                </c:pt>
                <c:pt idx="6627">
                  <c:v>86.071988288986475</c:v>
                </c:pt>
                <c:pt idx="6628">
                  <c:v>86.071988288986475</c:v>
                </c:pt>
                <c:pt idx="6629">
                  <c:v>86.071988288986475</c:v>
                </c:pt>
                <c:pt idx="6630">
                  <c:v>86.071988288986475</c:v>
                </c:pt>
                <c:pt idx="6631">
                  <c:v>86.071988288986475</c:v>
                </c:pt>
                <c:pt idx="6632">
                  <c:v>86.071988288986475</c:v>
                </c:pt>
                <c:pt idx="6633">
                  <c:v>86.071988288986475</c:v>
                </c:pt>
                <c:pt idx="6634">
                  <c:v>86.071988288986475</c:v>
                </c:pt>
                <c:pt idx="6635">
                  <c:v>86.071988288986475</c:v>
                </c:pt>
                <c:pt idx="6636">
                  <c:v>86.071988288986475</c:v>
                </c:pt>
                <c:pt idx="6637">
                  <c:v>86.071988288986475</c:v>
                </c:pt>
                <c:pt idx="6638">
                  <c:v>86.071988288986475</c:v>
                </c:pt>
                <c:pt idx="6639">
                  <c:v>86.071988288986475</c:v>
                </c:pt>
                <c:pt idx="6640">
                  <c:v>86.071988288986475</c:v>
                </c:pt>
                <c:pt idx="6641">
                  <c:v>86.071988288986475</c:v>
                </c:pt>
                <c:pt idx="6642">
                  <c:v>86.071988288986475</c:v>
                </c:pt>
                <c:pt idx="6643">
                  <c:v>86.071988288986475</c:v>
                </c:pt>
                <c:pt idx="6644">
                  <c:v>86.071988288986475</c:v>
                </c:pt>
                <c:pt idx="6645">
                  <c:v>86.071988288986475</c:v>
                </c:pt>
                <c:pt idx="6646">
                  <c:v>86.071988288986475</c:v>
                </c:pt>
                <c:pt idx="6647">
                  <c:v>86.071988288986475</c:v>
                </c:pt>
                <c:pt idx="6648">
                  <c:v>86.071988288986475</c:v>
                </c:pt>
                <c:pt idx="6649">
                  <c:v>86.071988288986475</c:v>
                </c:pt>
                <c:pt idx="6650">
                  <c:v>86.071988288986475</c:v>
                </c:pt>
                <c:pt idx="6651">
                  <c:v>86.071988288986475</c:v>
                </c:pt>
                <c:pt idx="6652">
                  <c:v>86.071988288986475</c:v>
                </c:pt>
                <c:pt idx="6653">
                  <c:v>86.071988288986475</c:v>
                </c:pt>
                <c:pt idx="6654">
                  <c:v>86.071988288986475</c:v>
                </c:pt>
                <c:pt idx="6655">
                  <c:v>86.071988288986475</c:v>
                </c:pt>
                <c:pt idx="6656">
                  <c:v>86.071988288986475</c:v>
                </c:pt>
                <c:pt idx="6657">
                  <c:v>86.071988288986475</c:v>
                </c:pt>
                <c:pt idx="6658">
                  <c:v>86.071988288986475</c:v>
                </c:pt>
                <c:pt idx="6659">
                  <c:v>86.071988288986475</c:v>
                </c:pt>
                <c:pt idx="6660">
                  <c:v>86.071988288986475</c:v>
                </c:pt>
                <c:pt idx="6661">
                  <c:v>86.071988288986475</c:v>
                </c:pt>
                <c:pt idx="6662">
                  <c:v>86.071988288986475</c:v>
                </c:pt>
                <c:pt idx="6663">
                  <c:v>86.071988288986475</c:v>
                </c:pt>
                <c:pt idx="6664">
                  <c:v>86.071988288986475</c:v>
                </c:pt>
                <c:pt idx="6665">
                  <c:v>86.071988288986475</c:v>
                </c:pt>
                <c:pt idx="6666">
                  <c:v>86.071988288986475</c:v>
                </c:pt>
                <c:pt idx="6667">
                  <c:v>86.071988288986475</c:v>
                </c:pt>
                <c:pt idx="6668">
                  <c:v>86.071988288986475</c:v>
                </c:pt>
                <c:pt idx="6669">
                  <c:v>86.071988288986475</c:v>
                </c:pt>
                <c:pt idx="6670">
                  <c:v>86.071988288986475</c:v>
                </c:pt>
                <c:pt idx="6671">
                  <c:v>86.071988288986475</c:v>
                </c:pt>
                <c:pt idx="6672">
                  <c:v>86.071988288986475</c:v>
                </c:pt>
                <c:pt idx="6673">
                  <c:v>86.071988288986475</c:v>
                </c:pt>
                <c:pt idx="6674">
                  <c:v>86.071988288986475</c:v>
                </c:pt>
                <c:pt idx="6675">
                  <c:v>86.071988288986475</c:v>
                </c:pt>
                <c:pt idx="6676">
                  <c:v>86.071988288986475</c:v>
                </c:pt>
                <c:pt idx="6677">
                  <c:v>86.071988288986475</c:v>
                </c:pt>
                <c:pt idx="6678">
                  <c:v>86.071988288986475</c:v>
                </c:pt>
                <c:pt idx="6679">
                  <c:v>86.071988288986475</c:v>
                </c:pt>
                <c:pt idx="6680">
                  <c:v>86.071988288986475</c:v>
                </c:pt>
                <c:pt idx="6681">
                  <c:v>86.071988288986475</c:v>
                </c:pt>
                <c:pt idx="6682">
                  <c:v>86.071988288986475</c:v>
                </c:pt>
                <c:pt idx="6683">
                  <c:v>86.071988288986475</c:v>
                </c:pt>
                <c:pt idx="6684">
                  <c:v>86.071988288986475</c:v>
                </c:pt>
                <c:pt idx="6685">
                  <c:v>86.071988288986475</c:v>
                </c:pt>
                <c:pt idx="6686">
                  <c:v>86.071988288986475</c:v>
                </c:pt>
                <c:pt idx="6687">
                  <c:v>86.071988288986475</c:v>
                </c:pt>
                <c:pt idx="6688">
                  <c:v>86.071988288986475</c:v>
                </c:pt>
                <c:pt idx="6689">
                  <c:v>86.071988288986475</c:v>
                </c:pt>
                <c:pt idx="6690">
                  <c:v>86.071988288986475</c:v>
                </c:pt>
                <c:pt idx="6691">
                  <c:v>86.071988288986475</c:v>
                </c:pt>
                <c:pt idx="6692">
                  <c:v>86.071988288986475</c:v>
                </c:pt>
                <c:pt idx="6693">
                  <c:v>86.071988288986475</c:v>
                </c:pt>
                <c:pt idx="6694">
                  <c:v>86.071988288986475</c:v>
                </c:pt>
                <c:pt idx="6695">
                  <c:v>86.071988288986475</c:v>
                </c:pt>
                <c:pt idx="6696">
                  <c:v>86.071988288986475</c:v>
                </c:pt>
                <c:pt idx="6697">
                  <c:v>86.071988288986475</c:v>
                </c:pt>
                <c:pt idx="6698">
                  <c:v>86.071988288986475</c:v>
                </c:pt>
                <c:pt idx="6699">
                  <c:v>86.071988288986475</c:v>
                </c:pt>
                <c:pt idx="6700">
                  <c:v>86.071988288986475</c:v>
                </c:pt>
                <c:pt idx="6701">
                  <c:v>86.071988288986475</c:v>
                </c:pt>
                <c:pt idx="6702">
                  <c:v>86.071988288986475</c:v>
                </c:pt>
                <c:pt idx="6703">
                  <c:v>86.071988288986475</c:v>
                </c:pt>
                <c:pt idx="6704">
                  <c:v>86.071988288986475</c:v>
                </c:pt>
                <c:pt idx="6705">
                  <c:v>86.071988288986475</c:v>
                </c:pt>
                <c:pt idx="6706">
                  <c:v>86.071988288986475</c:v>
                </c:pt>
                <c:pt idx="6707">
                  <c:v>86.071988288986475</c:v>
                </c:pt>
                <c:pt idx="6708">
                  <c:v>86.071988288986475</c:v>
                </c:pt>
                <c:pt idx="6709">
                  <c:v>86.071988288986475</c:v>
                </c:pt>
                <c:pt idx="6710">
                  <c:v>86.071988288986475</c:v>
                </c:pt>
                <c:pt idx="6711">
                  <c:v>86.071988288986475</c:v>
                </c:pt>
                <c:pt idx="6712">
                  <c:v>86.071988288986475</c:v>
                </c:pt>
                <c:pt idx="6713">
                  <c:v>86.071988288986475</c:v>
                </c:pt>
                <c:pt idx="6714">
                  <c:v>86.071988288986475</c:v>
                </c:pt>
                <c:pt idx="6715">
                  <c:v>86.071988288986475</c:v>
                </c:pt>
                <c:pt idx="6716">
                  <c:v>86.071988288986475</c:v>
                </c:pt>
                <c:pt idx="6717">
                  <c:v>86.071988288986475</c:v>
                </c:pt>
                <c:pt idx="6718">
                  <c:v>86.071988288986475</c:v>
                </c:pt>
                <c:pt idx="6719">
                  <c:v>86.071988288986475</c:v>
                </c:pt>
                <c:pt idx="6720">
                  <c:v>86.071988288986475</c:v>
                </c:pt>
                <c:pt idx="6721">
                  <c:v>86.071988288986475</c:v>
                </c:pt>
                <c:pt idx="6722">
                  <c:v>86.071988288986475</c:v>
                </c:pt>
                <c:pt idx="6723">
                  <c:v>86.071988288986475</c:v>
                </c:pt>
                <c:pt idx="6724">
                  <c:v>86.071988288986475</c:v>
                </c:pt>
                <c:pt idx="6725">
                  <c:v>86.071988288986475</c:v>
                </c:pt>
                <c:pt idx="6726">
                  <c:v>86.071988288986475</c:v>
                </c:pt>
                <c:pt idx="6727">
                  <c:v>86.071988288986475</c:v>
                </c:pt>
                <c:pt idx="6728">
                  <c:v>86.071988288986475</c:v>
                </c:pt>
                <c:pt idx="6729">
                  <c:v>86.071988288986475</c:v>
                </c:pt>
                <c:pt idx="6730">
                  <c:v>86.071988288986475</c:v>
                </c:pt>
                <c:pt idx="6731">
                  <c:v>86.071988288986475</c:v>
                </c:pt>
                <c:pt idx="6732">
                  <c:v>86.071988288986475</c:v>
                </c:pt>
                <c:pt idx="6733">
                  <c:v>86.071988288986475</c:v>
                </c:pt>
                <c:pt idx="6734">
                  <c:v>86.071988288986475</c:v>
                </c:pt>
                <c:pt idx="6735">
                  <c:v>86.071988288986475</c:v>
                </c:pt>
                <c:pt idx="6736">
                  <c:v>86.071988288986475</c:v>
                </c:pt>
                <c:pt idx="6737">
                  <c:v>86.071988288986475</c:v>
                </c:pt>
                <c:pt idx="6738">
                  <c:v>86.071988288986475</c:v>
                </c:pt>
                <c:pt idx="6739">
                  <c:v>86.071988288986475</c:v>
                </c:pt>
                <c:pt idx="6740">
                  <c:v>86.071988288986475</c:v>
                </c:pt>
                <c:pt idx="6741">
                  <c:v>86.071988288986475</c:v>
                </c:pt>
                <c:pt idx="6742">
                  <c:v>86.071988288986475</c:v>
                </c:pt>
                <c:pt idx="6743">
                  <c:v>86.071988288986475</c:v>
                </c:pt>
                <c:pt idx="6744">
                  <c:v>86.071988288986475</c:v>
                </c:pt>
                <c:pt idx="6745">
                  <c:v>86.071988288986475</c:v>
                </c:pt>
                <c:pt idx="6746">
                  <c:v>86.071988288986475</c:v>
                </c:pt>
                <c:pt idx="6747">
                  <c:v>86.071988288986475</c:v>
                </c:pt>
                <c:pt idx="6748">
                  <c:v>86.071988288986475</c:v>
                </c:pt>
                <c:pt idx="6749">
                  <c:v>86.071988288986475</c:v>
                </c:pt>
                <c:pt idx="6750">
                  <c:v>86.071988288986475</c:v>
                </c:pt>
                <c:pt idx="6751">
                  <c:v>86.071988288986475</c:v>
                </c:pt>
                <c:pt idx="6752">
                  <c:v>86.071988288986475</c:v>
                </c:pt>
                <c:pt idx="6753">
                  <c:v>86.071988288986475</c:v>
                </c:pt>
                <c:pt idx="6754">
                  <c:v>86.071988288986475</c:v>
                </c:pt>
                <c:pt idx="6755">
                  <c:v>86.071988288986475</c:v>
                </c:pt>
                <c:pt idx="6756">
                  <c:v>86.071988288986475</c:v>
                </c:pt>
                <c:pt idx="6757">
                  <c:v>86.071988288986475</c:v>
                </c:pt>
                <c:pt idx="6758">
                  <c:v>86.071988288986475</c:v>
                </c:pt>
                <c:pt idx="6759">
                  <c:v>86.071988288986475</c:v>
                </c:pt>
                <c:pt idx="6760">
                  <c:v>86.071988288986475</c:v>
                </c:pt>
                <c:pt idx="6761">
                  <c:v>86.071988288986475</c:v>
                </c:pt>
                <c:pt idx="6762">
                  <c:v>86.071988288986475</c:v>
                </c:pt>
                <c:pt idx="6763">
                  <c:v>86.071988288986475</c:v>
                </c:pt>
                <c:pt idx="6764">
                  <c:v>86.071988288986475</c:v>
                </c:pt>
                <c:pt idx="6765">
                  <c:v>86.071988288986475</c:v>
                </c:pt>
                <c:pt idx="6766">
                  <c:v>86.071988288986475</c:v>
                </c:pt>
                <c:pt idx="6767">
                  <c:v>86.071988288986475</c:v>
                </c:pt>
                <c:pt idx="6768">
                  <c:v>86.071988288986475</c:v>
                </c:pt>
                <c:pt idx="6769">
                  <c:v>86.071988288986475</c:v>
                </c:pt>
                <c:pt idx="6770">
                  <c:v>86.071988288986475</c:v>
                </c:pt>
                <c:pt idx="6771">
                  <c:v>86.071988288986475</c:v>
                </c:pt>
                <c:pt idx="6772">
                  <c:v>86.071988288986475</c:v>
                </c:pt>
                <c:pt idx="6773">
                  <c:v>86.071988288986475</c:v>
                </c:pt>
                <c:pt idx="6774">
                  <c:v>86.071988288986475</c:v>
                </c:pt>
                <c:pt idx="6775">
                  <c:v>86.071988288986475</c:v>
                </c:pt>
                <c:pt idx="6776">
                  <c:v>86.071988288986475</c:v>
                </c:pt>
                <c:pt idx="6777">
                  <c:v>86.071988288986475</c:v>
                </c:pt>
                <c:pt idx="6778">
                  <c:v>86.071988288986475</c:v>
                </c:pt>
                <c:pt idx="6779">
                  <c:v>86.071988288986475</c:v>
                </c:pt>
                <c:pt idx="6780">
                  <c:v>86.071988288986475</c:v>
                </c:pt>
                <c:pt idx="6781">
                  <c:v>86.071988288986475</c:v>
                </c:pt>
                <c:pt idx="6782">
                  <c:v>86.071988288986475</c:v>
                </c:pt>
                <c:pt idx="6783">
                  <c:v>86.071988288986475</c:v>
                </c:pt>
                <c:pt idx="6784">
                  <c:v>86.071988288986475</c:v>
                </c:pt>
                <c:pt idx="6785">
                  <c:v>86.071988288986475</c:v>
                </c:pt>
                <c:pt idx="6786">
                  <c:v>86.071988288986475</c:v>
                </c:pt>
                <c:pt idx="6787">
                  <c:v>86.071988288986475</c:v>
                </c:pt>
                <c:pt idx="6788">
                  <c:v>86.071988288986475</c:v>
                </c:pt>
                <c:pt idx="6789">
                  <c:v>86.071988288986475</c:v>
                </c:pt>
                <c:pt idx="6790">
                  <c:v>86.071988288986475</c:v>
                </c:pt>
                <c:pt idx="6791">
                  <c:v>86.071988288986475</c:v>
                </c:pt>
                <c:pt idx="6792">
                  <c:v>86.071988288986475</c:v>
                </c:pt>
                <c:pt idx="6793">
                  <c:v>86.071988288986475</c:v>
                </c:pt>
                <c:pt idx="6794">
                  <c:v>86.071988288986475</c:v>
                </c:pt>
                <c:pt idx="6795">
                  <c:v>86.071988288986475</c:v>
                </c:pt>
                <c:pt idx="6796">
                  <c:v>86.071988288986475</c:v>
                </c:pt>
                <c:pt idx="6797">
                  <c:v>86.071988288986475</c:v>
                </c:pt>
                <c:pt idx="6798">
                  <c:v>86.071988288986475</c:v>
                </c:pt>
                <c:pt idx="6799">
                  <c:v>86.071988288986475</c:v>
                </c:pt>
                <c:pt idx="6800">
                  <c:v>86.071988288986475</c:v>
                </c:pt>
                <c:pt idx="6801">
                  <c:v>86.071988288986475</c:v>
                </c:pt>
                <c:pt idx="6802">
                  <c:v>86.071988288986475</c:v>
                </c:pt>
                <c:pt idx="6803">
                  <c:v>86.071988288986475</c:v>
                </c:pt>
                <c:pt idx="6804">
                  <c:v>86.071988288986475</c:v>
                </c:pt>
                <c:pt idx="6805">
                  <c:v>86.071988288986475</c:v>
                </c:pt>
                <c:pt idx="6806">
                  <c:v>86.071988288986475</c:v>
                </c:pt>
                <c:pt idx="6807">
                  <c:v>86.071988288986475</c:v>
                </c:pt>
                <c:pt idx="6808">
                  <c:v>86.071988288986475</c:v>
                </c:pt>
                <c:pt idx="6809">
                  <c:v>86.071988288986475</c:v>
                </c:pt>
                <c:pt idx="6810">
                  <c:v>86.071988288986475</c:v>
                </c:pt>
                <c:pt idx="6811">
                  <c:v>86.071988288986475</c:v>
                </c:pt>
                <c:pt idx="6812">
                  <c:v>86.071988288986475</c:v>
                </c:pt>
                <c:pt idx="6813">
                  <c:v>86.071988288986475</c:v>
                </c:pt>
                <c:pt idx="6814">
                  <c:v>86.071988288986475</c:v>
                </c:pt>
                <c:pt idx="6815">
                  <c:v>86.071988288986475</c:v>
                </c:pt>
                <c:pt idx="6816">
                  <c:v>86.071988288986475</c:v>
                </c:pt>
                <c:pt idx="6817">
                  <c:v>86.071988288986475</c:v>
                </c:pt>
                <c:pt idx="6818">
                  <c:v>86.071988288986475</c:v>
                </c:pt>
                <c:pt idx="6819">
                  <c:v>86.071988288986475</c:v>
                </c:pt>
                <c:pt idx="6820">
                  <c:v>86.071988288986475</c:v>
                </c:pt>
                <c:pt idx="6821">
                  <c:v>86.071988288986475</c:v>
                </c:pt>
                <c:pt idx="6822">
                  <c:v>86.071988288986475</c:v>
                </c:pt>
                <c:pt idx="6823">
                  <c:v>86.071988288986475</c:v>
                </c:pt>
                <c:pt idx="6824">
                  <c:v>86.071988288986475</c:v>
                </c:pt>
                <c:pt idx="6825">
                  <c:v>86.071988288986475</c:v>
                </c:pt>
                <c:pt idx="6826">
                  <c:v>86.071988288986475</c:v>
                </c:pt>
                <c:pt idx="6827">
                  <c:v>86.071988288986475</c:v>
                </c:pt>
                <c:pt idx="6828">
                  <c:v>86.071988288986475</c:v>
                </c:pt>
                <c:pt idx="6829">
                  <c:v>86.071988288986475</c:v>
                </c:pt>
                <c:pt idx="6830">
                  <c:v>86.071988288986475</c:v>
                </c:pt>
                <c:pt idx="6831">
                  <c:v>86.071988288986475</c:v>
                </c:pt>
                <c:pt idx="6832">
                  <c:v>86.071988288986475</c:v>
                </c:pt>
                <c:pt idx="6833">
                  <c:v>86.071988288986475</c:v>
                </c:pt>
                <c:pt idx="6834">
                  <c:v>86.071988288986475</c:v>
                </c:pt>
                <c:pt idx="6835">
                  <c:v>86.071988288986475</c:v>
                </c:pt>
                <c:pt idx="6836">
                  <c:v>86.071988288986475</c:v>
                </c:pt>
                <c:pt idx="6837">
                  <c:v>86.071988288986475</c:v>
                </c:pt>
                <c:pt idx="6838">
                  <c:v>86.071988288986475</c:v>
                </c:pt>
                <c:pt idx="6839">
                  <c:v>86.071988288986475</c:v>
                </c:pt>
                <c:pt idx="6840">
                  <c:v>86.071988288986475</c:v>
                </c:pt>
                <c:pt idx="6841">
                  <c:v>86.071988288986475</c:v>
                </c:pt>
                <c:pt idx="6842">
                  <c:v>86.071988288986475</c:v>
                </c:pt>
                <c:pt idx="6843">
                  <c:v>86.071988288986475</c:v>
                </c:pt>
                <c:pt idx="6844">
                  <c:v>86.071988288986475</c:v>
                </c:pt>
                <c:pt idx="6845">
                  <c:v>86.071988288986475</c:v>
                </c:pt>
                <c:pt idx="6846">
                  <c:v>86.071988288986475</c:v>
                </c:pt>
                <c:pt idx="6847">
                  <c:v>86.071988288986475</c:v>
                </c:pt>
                <c:pt idx="6848">
                  <c:v>86.071988288986475</c:v>
                </c:pt>
                <c:pt idx="6849">
                  <c:v>86.071988288986475</c:v>
                </c:pt>
                <c:pt idx="6850">
                  <c:v>86.071988288986475</c:v>
                </c:pt>
                <c:pt idx="6851">
                  <c:v>86.071988288986475</c:v>
                </c:pt>
                <c:pt idx="6852">
                  <c:v>86.071988288986475</c:v>
                </c:pt>
                <c:pt idx="6853">
                  <c:v>86.071988288986475</c:v>
                </c:pt>
                <c:pt idx="6854">
                  <c:v>86.071988288986475</c:v>
                </c:pt>
                <c:pt idx="6855">
                  <c:v>86.071988288986475</c:v>
                </c:pt>
                <c:pt idx="6856">
                  <c:v>86.071988288986475</c:v>
                </c:pt>
                <c:pt idx="6857">
                  <c:v>86.071988288986475</c:v>
                </c:pt>
                <c:pt idx="6858">
                  <c:v>86.071988288986475</c:v>
                </c:pt>
                <c:pt idx="6859">
                  <c:v>86.071988288986475</c:v>
                </c:pt>
                <c:pt idx="6860">
                  <c:v>86.071988288986475</c:v>
                </c:pt>
                <c:pt idx="6861">
                  <c:v>86.071988288986475</c:v>
                </c:pt>
                <c:pt idx="6862">
                  <c:v>86.071988288986475</c:v>
                </c:pt>
                <c:pt idx="6863">
                  <c:v>86.071988288986475</c:v>
                </c:pt>
                <c:pt idx="6864">
                  <c:v>86.071988288986475</c:v>
                </c:pt>
                <c:pt idx="6865">
                  <c:v>86.071988288986475</c:v>
                </c:pt>
                <c:pt idx="6866">
                  <c:v>86.071988288986475</c:v>
                </c:pt>
                <c:pt idx="6867">
                  <c:v>86.071988288986475</c:v>
                </c:pt>
                <c:pt idx="6868">
                  <c:v>86.071988288986475</c:v>
                </c:pt>
                <c:pt idx="6869">
                  <c:v>86.071988288986475</c:v>
                </c:pt>
                <c:pt idx="6870">
                  <c:v>86.071988288986475</c:v>
                </c:pt>
                <c:pt idx="6871">
                  <c:v>86.071988288986475</c:v>
                </c:pt>
                <c:pt idx="6872">
                  <c:v>86.071988288986475</c:v>
                </c:pt>
                <c:pt idx="6873">
                  <c:v>86.071988288986475</c:v>
                </c:pt>
                <c:pt idx="6874">
                  <c:v>86.071988288986475</c:v>
                </c:pt>
                <c:pt idx="6875">
                  <c:v>86.071988288986475</c:v>
                </c:pt>
                <c:pt idx="6876">
                  <c:v>86.071988288986475</c:v>
                </c:pt>
                <c:pt idx="6877">
                  <c:v>86.071988288986475</c:v>
                </c:pt>
                <c:pt idx="6878">
                  <c:v>86.071988288986475</c:v>
                </c:pt>
                <c:pt idx="6879">
                  <c:v>86.071988288986475</c:v>
                </c:pt>
                <c:pt idx="6880">
                  <c:v>86.071988288986475</c:v>
                </c:pt>
                <c:pt idx="6881">
                  <c:v>86.071988288986475</c:v>
                </c:pt>
                <c:pt idx="6882">
                  <c:v>86.071988288986475</c:v>
                </c:pt>
                <c:pt idx="6883">
                  <c:v>86.071988288986475</c:v>
                </c:pt>
                <c:pt idx="6884">
                  <c:v>86.071988288986475</c:v>
                </c:pt>
                <c:pt idx="6885">
                  <c:v>86.071988288986475</c:v>
                </c:pt>
                <c:pt idx="6886">
                  <c:v>86.071988288986475</c:v>
                </c:pt>
                <c:pt idx="6887">
                  <c:v>86.071988288986475</c:v>
                </c:pt>
                <c:pt idx="6888">
                  <c:v>86.071988288986475</c:v>
                </c:pt>
                <c:pt idx="6889">
                  <c:v>86.071988288986475</c:v>
                </c:pt>
                <c:pt idx="6890">
                  <c:v>86.071988288986475</c:v>
                </c:pt>
                <c:pt idx="6891">
                  <c:v>86.071988288986475</c:v>
                </c:pt>
                <c:pt idx="6892">
                  <c:v>86.071988288986475</c:v>
                </c:pt>
                <c:pt idx="6893">
                  <c:v>86.071988288986475</c:v>
                </c:pt>
                <c:pt idx="6894">
                  <c:v>86.071988288986475</c:v>
                </c:pt>
                <c:pt idx="6895">
                  <c:v>86.071988288986475</c:v>
                </c:pt>
                <c:pt idx="6896">
                  <c:v>86.071988288986475</c:v>
                </c:pt>
                <c:pt idx="6897">
                  <c:v>86.071988288986475</c:v>
                </c:pt>
                <c:pt idx="6898">
                  <c:v>86.071988288986475</c:v>
                </c:pt>
                <c:pt idx="6899">
                  <c:v>86.071988288986475</c:v>
                </c:pt>
                <c:pt idx="6900">
                  <c:v>86.071988288986475</c:v>
                </c:pt>
                <c:pt idx="6901">
                  <c:v>86.071988288986475</c:v>
                </c:pt>
                <c:pt idx="6902">
                  <c:v>86.071988288986475</c:v>
                </c:pt>
                <c:pt idx="6903">
                  <c:v>86.071988288986475</c:v>
                </c:pt>
                <c:pt idx="6904">
                  <c:v>86.071988288986475</c:v>
                </c:pt>
                <c:pt idx="6905">
                  <c:v>86.071988288986475</c:v>
                </c:pt>
                <c:pt idx="6906">
                  <c:v>86.071988288986475</c:v>
                </c:pt>
                <c:pt idx="6907">
                  <c:v>86.071988288986475</c:v>
                </c:pt>
                <c:pt idx="6908">
                  <c:v>86.071988288986475</c:v>
                </c:pt>
                <c:pt idx="6909">
                  <c:v>86.071988288986475</c:v>
                </c:pt>
                <c:pt idx="6910">
                  <c:v>86.071988288986475</c:v>
                </c:pt>
                <c:pt idx="6911">
                  <c:v>86.071988288986475</c:v>
                </c:pt>
                <c:pt idx="6912">
                  <c:v>86.071988288986475</c:v>
                </c:pt>
                <c:pt idx="6913">
                  <c:v>86.071988288986475</c:v>
                </c:pt>
                <c:pt idx="6914">
                  <c:v>86.071988288986475</c:v>
                </c:pt>
                <c:pt idx="6915">
                  <c:v>86.071988288986475</c:v>
                </c:pt>
                <c:pt idx="6916">
                  <c:v>86.071988288986475</c:v>
                </c:pt>
                <c:pt idx="6917">
                  <c:v>86.071988288986475</c:v>
                </c:pt>
                <c:pt idx="6918">
                  <c:v>86.071988288986475</c:v>
                </c:pt>
                <c:pt idx="6919">
                  <c:v>86.071988288986475</c:v>
                </c:pt>
                <c:pt idx="6920">
                  <c:v>86.071988288986475</c:v>
                </c:pt>
                <c:pt idx="6921">
                  <c:v>86.071988288986475</c:v>
                </c:pt>
                <c:pt idx="6922">
                  <c:v>86.071988288986475</c:v>
                </c:pt>
                <c:pt idx="6923">
                  <c:v>86.071988288986475</c:v>
                </c:pt>
                <c:pt idx="6924">
                  <c:v>86.071988288986475</c:v>
                </c:pt>
                <c:pt idx="6925">
                  <c:v>86.071988288986475</c:v>
                </c:pt>
                <c:pt idx="6926">
                  <c:v>86.071988288986475</c:v>
                </c:pt>
                <c:pt idx="6927">
                  <c:v>86.071988288986475</c:v>
                </c:pt>
                <c:pt idx="6928">
                  <c:v>86.071988288986475</c:v>
                </c:pt>
                <c:pt idx="6929">
                  <c:v>86.071988288986475</c:v>
                </c:pt>
                <c:pt idx="6930">
                  <c:v>86.071988288986475</c:v>
                </c:pt>
                <c:pt idx="6931">
                  <c:v>86.071988288986475</c:v>
                </c:pt>
                <c:pt idx="6932">
                  <c:v>86.071988288986475</c:v>
                </c:pt>
                <c:pt idx="6933">
                  <c:v>86.071988288986475</c:v>
                </c:pt>
                <c:pt idx="6934">
                  <c:v>86.071988288986475</c:v>
                </c:pt>
                <c:pt idx="6935">
                  <c:v>86.071988288986475</c:v>
                </c:pt>
                <c:pt idx="6936">
                  <c:v>86.071988288986475</c:v>
                </c:pt>
                <c:pt idx="6937">
                  <c:v>86.071988288986475</c:v>
                </c:pt>
                <c:pt idx="6938">
                  <c:v>86.071988288986475</c:v>
                </c:pt>
                <c:pt idx="6939">
                  <c:v>86.071988288986475</c:v>
                </c:pt>
                <c:pt idx="6940">
                  <c:v>86.071988288986475</c:v>
                </c:pt>
                <c:pt idx="6941">
                  <c:v>86.071988288986475</c:v>
                </c:pt>
                <c:pt idx="6942">
                  <c:v>86.071988288986475</c:v>
                </c:pt>
                <c:pt idx="6943">
                  <c:v>86.071988288986475</c:v>
                </c:pt>
                <c:pt idx="6944">
                  <c:v>86.071988288986475</c:v>
                </c:pt>
                <c:pt idx="6945">
                  <c:v>86.071988288986475</c:v>
                </c:pt>
                <c:pt idx="6946">
                  <c:v>86.071988288986475</c:v>
                </c:pt>
                <c:pt idx="6947">
                  <c:v>86.071988288986475</c:v>
                </c:pt>
                <c:pt idx="6948">
                  <c:v>86.071988288986475</c:v>
                </c:pt>
                <c:pt idx="6949">
                  <c:v>86.071988288986475</c:v>
                </c:pt>
                <c:pt idx="6950">
                  <c:v>86.071988288986475</c:v>
                </c:pt>
                <c:pt idx="6951">
                  <c:v>86.071988288986475</c:v>
                </c:pt>
                <c:pt idx="6952">
                  <c:v>86.071988288986475</c:v>
                </c:pt>
                <c:pt idx="6953">
                  <c:v>86.071988288986475</c:v>
                </c:pt>
                <c:pt idx="6954">
                  <c:v>86.071988288986475</c:v>
                </c:pt>
                <c:pt idx="6955">
                  <c:v>86.071988288986475</c:v>
                </c:pt>
                <c:pt idx="6956">
                  <c:v>86.071988288986475</c:v>
                </c:pt>
                <c:pt idx="6957">
                  <c:v>86.071988288986475</c:v>
                </c:pt>
                <c:pt idx="6958">
                  <c:v>86.071988288986475</c:v>
                </c:pt>
                <c:pt idx="6959">
                  <c:v>86.071988288986475</c:v>
                </c:pt>
                <c:pt idx="6960">
                  <c:v>86.071988288986475</c:v>
                </c:pt>
                <c:pt idx="6961">
                  <c:v>86.071988288986475</c:v>
                </c:pt>
                <c:pt idx="6962">
                  <c:v>86.071988288986475</c:v>
                </c:pt>
                <c:pt idx="6963">
                  <c:v>86.071988288986475</c:v>
                </c:pt>
                <c:pt idx="6964">
                  <c:v>86.071988288986475</c:v>
                </c:pt>
                <c:pt idx="6965">
                  <c:v>86.071988288986475</c:v>
                </c:pt>
                <c:pt idx="6966">
                  <c:v>86.071988288986475</c:v>
                </c:pt>
                <c:pt idx="6967">
                  <c:v>86.071988288986475</c:v>
                </c:pt>
                <c:pt idx="6968">
                  <c:v>86.071988288986475</c:v>
                </c:pt>
                <c:pt idx="6969">
                  <c:v>86.071988288986475</c:v>
                </c:pt>
                <c:pt idx="6970">
                  <c:v>86.071988288986475</c:v>
                </c:pt>
                <c:pt idx="6971">
                  <c:v>86.071988288986475</c:v>
                </c:pt>
                <c:pt idx="6972">
                  <c:v>86.071988288986475</c:v>
                </c:pt>
                <c:pt idx="6973">
                  <c:v>86.071988288986475</c:v>
                </c:pt>
                <c:pt idx="6974">
                  <c:v>86.071988288986475</c:v>
                </c:pt>
                <c:pt idx="6975">
                  <c:v>86.071988288986475</c:v>
                </c:pt>
                <c:pt idx="6976">
                  <c:v>86.071988288986475</c:v>
                </c:pt>
                <c:pt idx="6977">
                  <c:v>86.071988288986475</c:v>
                </c:pt>
                <c:pt idx="6978">
                  <c:v>86.071988288986475</c:v>
                </c:pt>
                <c:pt idx="6979">
                  <c:v>86.071988288986475</c:v>
                </c:pt>
                <c:pt idx="6980">
                  <c:v>86.071988288986475</c:v>
                </c:pt>
                <c:pt idx="6981">
                  <c:v>86.071988288986475</c:v>
                </c:pt>
                <c:pt idx="6982">
                  <c:v>86.071988288986475</c:v>
                </c:pt>
                <c:pt idx="6983">
                  <c:v>86.071988288986475</c:v>
                </c:pt>
                <c:pt idx="6984">
                  <c:v>86.071988288986475</c:v>
                </c:pt>
                <c:pt idx="6985">
                  <c:v>86.071988288986475</c:v>
                </c:pt>
                <c:pt idx="6986">
                  <c:v>86.071988288986475</c:v>
                </c:pt>
                <c:pt idx="6987">
                  <c:v>86.071988288986475</c:v>
                </c:pt>
                <c:pt idx="6988">
                  <c:v>86.071988288986475</c:v>
                </c:pt>
                <c:pt idx="6989">
                  <c:v>86.071988288986475</c:v>
                </c:pt>
                <c:pt idx="6990">
                  <c:v>86.071988288986475</c:v>
                </c:pt>
                <c:pt idx="6991">
                  <c:v>86.071988288986475</c:v>
                </c:pt>
                <c:pt idx="6992">
                  <c:v>86.071988288986475</c:v>
                </c:pt>
                <c:pt idx="6993">
                  <c:v>86.071988288986475</c:v>
                </c:pt>
                <c:pt idx="6994">
                  <c:v>86.071988288986475</c:v>
                </c:pt>
                <c:pt idx="6995">
                  <c:v>86.071988288986475</c:v>
                </c:pt>
                <c:pt idx="6996">
                  <c:v>86.071988288986475</c:v>
                </c:pt>
                <c:pt idx="6997">
                  <c:v>86.071988288986475</c:v>
                </c:pt>
                <c:pt idx="6998">
                  <c:v>86.071988288986475</c:v>
                </c:pt>
                <c:pt idx="6999">
                  <c:v>86.071988288986475</c:v>
                </c:pt>
                <c:pt idx="7000">
                  <c:v>86.071988288986475</c:v>
                </c:pt>
                <c:pt idx="7001">
                  <c:v>86.071988288986475</c:v>
                </c:pt>
                <c:pt idx="7002">
                  <c:v>86.071988288986475</c:v>
                </c:pt>
                <c:pt idx="7003">
                  <c:v>86.071988288986475</c:v>
                </c:pt>
                <c:pt idx="7004">
                  <c:v>86.071988288986475</c:v>
                </c:pt>
                <c:pt idx="7005">
                  <c:v>86.071988288986475</c:v>
                </c:pt>
                <c:pt idx="7006">
                  <c:v>86.071988288986475</c:v>
                </c:pt>
                <c:pt idx="7007">
                  <c:v>86.071988288986475</c:v>
                </c:pt>
                <c:pt idx="7008">
                  <c:v>86.071988288986475</c:v>
                </c:pt>
                <c:pt idx="7009">
                  <c:v>86.071988288986475</c:v>
                </c:pt>
                <c:pt idx="7010">
                  <c:v>86.071988288986475</c:v>
                </c:pt>
                <c:pt idx="7011">
                  <c:v>86.071988288986475</c:v>
                </c:pt>
                <c:pt idx="7012">
                  <c:v>86.071988288986475</c:v>
                </c:pt>
                <c:pt idx="7013">
                  <c:v>86.071988288986475</c:v>
                </c:pt>
                <c:pt idx="7014">
                  <c:v>86.071988288986475</c:v>
                </c:pt>
                <c:pt idx="7015">
                  <c:v>86.071988288986475</c:v>
                </c:pt>
                <c:pt idx="7016">
                  <c:v>86.071988288986475</c:v>
                </c:pt>
                <c:pt idx="7017">
                  <c:v>86.071988288986475</c:v>
                </c:pt>
                <c:pt idx="7018">
                  <c:v>86.071988288986475</c:v>
                </c:pt>
                <c:pt idx="7019">
                  <c:v>86.071988288986475</c:v>
                </c:pt>
                <c:pt idx="7020">
                  <c:v>86.071988288986475</c:v>
                </c:pt>
                <c:pt idx="7021">
                  <c:v>86.071988288986475</c:v>
                </c:pt>
                <c:pt idx="7022">
                  <c:v>86.071988288986475</c:v>
                </c:pt>
                <c:pt idx="7023">
                  <c:v>86.071988288986475</c:v>
                </c:pt>
                <c:pt idx="7024">
                  <c:v>86.071988288986475</c:v>
                </c:pt>
                <c:pt idx="7025">
                  <c:v>86.071988288986475</c:v>
                </c:pt>
                <c:pt idx="7026">
                  <c:v>86.071988288986475</c:v>
                </c:pt>
                <c:pt idx="7027">
                  <c:v>86.071988288986475</c:v>
                </c:pt>
                <c:pt idx="7028">
                  <c:v>86.071988288986475</c:v>
                </c:pt>
                <c:pt idx="7029">
                  <c:v>86.071988288986475</c:v>
                </c:pt>
                <c:pt idx="7030">
                  <c:v>86.071988288986475</c:v>
                </c:pt>
                <c:pt idx="7031">
                  <c:v>86.071988288986475</c:v>
                </c:pt>
                <c:pt idx="7032">
                  <c:v>86.071988288986475</c:v>
                </c:pt>
                <c:pt idx="7033">
                  <c:v>86.071988288986475</c:v>
                </c:pt>
                <c:pt idx="7034">
                  <c:v>86.071988288986475</c:v>
                </c:pt>
                <c:pt idx="7035">
                  <c:v>86.071988288986475</c:v>
                </c:pt>
                <c:pt idx="7036">
                  <c:v>86.071988288986475</c:v>
                </c:pt>
                <c:pt idx="7037">
                  <c:v>86.071988288986475</c:v>
                </c:pt>
                <c:pt idx="7038">
                  <c:v>86.071988288986475</c:v>
                </c:pt>
                <c:pt idx="7039">
                  <c:v>86.071988288986475</c:v>
                </c:pt>
                <c:pt idx="7040">
                  <c:v>86.071988288986475</c:v>
                </c:pt>
                <c:pt idx="7041">
                  <c:v>86.071988288986475</c:v>
                </c:pt>
                <c:pt idx="7042">
                  <c:v>86.071988288986475</c:v>
                </c:pt>
                <c:pt idx="7043">
                  <c:v>86.071988288986475</c:v>
                </c:pt>
                <c:pt idx="7044">
                  <c:v>86.071988288986475</c:v>
                </c:pt>
                <c:pt idx="7045">
                  <c:v>86.071988288986475</c:v>
                </c:pt>
                <c:pt idx="7046">
                  <c:v>86.071988288986475</c:v>
                </c:pt>
                <c:pt idx="7047">
                  <c:v>86.071988288986475</c:v>
                </c:pt>
                <c:pt idx="7048">
                  <c:v>86.071988288986475</c:v>
                </c:pt>
                <c:pt idx="7049">
                  <c:v>86.071988288986475</c:v>
                </c:pt>
                <c:pt idx="7050">
                  <c:v>86.071988288986475</c:v>
                </c:pt>
                <c:pt idx="7051">
                  <c:v>86.071988288986475</c:v>
                </c:pt>
                <c:pt idx="7052">
                  <c:v>86.071988288986475</c:v>
                </c:pt>
                <c:pt idx="7053">
                  <c:v>86.071988288986475</c:v>
                </c:pt>
                <c:pt idx="7054">
                  <c:v>86.071988288986475</c:v>
                </c:pt>
                <c:pt idx="7055">
                  <c:v>86.071988288986475</c:v>
                </c:pt>
                <c:pt idx="7056">
                  <c:v>86.071988288986475</c:v>
                </c:pt>
                <c:pt idx="7057">
                  <c:v>86.071988288986475</c:v>
                </c:pt>
                <c:pt idx="7058">
                  <c:v>86.071988288986475</c:v>
                </c:pt>
                <c:pt idx="7059">
                  <c:v>86.071988288986475</c:v>
                </c:pt>
                <c:pt idx="7060">
                  <c:v>86.071988288986475</c:v>
                </c:pt>
                <c:pt idx="7061">
                  <c:v>86.071988288986475</c:v>
                </c:pt>
                <c:pt idx="7062">
                  <c:v>86.071988288986475</c:v>
                </c:pt>
                <c:pt idx="7063">
                  <c:v>86.071988288986475</c:v>
                </c:pt>
                <c:pt idx="7064">
                  <c:v>86.071988288986475</c:v>
                </c:pt>
                <c:pt idx="7065">
                  <c:v>86.071988288986475</c:v>
                </c:pt>
                <c:pt idx="7066">
                  <c:v>86.071988288986475</c:v>
                </c:pt>
                <c:pt idx="7067">
                  <c:v>86.071988288986475</c:v>
                </c:pt>
                <c:pt idx="7068">
                  <c:v>86.071988288986475</c:v>
                </c:pt>
                <c:pt idx="7069">
                  <c:v>86.071988288986475</c:v>
                </c:pt>
                <c:pt idx="7070">
                  <c:v>86.071988288986475</c:v>
                </c:pt>
                <c:pt idx="7071">
                  <c:v>86.071988288986475</c:v>
                </c:pt>
                <c:pt idx="7072">
                  <c:v>86.071988288986475</c:v>
                </c:pt>
                <c:pt idx="7073">
                  <c:v>86.071988288986475</c:v>
                </c:pt>
                <c:pt idx="7074">
                  <c:v>86.071988288986475</c:v>
                </c:pt>
                <c:pt idx="7075">
                  <c:v>86.071988288986475</c:v>
                </c:pt>
                <c:pt idx="7076">
                  <c:v>86.071988288986475</c:v>
                </c:pt>
                <c:pt idx="7077">
                  <c:v>86.071988288986475</c:v>
                </c:pt>
                <c:pt idx="7078">
                  <c:v>86.071988288986475</c:v>
                </c:pt>
                <c:pt idx="7079">
                  <c:v>86.071988288986475</c:v>
                </c:pt>
                <c:pt idx="7080">
                  <c:v>86.071988288986475</c:v>
                </c:pt>
                <c:pt idx="7081">
                  <c:v>86.071988288986475</c:v>
                </c:pt>
                <c:pt idx="7082">
                  <c:v>86.071988288986475</c:v>
                </c:pt>
                <c:pt idx="7083">
                  <c:v>86.071988288986475</c:v>
                </c:pt>
                <c:pt idx="7084">
                  <c:v>86.071988288986475</c:v>
                </c:pt>
                <c:pt idx="7085">
                  <c:v>86.071988288986475</c:v>
                </c:pt>
                <c:pt idx="7086">
                  <c:v>86.071988288986475</c:v>
                </c:pt>
                <c:pt idx="7087">
                  <c:v>86.071988288986475</c:v>
                </c:pt>
                <c:pt idx="7088">
                  <c:v>86.071988288986475</c:v>
                </c:pt>
                <c:pt idx="7089">
                  <c:v>86.071988288986475</c:v>
                </c:pt>
                <c:pt idx="7090">
                  <c:v>86.071988288986475</c:v>
                </c:pt>
                <c:pt idx="7091">
                  <c:v>86.071988288986475</c:v>
                </c:pt>
                <c:pt idx="7092">
                  <c:v>86.071988288986475</c:v>
                </c:pt>
                <c:pt idx="7093">
                  <c:v>86.071988288986475</c:v>
                </c:pt>
                <c:pt idx="7094">
                  <c:v>86.071988288986475</c:v>
                </c:pt>
                <c:pt idx="7095">
                  <c:v>86.071988288986475</c:v>
                </c:pt>
                <c:pt idx="7096">
                  <c:v>86.071988288986475</c:v>
                </c:pt>
                <c:pt idx="7097">
                  <c:v>86.071988288986475</c:v>
                </c:pt>
                <c:pt idx="7098">
                  <c:v>86.071988288986475</c:v>
                </c:pt>
                <c:pt idx="7099">
                  <c:v>86.071988288986475</c:v>
                </c:pt>
                <c:pt idx="7100">
                  <c:v>86.071988288986475</c:v>
                </c:pt>
                <c:pt idx="7101">
                  <c:v>86.071988288986475</c:v>
                </c:pt>
                <c:pt idx="7102">
                  <c:v>86.071988288986475</c:v>
                </c:pt>
                <c:pt idx="7103">
                  <c:v>86.071988288986475</c:v>
                </c:pt>
                <c:pt idx="7104">
                  <c:v>86.071988288986475</c:v>
                </c:pt>
                <c:pt idx="7105">
                  <c:v>86.071988288986475</c:v>
                </c:pt>
                <c:pt idx="7106">
                  <c:v>86.071988288986475</c:v>
                </c:pt>
                <c:pt idx="7107">
                  <c:v>86.071988288986475</c:v>
                </c:pt>
                <c:pt idx="7108">
                  <c:v>86.071988288986475</c:v>
                </c:pt>
                <c:pt idx="7109">
                  <c:v>86.071988288986475</c:v>
                </c:pt>
                <c:pt idx="7110">
                  <c:v>86.071988288986475</c:v>
                </c:pt>
                <c:pt idx="7111">
                  <c:v>86.071988288986475</c:v>
                </c:pt>
                <c:pt idx="7112">
                  <c:v>86.071988288986475</c:v>
                </c:pt>
                <c:pt idx="7113">
                  <c:v>86.071988288986475</c:v>
                </c:pt>
                <c:pt idx="7114">
                  <c:v>86.071988288986475</c:v>
                </c:pt>
                <c:pt idx="7115">
                  <c:v>86.071988288986475</c:v>
                </c:pt>
                <c:pt idx="7116">
                  <c:v>86.071988288986475</c:v>
                </c:pt>
                <c:pt idx="7117">
                  <c:v>86.071988288986475</c:v>
                </c:pt>
                <c:pt idx="7118">
                  <c:v>86.071988288986475</c:v>
                </c:pt>
                <c:pt idx="7119">
                  <c:v>86.071988288986475</c:v>
                </c:pt>
                <c:pt idx="7120">
                  <c:v>86.071988288986475</c:v>
                </c:pt>
                <c:pt idx="7121">
                  <c:v>86.071988288986475</c:v>
                </c:pt>
                <c:pt idx="7122">
                  <c:v>86.071988288986475</c:v>
                </c:pt>
                <c:pt idx="7123">
                  <c:v>86.071988288986475</c:v>
                </c:pt>
                <c:pt idx="7124">
                  <c:v>86.071988288986475</c:v>
                </c:pt>
                <c:pt idx="7125">
                  <c:v>86.071988288986475</c:v>
                </c:pt>
                <c:pt idx="7126">
                  <c:v>86.071988288986475</c:v>
                </c:pt>
                <c:pt idx="7127">
                  <c:v>86.071988288986475</c:v>
                </c:pt>
                <c:pt idx="7128">
                  <c:v>86.071988288986475</c:v>
                </c:pt>
                <c:pt idx="7129">
                  <c:v>86.071988288986475</c:v>
                </c:pt>
                <c:pt idx="7130">
                  <c:v>86.071988288986475</c:v>
                </c:pt>
                <c:pt idx="7131">
                  <c:v>86.071988288986475</c:v>
                </c:pt>
                <c:pt idx="7132">
                  <c:v>86.071988288986475</c:v>
                </c:pt>
                <c:pt idx="7133">
                  <c:v>86.071988288986475</c:v>
                </c:pt>
                <c:pt idx="7134">
                  <c:v>86.071988288986475</c:v>
                </c:pt>
                <c:pt idx="7135">
                  <c:v>86.071988288986475</c:v>
                </c:pt>
                <c:pt idx="7136">
                  <c:v>86.071988288986475</c:v>
                </c:pt>
                <c:pt idx="7137">
                  <c:v>86.071988288986475</c:v>
                </c:pt>
                <c:pt idx="7138">
                  <c:v>86.071988288986475</c:v>
                </c:pt>
                <c:pt idx="7139">
                  <c:v>86.071988288986475</c:v>
                </c:pt>
                <c:pt idx="7140">
                  <c:v>86.071988288986475</c:v>
                </c:pt>
                <c:pt idx="7141">
                  <c:v>86.071988288986475</c:v>
                </c:pt>
                <c:pt idx="7142">
                  <c:v>86.071988288986475</c:v>
                </c:pt>
                <c:pt idx="7143">
                  <c:v>86.071988288986475</c:v>
                </c:pt>
                <c:pt idx="7144">
                  <c:v>86.071988288986475</c:v>
                </c:pt>
                <c:pt idx="7145">
                  <c:v>86.071988288986475</c:v>
                </c:pt>
                <c:pt idx="7146">
                  <c:v>86.071988288986475</c:v>
                </c:pt>
                <c:pt idx="7147">
                  <c:v>86.071988288986475</c:v>
                </c:pt>
                <c:pt idx="7148">
                  <c:v>86.071988288986475</c:v>
                </c:pt>
                <c:pt idx="7149">
                  <c:v>86.071988288986475</c:v>
                </c:pt>
                <c:pt idx="7150">
                  <c:v>86.071988288986475</c:v>
                </c:pt>
                <c:pt idx="7151">
                  <c:v>86.071988288986475</c:v>
                </c:pt>
                <c:pt idx="7152">
                  <c:v>86.071988288986475</c:v>
                </c:pt>
                <c:pt idx="7153">
                  <c:v>86.071988288986475</c:v>
                </c:pt>
                <c:pt idx="7154">
                  <c:v>86.071988288986475</c:v>
                </c:pt>
                <c:pt idx="7155">
                  <c:v>86.071988288986475</c:v>
                </c:pt>
                <c:pt idx="7156">
                  <c:v>86.071988288986475</c:v>
                </c:pt>
                <c:pt idx="7157">
                  <c:v>86.071988288986475</c:v>
                </c:pt>
                <c:pt idx="7158">
                  <c:v>86.071988288986475</c:v>
                </c:pt>
                <c:pt idx="7159">
                  <c:v>86.071988288986475</c:v>
                </c:pt>
                <c:pt idx="7160">
                  <c:v>86.071988288986475</c:v>
                </c:pt>
                <c:pt idx="7161">
                  <c:v>86.071988288986475</c:v>
                </c:pt>
                <c:pt idx="7162">
                  <c:v>86.071988288986475</c:v>
                </c:pt>
                <c:pt idx="7163">
                  <c:v>86.071988288986475</c:v>
                </c:pt>
                <c:pt idx="7164">
                  <c:v>86.071988288986475</c:v>
                </c:pt>
                <c:pt idx="7165">
                  <c:v>86.071988288986475</c:v>
                </c:pt>
                <c:pt idx="7166">
                  <c:v>86.071988288986475</c:v>
                </c:pt>
                <c:pt idx="7167">
                  <c:v>86.071988288986475</c:v>
                </c:pt>
                <c:pt idx="7168">
                  <c:v>86.071988288986475</c:v>
                </c:pt>
                <c:pt idx="7169">
                  <c:v>86.071988288986475</c:v>
                </c:pt>
                <c:pt idx="7170">
                  <c:v>86.071988288986475</c:v>
                </c:pt>
                <c:pt idx="7171">
                  <c:v>86.071988288986475</c:v>
                </c:pt>
                <c:pt idx="7172">
                  <c:v>86.071988288986475</c:v>
                </c:pt>
                <c:pt idx="7173">
                  <c:v>86.071988288986475</c:v>
                </c:pt>
                <c:pt idx="7174">
                  <c:v>86.071988288986475</c:v>
                </c:pt>
                <c:pt idx="7175">
                  <c:v>86.071988288986475</c:v>
                </c:pt>
                <c:pt idx="7176">
                  <c:v>86.071988288986475</c:v>
                </c:pt>
                <c:pt idx="7177">
                  <c:v>86.071988288986475</c:v>
                </c:pt>
                <c:pt idx="7178">
                  <c:v>86.071988288986475</c:v>
                </c:pt>
                <c:pt idx="7179">
                  <c:v>86.071988288986475</c:v>
                </c:pt>
                <c:pt idx="7180">
                  <c:v>86.071988288986475</c:v>
                </c:pt>
                <c:pt idx="7181">
                  <c:v>86.071988288986475</c:v>
                </c:pt>
                <c:pt idx="7182">
                  <c:v>86.071988288986475</c:v>
                </c:pt>
                <c:pt idx="7183">
                  <c:v>86.071988288986475</c:v>
                </c:pt>
                <c:pt idx="7184">
                  <c:v>86.071988288986475</c:v>
                </c:pt>
                <c:pt idx="7185">
                  <c:v>86.071988288986475</c:v>
                </c:pt>
                <c:pt idx="7186">
                  <c:v>86.071988288986475</c:v>
                </c:pt>
                <c:pt idx="7187">
                  <c:v>86.071988288986475</c:v>
                </c:pt>
                <c:pt idx="7188">
                  <c:v>86.071988288986475</c:v>
                </c:pt>
                <c:pt idx="7189">
                  <c:v>86.071988288986475</c:v>
                </c:pt>
                <c:pt idx="7190">
                  <c:v>86.071988288986475</c:v>
                </c:pt>
                <c:pt idx="7191">
                  <c:v>86.071988288986475</c:v>
                </c:pt>
                <c:pt idx="7192">
                  <c:v>86.071988288986475</c:v>
                </c:pt>
                <c:pt idx="7193">
                  <c:v>86.071988288986475</c:v>
                </c:pt>
                <c:pt idx="7194">
                  <c:v>86.071988288986475</c:v>
                </c:pt>
                <c:pt idx="7195">
                  <c:v>86.071988288986475</c:v>
                </c:pt>
                <c:pt idx="7196">
                  <c:v>86.071988288986475</c:v>
                </c:pt>
                <c:pt idx="7197">
                  <c:v>86.071988288986475</c:v>
                </c:pt>
                <c:pt idx="7198">
                  <c:v>86.071988288986475</c:v>
                </c:pt>
                <c:pt idx="7199">
                  <c:v>86.071988288986475</c:v>
                </c:pt>
                <c:pt idx="7200">
                  <c:v>86.071988288986475</c:v>
                </c:pt>
                <c:pt idx="7201">
                  <c:v>86.071988288986475</c:v>
                </c:pt>
                <c:pt idx="7202">
                  <c:v>86.071988288986475</c:v>
                </c:pt>
                <c:pt idx="7203">
                  <c:v>86.071988288986475</c:v>
                </c:pt>
                <c:pt idx="7204">
                  <c:v>86.071988288986475</c:v>
                </c:pt>
                <c:pt idx="7205">
                  <c:v>86.071988288986475</c:v>
                </c:pt>
                <c:pt idx="7206">
                  <c:v>86.071988288986475</c:v>
                </c:pt>
                <c:pt idx="7207">
                  <c:v>86.071988288986475</c:v>
                </c:pt>
                <c:pt idx="7208">
                  <c:v>86.071988288986475</c:v>
                </c:pt>
                <c:pt idx="7209">
                  <c:v>86.071988288986475</c:v>
                </c:pt>
                <c:pt idx="7210">
                  <c:v>86.071988288986475</c:v>
                </c:pt>
                <c:pt idx="7211">
                  <c:v>86.071988288986475</c:v>
                </c:pt>
                <c:pt idx="7212">
                  <c:v>86.071988288986475</c:v>
                </c:pt>
                <c:pt idx="7213">
                  <c:v>86.071988288986475</c:v>
                </c:pt>
                <c:pt idx="7214">
                  <c:v>86.071988288986475</c:v>
                </c:pt>
                <c:pt idx="7215">
                  <c:v>86.071988288986475</c:v>
                </c:pt>
                <c:pt idx="7216">
                  <c:v>86.071988288986475</c:v>
                </c:pt>
                <c:pt idx="7217">
                  <c:v>86.071988288986475</c:v>
                </c:pt>
                <c:pt idx="7218">
                  <c:v>86.071988288986475</c:v>
                </c:pt>
                <c:pt idx="7219">
                  <c:v>86.071988288986475</c:v>
                </c:pt>
                <c:pt idx="7220">
                  <c:v>86.071988288986475</c:v>
                </c:pt>
                <c:pt idx="7221">
                  <c:v>86.071988288986475</c:v>
                </c:pt>
                <c:pt idx="7222">
                  <c:v>86.071988288986475</c:v>
                </c:pt>
                <c:pt idx="7223">
                  <c:v>86.071988288986475</c:v>
                </c:pt>
                <c:pt idx="7224">
                  <c:v>86.071988288986475</c:v>
                </c:pt>
                <c:pt idx="7225">
                  <c:v>86.071988288986475</c:v>
                </c:pt>
                <c:pt idx="7226">
                  <c:v>86.071988288986475</c:v>
                </c:pt>
                <c:pt idx="7227">
                  <c:v>86.071988288986475</c:v>
                </c:pt>
                <c:pt idx="7228">
                  <c:v>86.071988288986475</c:v>
                </c:pt>
                <c:pt idx="7229">
                  <c:v>86.071988288986475</c:v>
                </c:pt>
                <c:pt idx="7230">
                  <c:v>86.071988288986475</c:v>
                </c:pt>
                <c:pt idx="7231">
                  <c:v>86.071988288986475</c:v>
                </c:pt>
                <c:pt idx="7232">
                  <c:v>86.071988288986475</c:v>
                </c:pt>
                <c:pt idx="7233">
                  <c:v>86.071988288986475</c:v>
                </c:pt>
                <c:pt idx="7234">
                  <c:v>86.071988288986475</c:v>
                </c:pt>
                <c:pt idx="7235">
                  <c:v>86.071988288986475</c:v>
                </c:pt>
                <c:pt idx="7236">
                  <c:v>86.071988288986475</c:v>
                </c:pt>
                <c:pt idx="7237">
                  <c:v>86.071988288986475</c:v>
                </c:pt>
                <c:pt idx="7238">
                  <c:v>86.071988288986475</c:v>
                </c:pt>
                <c:pt idx="7239">
                  <c:v>86.071988288986475</c:v>
                </c:pt>
                <c:pt idx="7240">
                  <c:v>86.071988288986475</c:v>
                </c:pt>
                <c:pt idx="7241">
                  <c:v>86.071988288986475</c:v>
                </c:pt>
                <c:pt idx="7242">
                  <c:v>86.071988288986475</c:v>
                </c:pt>
                <c:pt idx="7243">
                  <c:v>86.071988288986475</c:v>
                </c:pt>
                <c:pt idx="7244">
                  <c:v>86.071988288986475</c:v>
                </c:pt>
                <c:pt idx="7245">
                  <c:v>86.071988288986475</c:v>
                </c:pt>
                <c:pt idx="7246">
                  <c:v>86.071988288986475</c:v>
                </c:pt>
                <c:pt idx="7247">
                  <c:v>86.071988288986475</c:v>
                </c:pt>
                <c:pt idx="7248">
                  <c:v>86.071988288986475</c:v>
                </c:pt>
                <c:pt idx="7249">
                  <c:v>86.071988288986475</c:v>
                </c:pt>
                <c:pt idx="7250">
                  <c:v>86.071988288986475</c:v>
                </c:pt>
                <c:pt idx="7251">
                  <c:v>86.071988288986475</c:v>
                </c:pt>
                <c:pt idx="7252">
                  <c:v>86.071988288986475</c:v>
                </c:pt>
                <c:pt idx="7253">
                  <c:v>86.071988288986475</c:v>
                </c:pt>
                <c:pt idx="7254">
                  <c:v>86.071988288986475</c:v>
                </c:pt>
                <c:pt idx="7255">
                  <c:v>86.071988288986475</c:v>
                </c:pt>
                <c:pt idx="7256">
                  <c:v>86.071988288986475</c:v>
                </c:pt>
                <c:pt idx="7257">
                  <c:v>86.071988288986475</c:v>
                </c:pt>
                <c:pt idx="7258">
                  <c:v>86.071988288986475</c:v>
                </c:pt>
                <c:pt idx="7259">
                  <c:v>86.071988288986475</c:v>
                </c:pt>
                <c:pt idx="7260">
                  <c:v>86.071988288986475</c:v>
                </c:pt>
                <c:pt idx="7261">
                  <c:v>86.071988288986475</c:v>
                </c:pt>
                <c:pt idx="7262">
                  <c:v>86.071988288986475</c:v>
                </c:pt>
                <c:pt idx="7263">
                  <c:v>86.071988288986475</c:v>
                </c:pt>
                <c:pt idx="7264">
                  <c:v>86.071988288986475</c:v>
                </c:pt>
                <c:pt idx="7265">
                  <c:v>86.071988288986475</c:v>
                </c:pt>
                <c:pt idx="7266">
                  <c:v>86.071988288986475</c:v>
                </c:pt>
                <c:pt idx="7267">
                  <c:v>86.071988288986475</c:v>
                </c:pt>
                <c:pt idx="7268">
                  <c:v>86.071988288986475</c:v>
                </c:pt>
                <c:pt idx="7269">
                  <c:v>86.071988288986475</c:v>
                </c:pt>
                <c:pt idx="7270">
                  <c:v>86.071988288986475</c:v>
                </c:pt>
                <c:pt idx="7271">
                  <c:v>86.071988288986475</c:v>
                </c:pt>
                <c:pt idx="7272">
                  <c:v>86.071988288986475</c:v>
                </c:pt>
                <c:pt idx="7273">
                  <c:v>86.071988288986475</c:v>
                </c:pt>
                <c:pt idx="7274">
                  <c:v>86.071988288986475</c:v>
                </c:pt>
                <c:pt idx="7275">
                  <c:v>86.071988288986475</c:v>
                </c:pt>
                <c:pt idx="7276">
                  <c:v>86.071988288986475</c:v>
                </c:pt>
                <c:pt idx="7277">
                  <c:v>86.071988288986475</c:v>
                </c:pt>
                <c:pt idx="7278">
                  <c:v>86.071988288986475</c:v>
                </c:pt>
                <c:pt idx="7279">
                  <c:v>86.071988288986475</c:v>
                </c:pt>
                <c:pt idx="7280">
                  <c:v>86.071988288986475</c:v>
                </c:pt>
                <c:pt idx="7281">
                  <c:v>86.071988288986475</c:v>
                </c:pt>
                <c:pt idx="7282">
                  <c:v>86.071988288986475</c:v>
                </c:pt>
                <c:pt idx="7283">
                  <c:v>86.071988288986475</c:v>
                </c:pt>
                <c:pt idx="7284">
                  <c:v>86.071988288986475</c:v>
                </c:pt>
                <c:pt idx="7285">
                  <c:v>86.071988288986475</c:v>
                </c:pt>
                <c:pt idx="7286">
                  <c:v>86.071988288986475</c:v>
                </c:pt>
                <c:pt idx="7287">
                  <c:v>86.071988288986475</c:v>
                </c:pt>
                <c:pt idx="7288">
                  <c:v>86.071988288986475</c:v>
                </c:pt>
                <c:pt idx="7289">
                  <c:v>86.071988288986475</c:v>
                </c:pt>
                <c:pt idx="7290">
                  <c:v>86.071988288986475</c:v>
                </c:pt>
                <c:pt idx="7291">
                  <c:v>86.071988288986475</c:v>
                </c:pt>
                <c:pt idx="7292">
                  <c:v>86.071988288986475</c:v>
                </c:pt>
                <c:pt idx="7293">
                  <c:v>86.071988288986475</c:v>
                </c:pt>
                <c:pt idx="7294">
                  <c:v>86.071988288986475</c:v>
                </c:pt>
                <c:pt idx="7295">
                  <c:v>86.071988288986475</c:v>
                </c:pt>
                <c:pt idx="7296">
                  <c:v>86.071988288986475</c:v>
                </c:pt>
                <c:pt idx="7297">
                  <c:v>86.071988288986475</c:v>
                </c:pt>
                <c:pt idx="7298">
                  <c:v>86.071988288986475</c:v>
                </c:pt>
                <c:pt idx="7299">
                  <c:v>86.071988288986475</c:v>
                </c:pt>
                <c:pt idx="7300">
                  <c:v>86.071988288986475</c:v>
                </c:pt>
                <c:pt idx="7301">
                  <c:v>86.071988288986475</c:v>
                </c:pt>
                <c:pt idx="7302">
                  <c:v>86.071988288986475</c:v>
                </c:pt>
                <c:pt idx="7303">
                  <c:v>86.071988288986475</c:v>
                </c:pt>
                <c:pt idx="7304">
                  <c:v>86.071988288986475</c:v>
                </c:pt>
                <c:pt idx="7305">
                  <c:v>86.071988288986475</c:v>
                </c:pt>
                <c:pt idx="7306">
                  <c:v>86.071988288986475</c:v>
                </c:pt>
                <c:pt idx="7307">
                  <c:v>86.071988288986475</c:v>
                </c:pt>
                <c:pt idx="7308">
                  <c:v>86.071988288986475</c:v>
                </c:pt>
                <c:pt idx="7309">
                  <c:v>86.071988288986475</c:v>
                </c:pt>
                <c:pt idx="7310">
                  <c:v>86.071988288986475</c:v>
                </c:pt>
                <c:pt idx="7311">
                  <c:v>86.071988288986475</c:v>
                </c:pt>
                <c:pt idx="7312">
                  <c:v>86.071988288986475</c:v>
                </c:pt>
                <c:pt idx="7313">
                  <c:v>86.071988288986475</c:v>
                </c:pt>
                <c:pt idx="7314">
                  <c:v>86.071988288986475</c:v>
                </c:pt>
                <c:pt idx="7315">
                  <c:v>86.071988288986475</c:v>
                </c:pt>
                <c:pt idx="7316">
                  <c:v>86.071988288986475</c:v>
                </c:pt>
                <c:pt idx="7317">
                  <c:v>86.071988288986475</c:v>
                </c:pt>
                <c:pt idx="7318">
                  <c:v>86.071988288986475</c:v>
                </c:pt>
                <c:pt idx="7319">
                  <c:v>86.071988288986475</c:v>
                </c:pt>
                <c:pt idx="7320">
                  <c:v>86.071988288986475</c:v>
                </c:pt>
                <c:pt idx="7321">
                  <c:v>86.071988288986475</c:v>
                </c:pt>
                <c:pt idx="7322">
                  <c:v>86.071988288986475</c:v>
                </c:pt>
                <c:pt idx="7323">
                  <c:v>86.071988288986475</c:v>
                </c:pt>
                <c:pt idx="7324">
                  <c:v>86.071988288986475</c:v>
                </c:pt>
                <c:pt idx="7325">
                  <c:v>86.071988288986475</c:v>
                </c:pt>
                <c:pt idx="7326">
                  <c:v>86.071988288986475</c:v>
                </c:pt>
                <c:pt idx="7327">
                  <c:v>86.071988288986475</c:v>
                </c:pt>
                <c:pt idx="7328">
                  <c:v>86.071988288986475</c:v>
                </c:pt>
                <c:pt idx="7329">
                  <c:v>86.071988288986475</c:v>
                </c:pt>
                <c:pt idx="7330">
                  <c:v>86.071988288986475</c:v>
                </c:pt>
                <c:pt idx="7331">
                  <c:v>86.071988288986475</c:v>
                </c:pt>
                <c:pt idx="7332">
                  <c:v>86.071988288986475</c:v>
                </c:pt>
                <c:pt idx="7333">
                  <c:v>86.071988288986475</c:v>
                </c:pt>
                <c:pt idx="7334">
                  <c:v>86.071988288986475</c:v>
                </c:pt>
                <c:pt idx="7335">
                  <c:v>86.071988288986475</c:v>
                </c:pt>
                <c:pt idx="7336">
                  <c:v>86.071988288986475</c:v>
                </c:pt>
                <c:pt idx="7337">
                  <c:v>86.071988288986475</c:v>
                </c:pt>
                <c:pt idx="7338">
                  <c:v>86.071988288986475</c:v>
                </c:pt>
                <c:pt idx="7339">
                  <c:v>86.071988288986475</c:v>
                </c:pt>
                <c:pt idx="7340">
                  <c:v>86.071988288986475</c:v>
                </c:pt>
                <c:pt idx="7341">
                  <c:v>86.071988288986475</c:v>
                </c:pt>
                <c:pt idx="7342">
                  <c:v>86.071988288986475</c:v>
                </c:pt>
                <c:pt idx="7343">
                  <c:v>86.071988288986475</c:v>
                </c:pt>
                <c:pt idx="7344">
                  <c:v>86.071988288986475</c:v>
                </c:pt>
                <c:pt idx="7345">
                  <c:v>86.071988288986475</c:v>
                </c:pt>
                <c:pt idx="7346">
                  <c:v>86.071988288986475</c:v>
                </c:pt>
                <c:pt idx="7347">
                  <c:v>86.071988288986475</c:v>
                </c:pt>
                <c:pt idx="7348">
                  <c:v>86.071988288986475</c:v>
                </c:pt>
                <c:pt idx="7349">
                  <c:v>86.071988288986475</c:v>
                </c:pt>
                <c:pt idx="7350">
                  <c:v>86.071988288986475</c:v>
                </c:pt>
                <c:pt idx="7351">
                  <c:v>86.071988288986475</c:v>
                </c:pt>
                <c:pt idx="7352">
                  <c:v>86.071988288986475</c:v>
                </c:pt>
                <c:pt idx="7353">
                  <c:v>86.071988288986475</c:v>
                </c:pt>
                <c:pt idx="7354">
                  <c:v>86.071988288986475</c:v>
                </c:pt>
                <c:pt idx="7355">
                  <c:v>86.071988288986475</c:v>
                </c:pt>
                <c:pt idx="7356">
                  <c:v>86.071988288986475</c:v>
                </c:pt>
                <c:pt idx="7357">
                  <c:v>86.071988288986475</c:v>
                </c:pt>
                <c:pt idx="7358">
                  <c:v>86.071988288986475</c:v>
                </c:pt>
                <c:pt idx="7359">
                  <c:v>86.071988288986475</c:v>
                </c:pt>
                <c:pt idx="7360">
                  <c:v>86.071988288986475</c:v>
                </c:pt>
                <c:pt idx="7361">
                  <c:v>86.071988288986475</c:v>
                </c:pt>
                <c:pt idx="7362">
                  <c:v>86.071988288986475</c:v>
                </c:pt>
                <c:pt idx="7363">
                  <c:v>86.071988288986475</c:v>
                </c:pt>
                <c:pt idx="7364">
                  <c:v>86.071988288986475</c:v>
                </c:pt>
                <c:pt idx="7365">
                  <c:v>86.071988288986475</c:v>
                </c:pt>
                <c:pt idx="7366">
                  <c:v>86.071988288986475</c:v>
                </c:pt>
                <c:pt idx="7367">
                  <c:v>86.071988288986475</c:v>
                </c:pt>
                <c:pt idx="7368">
                  <c:v>86.071988288986475</c:v>
                </c:pt>
                <c:pt idx="7369">
                  <c:v>86.071988288986475</c:v>
                </c:pt>
                <c:pt idx="7370">
                  <c:v>86.071988288986475</c:v>
                </c:pt>
                <c:pt idx="7371">
                  <c:v>86.071988288986475</c:v>
                </c:pt>
                <c:pt idx="7372">
                  <c:v>86.071988288986475</c:v>
                </c:pt>
                <c:pt idx="7373">
                  <c:v>86.071988288986475</c:v>
                </c:pt>
                <c:pt idx="7374">
                  <c:v>86.071988288986475</c:v>
                </c:pt>
                <c:pt idx="7375">
                  <c:v>86.071988288986475</c:v>
                </c:pt>
                <c:pt idx="7376">
                  <c:v>86.071988288986475</c:v>
                </c:pt>
                <c:pt idx="7377">
                  <c:v>86.071988288986475</c:v>
                </c:pt>
                <c:pt idx="7378">
                  <c:v>86.071988288986475</c:v>
                </c:pt>
                <c:pt idx="7379">
                  <c:v>86.071988288986475</c:v>
                </c:pt>
                <c:pt idx="7380">
                  <c:v>86.071988288986475</c:v>
                </c:pt>
                <c:pt idx="7381">
                  <c:v>86.071988288986475</c:v>
                </c:pt>
                <c:pt idx="7382">
                  <c:v>86.071988288986475</c:v>
                </c:pt>
                <c:pt idx="7383">
                  <c:v>86.071988288986475</c:v>
                </c:pt>
                <c:pt idx="7384">
                  <c:v>86.071988288986475</c:v>
                </c:pt>
                <c:pt idx="7385">
                  <c:v>86.071988288986475</c:v>
                </c:pt>
                <c:pt idx="7386">
                  <c:v>86.071988288986475</c:v>
                </c:pt>
                <c:pt idx="7387">
                  <c:v>86.071988288986475</c:v>
                </c:pt>
                <c:pt idx="7388">
                  <c:v>86.071988288986475</c:v>
                </c:pt>
                <c:pt idx="7389">
                  <c:v>86.071988288986475</c:v>
                </c:pt>
                <c:pt idx="7390">
                  <c:v>86.071988288986475</c:v>
                </c:pt>
                <c:pt idx="7391">
                  <c:v>86.071988288986475</c:v>
                </c:pt>
                <c:pt idx="7392">
                  <c:v>86.071988288986475</c:v>
                </c:pt>
                <c:pt idx="7393">
                  <c:v>86.071988288986475</c:v>
                </c:pt>
                <c:pt idx="7394">
                  <c:v>86.071988288986475</c:v>
                </c:pt>
                <c:pt idx="7395">
                  <c:v>86.071988288986475</c:v>
                </c:pt>
                <c:pt idx="7396">
                  <c:v>86.071988288986475</c:v>
                </c:pt>
                <c:pt idx="7397">
                  <c:v>86.071988288986475</c:v>
                </c:pt>
                <c:pt idx="7398">
                  <c:v>86.071988288986475</c:v>
                </c:pt>
                <c:pt idx="7399">
                  <c:v>86.071988288986475</c:v>
                </c:pt>
                <c:pt idx="7400">
                  <c:v>86.071988288986475</c:v>
                </c:pt>
                <c:pt idx="7401">
                  <c:v>86.071988288986475</c:v>
                </c:pt>
                <c:pt idx="7402">
                  <c:v>86.071988288986475</c:v>
                </c:pt>
                <c:pt idx="7403">
                  <c:v>86.071988288986475</c:v>
                </c:pt>
                <c:pt idx="7404">
                  <c:v>86.071988288986475</c:v>
                </c:pt>
                <c:pt idx="7405">
                  <c:v>86.071988288986475</c:v>
                </c:pt>
                <c:pt idx="7406">
                  <c:v>86.071988288986475</c:v>
                </c:pt>
                <c:pt idx="7407">
                  <c:v>86.071988288986475</c:v>
                </c:pt>
                <c:pt idx="7408">
                  <c:v>86.071988288986475</c:v>
                </c:pt>
                <c:pt idx="7409">
                  <c:v>86.071988288986475</c:v>
                </c:pt>
                <c:pt idx="7410">
                  <c:v>86.071988288986475</c:v>
                </c:pt>
                <c:pt idx="7411">
                  <c:v>86.071988288986475</c:v>
                </c:pt>
                <c:pt idx="7412">
                  <c:v>86.071988288986475</c:v>
                </c:pt>
                <c:pt idx="7413">
                  <c:v>86.071988288986475</c:v>
                </c:pt>
                <c:pt idx="7414">
                  <c:v>86.071988288986475</c:v>
                </c:pt>
                <c:pt idx="7415">
                  <c:v>86.071988288986475</c:v>
                </c:pt>
                <c:pt idx="7416">
                  <c:v>86.071988288986475</c:v>
                </c:pt>
                <c:pt idx="7417">
                  <c:v>86.071988288986475</c:v>
                </c:pt>
                <c:pt idx="7418">
                  <c:v>86.071988288986475</c:v>
                </c:pt>
                <c:pt idx="7419">
                  <c:v>86.071988288986475</c:v>
                </c:pt>
                <c:pt idx="7420">
                  <c:v>86.071988288986475</c:v>
                </c:pt>
                <c:pt idx="7421">
                  <c:v>86.071988288986475</c:v>
                </c:pt>
                <c:pt idx="7422">
                  <c:v>86.071988288986475</c:v>
                </c:pt>
                <c:pt idx="7423">
                  <c:v>86.071988288986475</c:v>
                </c:pt>
                <c:pt idx="7424">
                  <c:v>86.071988288986475</c:v>
                </c:pt>
                <c:pt idx="7425">
                  <c:v>86.071988288986475</c:v>
                </c:pt>
                <c:pt idx="7426">
                  <c:v>86.071988288986475</c:v>
                </c:pt>
                <c:pt idx="7427">
                  <c:v>86.071988288986475</c:v>
                </c:pt>
                <c:pt idx="7428">
                  <c:v>86.071988288986475</c:v>
                </c:pt>
                <c:pt idx="7429">
                  <c:v>86.071988288986475</c:v>
                </c:pt>
                <c:pt idx="7430">
                  <c:v>86.071988288986475</c:v>
                </c:pt>
                <c:pt idx="7431">
                  <c:v>86.071988288986475</c:v>
                </c:pt>
                <c:pt idx="7432">
                  <c:v>86.071988288986475</c:v>
                </c:pt>
                <c:pt idx="7433">
                  <c:v>86.071988288986475</c:v>
                </c:pt>
                <c:pt idx="7434">
                  <c:v>86.071988288986475</c:v>
                </c:pt>
                <c:pt idx="7435">
                  <c:v>86.071988288986475</c:v>
                </c:pt>
                <c:pt idx="7436">
                  <c:v>86.071988288986475</c:v>
                </c:pt>
                <c:pt idx="7437">
                  <c:v>86.071988288986475</c:v>
                </c:pt>
                <c:pt idx="7438">
                  <c:v>86.071988288986475</c:v>
                </c:pt>
                <c:pt idx="7439">
                  <c:v>86.071988288986475</c:v>
                </c:pt>
                <c:pt idx="7440">
                  <c:v>86.071988288986475</c:v>
                </c:pt>
                <c:pt idx="7441">
                  <c:v>86.071988288986475</c:v>
                </c:pt>
                <c:pt idx="7442">
                  <c:v>86.071988288986475</c:v>
                </c:pt>
                <c:pt idx="7443">
                  <c:v>86.071988288986475</c:v>
                </c:pt>
                <c:pt idx="7444">
                  <c:v>86.071988288986475</c:v>
                </c:pt>
                <c:pt idx="7445">
                  <c:v>86.071988288986475</c:v>
                </c:pt>
                <c:pt idx="7446">
                  <c:v>86.071988288986475</c:v>
                </c:pt>
                <c:pt idx="7447">
                  <c:v>86.071988288986475</c:v>
                </c:pt>
                <c:pt idx="7448">
                  <c:v>86.071988288986475</c:v>
                </c:pt>
                <c:pt idx="7449">
                  <c:v>86.071988288986475</c:v>
                </c:pt>
                <c:pt idx="7450">
                  <c:v>86.071988288986475</c:v>
                </c:pt>
                <c:pt idx="7451">
                  <c:v>86.071988288986475</c:v>
                </c:pt>
                <c:pt idx="7452">
                  <c:v>86.071988288986475</c:v>
                </c:pt>
                <c:pt idx="7453">
                  <c:v>86.071988288986475</c:v>
                </c:pt>
                <c:pt idx="7454">
                  <c:v>86.071988288986475</c:v>
                </c:pt>
                <c:pt idx="7455">
                  <c:v>86.071988288986475</c:v>
                </c:pt>
                <c:pt idx="7456">
                  <c:v>86.071988288986475</c:v>
                </c:pt>
                <c:pt idx="7457">
                  <c:v>86.071988288986475</c:v>
                </c:pt>
                <c:pt idx="7458">
                  <c:v>86.071988288986475</c:v>
                </c:pt>
                <c:pt idx="7459">
                  <c:v>86.071988288986475</c:v>
                </c:pt>
                <c:pt idx="7460">
                  <c:v>86.071988288986475</c:v>
                </c:pt>
                <c:pt idx="7461">
                  <c:v>86.071988288986475</c:v>
                </c:pt>
                <c:pt idx="7462">
                  <c:v>86.071988288986475</c:v>
                </c:pt>
                <c:pt idx="7463">
                  <c:v>86.071988288986475</c:v>
                </c:pt>
                <c:pt idx="7464">
                  <c:v>86.071988288986475</c:v>
                </c:pt>
                <c:pt idx="7465">
                  <c:v>86.071988288986475</c:v>
                </c:pt>
                <c:pt idx="7466">
                  <c:v>86.071988288986475</c:v>
                </c:pt>
                <c:pt idx="7467">
                  <c:v>86.071988288986475</c:v>
                </c:pt>
                <c:pt idx="7468">
                  <c:v>86.071988288986475</c:v>
                </c:pt>
                <c:pt idx="7469">
                  <c:v>86.071988288986475</c:v>
                </c:pt>
                <c:pt idx="7470">
                  <c:v>86.071988288986475</c:v>
                </c:pt>
                <c:pt idx="7471">
                  <c:v>86.071988288986475</c:v>
                </c:pt>
                <c:pt idx="7472">
                  <c:v>86.071988288986475</c:v>
                </c:pt>
                <c:pt idx="7473">
                  <c:v>86.071988288986475</c:v>
                </c:pt>
                <c:pt idx="7474">
                  <c:v>86.071988288986475</c:v>
                </c:pt>
                <c:pt idx="7475">
                  <c:v>86.071988288986475</c:v>
                </c:pt>
                <c:pt idx="7476">
                  <c:v>86.071988288986475</c:v>
                </c:pt>
                <c:pt idx="7477">
                  <c:v>86.071988288986475</c:v>
                </c:pt>
                <c:pt idx="7478">
                  <c:v>86.071988288986475</c:v>
                </c:pt>
                <c:pt idx="7479">
                  <c:v>86.071988288986475</c:v>
                </c:pt>
                <c:pt idx="7480">
                  <c:v>86.071988288986475</c:v>
                </c:pt>
                <c:pt idx="7481">
                  <c:v>86.071988288986475</c:v>
                </c:pt>
                <c:pt idx="7482">
                  <c:v>86.071988288986475</c:v>
                </c:pt>
                <c:pt idx="7483">
                  <c:v>86.071988288986475</c:v>
                </c:pt>
                <c:pt idx="7484">
                  <c:v>86.071988288986475</c:v>
                </c:pt>
                <c:pt idx="7485">
                  <c:v>86.071988288986475</c:v>
                </c:pt>
                <c:pt idx="7486">
                  <c:v>86.071988288986475</c:v>
                </c:pt>
                <c:pt idx="7487">
                  <c:v>86.071988288986475</c:v>
                </c:pt>
                <c:pt idx="7488">
                  <c:v>86.071988288986475</c:v>
                </c:pt>
                <c:pt idx="7489">
                  <c:v>86.071988288986475</c:v>
                </c:pt>
                <c:pt idx="7490">
                  <c:v>86.071988288986475</c:v>
                </c:pt>
                <c:pt idx="7491">
                  <c:v>86.071988288986475</c:v>
                </c:pt>
                <c:pt idx="7492">
                  <c:v>86.071988288986475</c:v>
                </c:pt>
                <c:pt idx="7493">
                  <c:v>86.071988288986475</c:v>
                </c:pt>
                <c:pt idx="7494">
                  <c:v>86.071988288986475</c:v>
                </c:pt>
                <c:pt idx="7495">
                  <c:v>86.071988288986475</c:v>
                </c:pt>
                <c:pt idx="7496">
                  <c:v>86.071988288986475</c:v>
                </c:pt>
                <c:pt idx="7497">
                  <c:v>86.071988288986475</c:v>
                </c:pt>
                <c:pt idx="7498">
                  <c:v>86.071988288986475</c:v>
                </c:pt>
                <c:pt idx="7499">
                  <c:v>86.071988288986475</c:v>
                </c:pt>
                <c:pt idx="7500">
                  <c:v>86.071988288986475</c:v>
                </c:pt>
                <c:pt idx="7501">
                  <c:v>86.071988288986475</c:v>
                </c:pt>
                <c:pt idx="7502">
                  <c:v>86.071988288986475</c:v>
                </c:pt>
                <c:pt idx="7503">
                  <c:v>86.071988288986475</c:v>
                </c:pt>
                <c:pt idx="7504">
                  <c:v>86.071988288986475</c:v>
                </c:pt>
                <c:pt idx="7505">
                  <c:v>86.071988288986475</c:v>
                </c:pt>
                <c:pt idx="7506">
                  <c:v>86.071988288986475</c:v>
                </c:pt>
                <c:pt idx="7507">
                  <c:v>86.071988288986475</c:v>
                </c:pt>
                <c:pt idx="7508">
                  <c:v>86.071988288986475</c:v>
                </c:pt>
                <c:pt idx="7509">
                  <c:v>86.071988288986475</c:v>
                </c:pt>
                <c:pt idx="7510">
                  <c:v>86.071988288986475</c:v>
                </c:pt>
                <c:pt idx="7511">
                  <c:v>86.071988288986475</c:v>
                </c:pt>
                <c:pt idx="7512">
                  <c:v>86.071988288986475</c:v>
                </c:pt>
                <c:pt idx="7513">
                  <c:v>86.071988288986475</c:v>
                </c:pt>
                <c:pt idx="7514">
                  <c:v>86.071988288986475</c:v>
                </c:pt>
                <c:pt idx="7515">
                  <c:v>86.071988288986475</c:v>
                </c:pt>
                <c:pt idx="7516">
                  <c:v>86.071988288986475</c:v>
                </c:pt>
                <c:pt idx="7517">
                  <c:v>86.071988288986475</c:v>
                </c:pt>
                <c:pt idx="7518">
                  <c:v>86.071988288986475</c:v>
                </c:pt>
                <c:pt idx="7519">
                  <c:v>86.071988288986475</c:v>
                </c:pt>
                <c:pt idx="7520">
                  <c:v>86.071988288986475</c:v>
                </c:pt>
                <c:pt idx="7521">
                  <c:v>86.071988288986475</c:v>
                </c:pt>
                <c:pt idx="7522">
                  <c:v>86.071988288986475</c:v>
                </c:pt>
                <c:pt idx="7523">
                  <c:v>86.071988288986475</c:v>
                </c:pt>
                <c:pt idx="7524">
                  <c:v>86.071988288986475</c:v>
                </c:pt>
                <c:pt idx="7525">
                  <c:v>86.071988288986475</c:v>
                </c:pt>
                <c:pt idx="7526">
                  <c:v>86.071988288986475</c:v>
                </c:pt>
                <c:pt idx="7527">
                  <c:v>86.071988288986475</c:v>
                </c:pt>
                <c:pt idx="7528">
                  <c:v>86.071988288986475</c:v>
                </c:pt>
                <c:pt idx="7529">
                  <c:v>86.071988288986475</c:v>
                </c:pt>
                <c:pt idx="7530">
                  <c:v>86.071988288986475</c:v>
                </c:pt>
                <c:pt idx="7531">
                  <c:v>86.071988288986475</c:v>
                </c:pt>
                <c:pt idx="7532">
                  <c:v>86.071988288986475</c:v>
                </c:pt>
                <c:pt idx="7533">
                  <c:v>86.071988288986475</c:v>
                </c:pt>
                <c:pt idx="7534">
                  <c:v>86.071988288986475</c:v>
                </c:pt>
                <c:pt idx="7535">
                  <c:v>86.071988288986475</c:v>
                </c:pt>
                <c:pt idx="7536">
                  <c:v>86.071988288986475</c:v>
                </c:pt>
                <c:pt idx="7537">
                  <c:v>86.071988288986475</c:v>
                </c:pt>
                <c:pt idx="7538">
                  <c:v>86.071988288986475</c:v>
                </c:pt>
                <c:pt idx="7539">
                  <c:v>86.071988288986475</c:v>
                </c:pt>
                <c:pt idx="7540">
                  <c:v>86.071988288986475</c:v>
                </c:pt>
                <c:pt idx="7541">
                  <c:v>86.071988288986475</c:v>
                </c:pt>
                <c:pt idx="7542">
                  <c:v>86.071988288986475</c:v>
                </c:pt>
                <c:pt idx="7543">
                  <c:v>86.071988288986475</c:v>
                </c:pt>
                <c:pt idx="7544">
                  <c:v>86.071988288986475</c:v>
                </c:pt>
                <c:pt idx="7545">
                  <c:v>86.071988288986475</c:v>
                </c:pt>
                <c:pt idx="7546">
                  <c:v>86.071988288986475</c:v>
                </c:pt>
                <c:pt idx="7547">
                  <c:v>86.071988288986475</c:v>
                </c:pt>
                <c:pt idx="7548">
                  <c:v>86.071988288986475</c:v>
                </c:pt>
                <c:pt idx="7549">
                  <c:v>86.071988288986475</c:v>
                </c:pt>
                <c:pt idx="7550">
                  <c:v>86.071988288986475</c:v>
                </c:pt>
                <c:pt idx="7551">
                  <c:v>86.071988288986475</c:v>
                </c:pt>
                <c:pt idx="7552">
                  <c:v>86.071988288986475</c:v>
                </c:pt>
                <c:pt idx="7553">
                  <c:v>86.071988288986475</c:v>
                </c:pt>
                <c:pt idx="7554">
                  <c:v>86.071988288986475</c:v>
                </c:pt>
                <c:pt idx="7555">
                  <c:v>86.071988288986475</c:v>
                </c:pt>
                <c:pt idx="7556">
                  <c:v>86.071988288986475</c:v>
                </c:pt>
                <c:pt idx="7557">
                  <c:v>86.071988288986475</c:v>
                </c:pt>
                <c:pt idx="7558">
                  <c:v>86.071988288986475</c:v>
                </c:pt>
                <c:pt idx="7559">
                  <c:v>86.071988288986475</c:v>
                </c:pt>
                <c:pt idx="7560">
                  <c:v>86.071988288986475</c:v>
                </c:pt>
                <c:pt idx="7561">
                  <c:v>86.071988288986475</c:v>
                </c:pt>
                <c:pt idx="7562">
                  <c:v>86.071988288986475</c:v>
                </c:pt>
                <c:pt idx="7563">
                  <c:v>86.071988288986475</c:v>
                </c:pt>
                <c:pt idx="7564">
                  <c:v>86.071988288986475</c:v>
                </c:pt>
                <c:pt idx="7565">
                  <c:v>86.071988288986475</c:v>
                </c:pt>
                <c:pt idx="7566">
                  <c:v>86.071988288986475</c:v>
                </c:pt>
                <c:pt idx="7567">
                  <c:v>86.071988288986475</c:v>
                </c:pt>
                <c:pt idx="7568">
                  <c:v>86.071988288986475</c:v>
                </c:pt>
                <c:pt idx="7569">
                  <c:v>86.071988288986475</c:v>
                </c:pt>
                <c:pt idx="7570">
                  <c:v>86.071988288986475</c:v>
                </c:pt>
                <c:pt idx="7571">
                  <c:v>86.071988288986475</c:v>
                </c:pt>
                <c:pt idx="7572">
                  <c:v>86.071988288986475</c:v>
                </c:pt>
                <c:pt idx="7573">
                  <c:v>86.071988288986475</c:v>
                </c:pt>
                <c:pt idx="7574">
                  <c:v>86.071988288986475</c:v>
                </c:pt>
                <c:pt idx="7575">
                  <c:v>86.071988288986475</c:v>
                </c:pt>
                <c:pt idx="7576">
                  <c:v>86.071988288986475</c:v>
                </c:pt>
                <c:pt idx="7577">
                  <c:v>86.071988288986475</c:v>
                </c:pt>
                <c:pt idx="7578">
                  <c:v>86.071988288986475</c:v>
                </c:pt>
                <c:pt idx="7579">
                  <c:v>86.071988288986475</c:v>
                </c:pt>
                <c:pt idx="7580">
                  <c:v>86.071988288986475</c:v>
                </c:pt>
                <c:pt idx="7581">
                  <c:v>86.071988288986475</c:v>
                </c:pt>
                <c:pt idx="7582">
                  <c:v>86.071988288986475</c:v>
                </c:pt>
                <c:pt idx="7583">
                  <c:v>86.071988288986475</c:v>
                </c:pt>
                <c:pt idx="7584">
                  <c:v>86.071988288986475</c:v>
                </c:pt>
                <c:pt idx="7585">
                  <c:v>86.071988288986475</c:v>
                </c:pt>
                <c:pt idx="7586">
                  <c:v>86.071988288986475</c:v>
                </c:pt>
                <c:pt idx="7587">
                  <c:v>86.071988288986475</c:v>
                </c:pt>
                <c:pt idx="7588">
                  <c:v>86.071988288986475</c:v>
                </c:pt>
                <c:pt idx="7589">
                  <c:v>86.071988288986475</c:v>
                </c:pt>
                <c:pt idx="7590">
                  <c:v>86.071988288986475</c:v>
                </c:pt>
                <c:pt idx="7591">
                  <c:v>86.071988288986475</c:v>
                </c:pt>
                <c:pt idx="7592">
                  <c:v>86.071988288986475</c:v>
                </c:pt>
                <c:pt idx="7593">
                  <c:v>86.071988288986475</c:v>
                </c:pt>
                <c:pt idx="7594">
                  <c:v>86.071988288986475</c:v>
                </c:pt>
                <c:pt idx="7595">
                  <c:v>86.071988288986475</c:v>
                </c:pt>
                <c:pt idx="7596">
                  <c:v>86.071988288986475</c:v>
                </c:pt>
                <c:pt idx="7597">
                  <c:v>86.071988288986475</c:v>
                </c:pt>
                <c:pt idx="7598">
                  <c:v>86.071988288986475</c:v>
                </c:pt>
                <c:pt idx="7599">
                  <c:v>86.071988288986475</c:v>
                </c:pt>
                <c:pt idx="7600">
                  <c:v>86.071988288986475</c:v>
                </c:pt>
                <c:pt idx="7601">
                  <c:v>86.071988288986475</c:v>
                </c:pt>
                <c:pt idx="7602">
                  <c:v>86.071988288986475</c:v>
                </c:pt>
                <c:pt idx="7603">
                  <c:v>86.071988288986475</c:v>
                </c:pt>
                <c:pt idx="7604">
                  <c:v>86.071988288986475</c:v>
                </c:pt>
                <c:pt idx="7605">
                  <c:v>86.071988288986475</c:v>
                </c:pt>
                <c:pt idx="7606">
                  <c:v>86.071988288986475</c:v>
                </c:pt>
                <c:pt idx="7607">
                  <c:v>86.071988288986475</c:v>
                </c:pt>
                <c:pt idx="7608">
                  <c:v>86.071988288986475</c:v>
                </c:pt>
                <c:pt idx="7609">
                  <c:v>86.071988288986475</c:v>
                </c:pt>
                <c:pt idx="7610">
                  <c:v>86.071988288986475</c:v>
                </c:pt>
                <c:pt idx="7611">
                  <c:v>86.071988288986475</c:v>
                </c:pt>
                <c:pt idx="7612">
                  <c:v>86.071988288986475</c:v>
                </c:pt>
                <c:pt idx="7613">
                  <c:v>86.071988288986475</c:v>
                </c:pt>
                <c:pt idx="7614">
                  <c:v>86.071988288986475</c:v>
                </c:pt>
                <c:pt idx="7615">
                  <c:v>86.071988288986475</c:v>
                </c:pt>
                <c:pt idx="7616">
                  <c:v>86.071988288986475</c:v>
                </c:pt>
                <c:pt idx="7617">
                  <c:v>86.071988288986475</c:v>
                </c:pt>
                <c:pt idx="7618">
                  <c:v>86.071988288986475</c:v>
                </c:pt>
                <c:pt idx="7619">
                  <c:v>86.071988288986475</c:v>
                </c:pt>
                <c:pt idx="7620">
                  <c:v>86.071988288986475</c:v>
                </c:pt>
                <c:pt idx="7621">
                  <c:v>86.071988288986475</c:v>
                </c:pt>
                <c:pt idx="7622">
                  <c:v>86.071988288986475</c:v>
                </c:pt>
                <c:pt idx="7623">
                  <c:v>86.071988288986475</c:v>
                </c:pt>
                <c:pt idx="7624">
                  <c:v>86.071988288986475</c:v>
                </c:pt>
                <c:pt idx="7625">
                  <c:v>86.071988288986475</c:v>
                </c:pt>
                <c:pt idx="7626">
                  <c:v>86.071988288986475</c:v>
                </c:pt>
                <c:pt idx="7627">
                  <c:v>86.071988288986475</c:v>
                </c:pt>
                <c:pt idx="7628">
                  <c:v>86.071988288986475</c:v>
                </c:pt>
                <c:pt idx="7629">
                  <c:v>86.071988288986475</c:v>
                </c:pt>
                <c:pt idx="7630">
                  <c:v>86.071988288986475</c:v>
                </c:pt>
                <c:pt idx="7631">
                  <c:v>86.071988288986475</c:v>
                </c:pt>
                <c:pt idx="7632">
                  <c:v>86.071988288986475</c:v>
                </c:pt>
                <c:pt idx="7633">
                  <c:v>86.071988288986475</c:v>
                </c:pt>
                <c:pt idx="7634">
                  <c:v>86.071988288986475</c:v>
                </c:pt>
                <c:pt idx="7635">
                  <c:v>86.071988288986475</c:v>
                </c:pt>
                <c:pt idx="7636">
                  <c:v>86.071988288986475</c:v>
                </c:pt>
                <c:pt idx="7637">
                  <c:v>86.071988288986475</c:v>
                </c:pt>
                <c:pt idx="7638">
                  <c:v>86.071988288986475</c:v>
                </c:pt>
                <c:pt idx="7639">
                  <c:v>86.071988288986475</c:v>
                </c:pt>
                <c:pt idx="7640">
                  <c:v>86.071988288986475</c:v>
                </c:pt>
                <c:pt idx="7641">
                  <c:v>86.071988288986475</c:v>
                </c:pt>
                <c:pt idx="7642">
                  <c:v>86.071988288986475</c:v>
                </c:pt>
                <c:pt idx="7643">
                  <c:v>86.071988288986475</c:v>
                </c:pt>
                <c:pt idx="7644">
                  <c:v>86.071988288986475</c:v>
                </c:pt>
                <c:pt idx="7645">
                  <c:v>86.071988288986475</c:v>
                </c:pt>
                <c:pt idx="7646">
                  <c:v>86.071988288986475</c:v>
                </c:pt>
                <c:pt idx="7647">
                  <c:v>86.071988288986475</c:v>
                </c:pt>
                <c:pt idx="7648">
                  <c:v>86.071988288986475</c:v>
                </c:pt>
                <c:pt idx="7649">
                  <c:v>86.071988288986475</c:v>
                </c:pt>
                <c:pt idx="7650">
                  <c:v>86.071988288986475</c:v>
                </c:pt>
                <c:pt idx="7651">
                  <c:v>86.071988288986475</c:v>
                </c:pt>
                <c:pt idx="7652">
                  <c:v>86.071988288986475</c:v>
                </c:pt>
                <c:pt idx="7653">
                  <c:v>86.071988288986475</c:v>
                </c:pt>
                <c:pt idx="7654">
                  <c:v>86.071988288986475</c:v>
                </c:pt>
                <c:pt idx="7655">
                  <c:v>86.071988288986475</c:v>
                </c:pt>
                <c:pt idx="7656">
                  <c:v>86.071988288986475</c:v>
                </c:pt>
                <c:pt idx="7657">
                  <c:v>86.071988288986475</c:v>
                </c:pt>
                <c:pt idx="7658">
                  <c:v>86.071988288986475</c:v>
                </c:pt>
                <c:pt idx="7659">
                  <c:v>86.071988288986475</c:v>
                </c:pt>
                <c:pt idx="7660">
                  <c:v>86.071988288986475</c:v>
                </c:pt>
                <c:pt idx="7661">
                  <c:v>86.071988288986475</c:v>
                </c:pt>
                <c:pt idx="7662">
                  <c:v>86.071988288986475</c:v>
                </c:pt>
                <c:pt idx="7663">
                  <c:v>86.071988288986475</c:v>
                </c:pt>
                <c:pt idx="7664">
                  <c:v>86.071988288986475</c:v>
                </c:pt>
                <c:pt idx="7665">
                  <c:v>86.071988288986475</c:v>
                </c:pt>
                <c:pt idx="7666">
                  <c:v>86.071988288986475</c:v>
                </c:pt>
                <c:pt idx="7667">
                  <c:v>86.071988288986475</c:v>
                </c:pt>
                <c:pt idx="7668">
                  <c:v>86.071988288986475</c:v>
                </c:pt>
                <c:pt idx="7669">
                  <c:v>86.071988288986475</c:v>
                </c:pt>
                <c:pt idx="7670">
                  <c:v>86.071988288986475</c:v>
                </c:pt>
                <c:pt idx="7671">
                  <c:v>86.071988288986475</c:v>
                </c:pt>
                <c:pt idx="7672">
                  <c:v>86.071988288986475</c:v>
                </c:pt>
                <c:pt idx="7673">
                  <c:v>86.071988288986475</c:v>
                </c:pt>
                <c:pt idx="7674">
                  <c:v>86.071988288986475</c:v>
                </c:pt>
                <c:pt idx="7675">
                  <c:v>86.071988288986475</c:v>
                </c:pt>
                <c:pt idx="7676">
                  <c:v>86.071988288986475</c:v>
                </c:pt>
                <c:pt idx="7677">
                  <c:v>86.071988288986475</c:v>
                </c:pt>
                <c:pt idx="7678">
                  <c:v>86.071988288986475</c:v>
                </c:pt>
                <c:pt idx="7679">
                  <c:v>86.071988288986475</c:v>
                </c:pt>
                <c:pt idx="7680">
                  <c:v>86.071988288986475</c:v>
                </c:pt>
                <c:pt idx="7681">
                  <c:v>86.071988288986475</c:v>
                </c:pt>
                <c:pt idx="7682">
                  <c:v>86.071988288986475</c:v>
                </c:pt>
                <c:pt idx="7683">
                  <c:v>86.071988288986475</c:v>
                </c:pt>
                <c:pt idx="7684">
                  <c:v>86.071988288986475</c:v>
                </c:pt>
                <c:pt idx="7685">
                  <c:v>86.071988288986475</c:v>
                </c:pt>
                <c:pt idx="7686">
                  <c:v>86.071988288986475</c:v>
                </c:pt>
                <c:pt idx="7687">
                  <c:v>86.071988288986475</c:v>
                </c:pt>
                <c:pt idx="7688">
                  <c:v>86.071988288986475</c:v>
                </c:pt>
                <c:pt idx="7689">
                  <c:v>86.071988288986475</c:v>
                </c:pt>
                <c:pt idx="7690">
                  <c:v>86.071988288986475</c:v>
                </c:pt>
                <c:pt idx="7691">
                  <c:v>86.071988288986475</c:v>
                </c:pt>
                <c:pt idx="7692">
                  <c:v>86.071988288986475</c:v>
                </c:pt>
                <c:pt idx="7693">
                  <c:v>86.071988288986475</c:v>
                </c:pt>
                <c:pt idx="7694">
                  <c:v>86.071988288986475</c:v>
                </c:pt>
                <c:pt idx="7695">
                  <c:v>86.071988288986475</c:v>
                </c:pt>
                <c:pt idx="7696">
                  <c:v>86.071988288986475</c:v>
                </c:pt>
                <c:pt idx="7697">
                  <c:v>86.071988288986475</c:v>
                </c:pt>
                <c:pt idx="7698">
                  <c:v>86.071988288986475</c:v>
                </c:pt>
                <c:pt idx="7699">
                  <c:v>86.071988288986475</c:v>
                </c:pt>
                <c:pt idx="7700">
                  <c:v>86.071988288986475</c:v>
                </c:pt>
                <c:pt idx="7701">
                  <c:v>86.071988288986475</c:v>
                </c:pt>
                <c:pt idx="7702">
                  <c:v>86.071988288986475</c:v>
                </c:pt>
                <c:pt idx="7703">
                  <c:v>86.071988288986475</c:v>
                </c:pt>
                <c:pt idx="7704">
                  <c:v>86.071988288986475</c:v>
                </c:pt>
                <c:pt idx="7705">
                  <c:v>86.071988288986475</c:v>
                </c:pt>
                <c:pt idx="7706">
                  <c:v>86.071988288986475</c:v>
                </c:pt>
                <c:pt idx="7707">
                  <c:v>86.071988288986475</c:v>
                </c:pt>
                <c:pt idx="7708">
                  <c:v>86.071988288986475</c:v>
                </c:pt>
                <c:pt idx="7709">
                  <c:v>86.071988288986475</c:v>
                </c:pt>
                <c:pt idx="7710">
                  <c:v>86.071988288986475</c:v>
                </c:pt>
                <c:pt idx="7711">
                  <c:v>86.071988288986475</c:v>
                </c:pt>
                <c:pt idx="7712">
                  <c:v>86.071988288986475</c:v>
                </c:pt>
                <c:pt idx="7713">
                  <c:v>86.071988288986475</c:v>
                </c:pt>
                <c:pt idx="7714">
                  <c:v>86.071988288986475</c:v>
                </c:pt>
                <c:pt idx="7715">
                  <c:v>86.071988288986475</c:v>
                </c:pt>
                <c:pt idx="7716">
                  <c:v>86.071988288986475</c:v>
                </c:pt>
                <c:pt idx="7717">
                  <c:v>86.071988288986475</c:v>
                </c:pt>
                <c:pt idx="7718">
                  <c:v>86.071988288986475</c:v>
                </c:pt>
                <c:pt idx="7719">
                  <c:v>86.071988288986475</c:v>
                </c:pt>
                <c:pt idx="7720">
                  <c:v>86.071988288986475</c:v>
                </c:pt>
                <c:pt idx="7721">
                  <c:v>86.071988288986475</c:v>
                </c:pt>
                <c:pt idx="7722">
                  <c:v>86.071988288986475</c:v>
                </c:pt>
                <c:pt idx="7723">
                  <c:v>86.071988288986475</c:v>
                </c:pt>
                <c:pt idx="7724">
                  <c:v>86.071988288986475</c:v>
                </c:pt>
                <c:pt idx="7725">
                  <c:v>86.071988288986475</c:v>
                </c:pt>
                <c:pt idx="7726">
                  <c:v>86.071988288986475</c:v>
                </c:pt>
                <c:pt idx="7727">
                  <c:v>86.071988288986475</c:v>
                </c:pt>
                <c:pt idx="7728">
                  <c:v>86.071988288986475</c:v>
                </c:pt>
                <c:pt idx="7729">
                  <c:v>86.071988288986475</c:v>
                </c:pt>
                <c:pt idx="7730">
                  <c:v>86.071988288986475</c:v>
                </c:pt>
                <c:pt idx="7731">
                  <c:v>86.071988288986475</c:v>
                </c:pt>
                <c:pt idx="7732">
                  <c:v>86.071988288986475</c:v>
                </c:pt>
                <c:pt idx="7733">
                  <c:v>86.071988288986475</c:v>
                </c:pt>
                <c:pt idx="7734">
                  <c:v>86.071988288986475</c:v>
                </c:pt>
                <c:pt idx="7735">
                  <c:v>86.071988288986475</c:v>
                </c:pt>
                <c:pt idx="7736">
                  <c:v>86.071988288986475</c:v>
                </c:pt>
                <c:pt idx="7737">
                  <c:v>86.071988288986475</c:v>
                </c:pt>
                <c:pt idx="7738">
                  <c:v>86.071988288986475</c:v>
                </c:pt>
                <c:pt idx="7739">
                  <c:v>86.071988288986475</c:v>
                </c:pt>
                <c:pt idx="7740">
                  <c:v>86.071988288986475</c:v>
                </c:pt>
                <c:pt idx="7741">
                  <c:v>86.071988288986475</c:v>
                </c:pt>
                <c:pt idx="7742">
                  <c:v>86.071988288986475</c:v>
                </c:pt>
                <c:pt idx="7743">
                  <c:v>86.071988288986475</c:v>
                </c:pt>
                <c:pt idx="7744">
                  <c:v>86.071988288986475</c:v>
                </c:pt>
                <c:pt idx="7745">
                  <c:v>86.071988288986475</c:v>
                </c:pt>
                <c:pt idx="7746">
                  <c:v>86.071988288986475</c:v>
                </c:pt>
                <c:pt idx="7747">
                  <c:v>86.071988288986475</c:v>
                </c:pt>
                <c:pt idx="7748">
                  <c:v>86.071988288986475</c:v>
                </c:pt>
                <c:pt idx="7749">
                  <c:v>86.071988288986475</c:v>
                </c:pt>
                <c:pt idx="7750">
                  <c:v>86.071988288986475</c:v>
                </c:pt>
                <c:pt idx="7751">
                  <c:v>86.071988288986475</c:v>
                </c:pt>
                <c:pt idx="7752">
                  <c:v>86.071988288986475</c:v>
                </c:pt>
                <c:pt idx="7753">
                  <c:v>86.071988288986475</c:v>
                </c:pt>
                <c:pt idx="7754">
                  <c:v>86.071988288986475</c:v>
                </c:pt>
                <c:pt idx="7755">
                  <c:v>86.071988288986475</c:v>
                </c:pt>
                <c:pt idx="7756">
                  <c:v>86.071988288986475</c:v>
                </c:pt>
                <c:pt idx="7757">
                  <c:v>86.071988288986475</c:v>
                </c:pt>
                <c:pt idx="7758">
                  <c:v>86.071988288986475</c:v>
                </c:pt>
                <c:pt idx="7759">
                  <c:v>86.071988288986475</c:v>
                </c:pt>
                <c:pt idx="7760">
                  <c:v>86.071988288986475</c:v>
                </c:pt>
                <c:pt idx="7761">
                  <c:v>86.071988288986475</c:v>
                </c:pt>
                <c:pt idx="7762">
                  <c:v>86.071988288986475</c:v>
                </c:pt>
                <c:pt idx="7763">
                  <c:v>86.071988288986475</c:v>
                </c:pt>
                <c:pt idx="7764">
                  <c:v>86.071988288986475</c:v>
                </c:pt>
                <c:pt idx="7765">
                  <c:v>86.071988288986475</c:v>
                </c:pt>
                <c:pt idx="7766">
                  <c:v>86.071988288986475</c:v>
                </c:pt>
                <c:pt idx="7767">
                  <c:v>86.071988288986475</c:v>
                </c:pt>
                <c:pt idx="7768">
                  <c:v>86.071988288986475</c:v>
                </c:pt>
                <c:pt idx="7769">
                  <c:v>86.071988288986475</c:v>
                </c:pt>
                <c:pt idx="7770">
                  <c:v>86.071988288986475</c:v>
                </c:pt>
                <c:pt idx="7771">
                  <c:v>86.071988288986475</c:v>
                </c:pt>
                <c:pt idx="7772">
                  <c:v>86.071988288986475</c:v>
                </c:pt>
                <c:pt idx="7773">
                  <c:v>86.071988288986475</c:v>
                </c:pt>
                <c:pt idx="7774">
                  <c:v>86.071988288986475</c:v>
                </c:pt>
                <c:pt idx="7775">
                  <c:v>86.071988288986475</c:v>
                </c:pt>
                <c:pt idx="7776">
                  <c:v>86.071988288986475</c:v>
                </c:pt>
                <c:pt idx="7777">
                  <c:v>86.071988288986475</c:v>
                </c:pt>
                <c:pt idx="7778">
                  <c:v>86.071988288986475</c:v>
                </c:pt>
                <c:pt idx="7779">
                  <c:v>86.071988288986475</c:v>
                </c:pt>
                <c:pt idx="7780">
                  <c:v>86.071988288986475</c:v>
                </c:pt>
                <c:pt idx="7781">
                  <c:v>86.071988288986475</c:v>
                </c:pt>
                <c:pt idx="7782">
                  <c:v>86.071988288986475</c:v>
                </c:pt>
                <c:pt idx="7783">
                  <c:v>86.071988288986475</c:v>
                </c:pt>
                <c:pt idx="7784">
                  <c:v>86.071988288986475</c:v>
                </c:pt>
                <c:pt idx="7785">
                  <c:v>86.071988288986475</c:v>
                </c:pt>
                <c:pt idx="7786">
                  <c:v>86.071988288986475</c:v>
                </c:pt>
                <c:pt idx="7787">
                  <c:v>86.071988288986475</c:v>
                </c:pt>
                <c:pt idx="7788">
                  <c:v>86.071988288986475</c:v>
                </c:pt>
                <c:pt idx="7789">
                  <c:v>86.071988288986475</c:v>
                </c:pt>
                <c:pt idx="7790">
                  <c:v>86.071988288986475</c:v>
                </c:pt>
                <c:pt idx="7791">
                  <c:v>86.071988288986475</c:v>
                </c:pt>
                <c:pt idx="7792">
                  <c:v>86.071988288986475</c:v>
                </c:pt>
                <c:pt idx="7793">
                  <c:v>86.071988288986475</c:v>
                </c:pt>
                <c:pt idx="7794">
                  <c:v>86.071988288986475</c:v>
                </c:pt>
                <c:pt idx="7795">
                  <c:v>86.071988288986475</c:v>
                </c:pt>
                <c:pt idx="7796">
                  <c:v>86.071988288986475</c:v>
                </c:pt>
                <c:pt idx="7797">
                  <c:v>86.071988288986475</c:v>
                </c:pt>
                <c:pt idx="7798">
                  <c:v>86.071988288986475</c:v>
                </c:pt>
                <c:pt idx="7799">
                  <c:v>86.071988288986475</c:v>
                </c:pt>
                <c:pt idx="7800">
                  <c:v>86.071988288986475</c:v>
                </c:pt>
                <c:pt idx="7801">
                  <c:v>86.071988288986475</c:v>
                </c:pt>
                <c:pt idx="7802">
                  <c:v>86.071988288986475</c:v>
                </c:pt>
                <c:pt idx="7803">
                  <c:v>86.071988288986475</c:v>
                </c:pt>
                <c:pt idx="7804">
                  <c:v>86.071988288986475</c:v>
                </c:pt>
                <c:pt idx="7805">
                  <c:v>86.071988288986475</c:v>
                </c:pt>
                <c:pt idx="7806">
                  <c:v>86.071988288986475</c:v>
                </c:pt>
                <c:pt idx="7807">
                  <c:v>86.071988288986475</c:v>
                </c:pt>
                <c:pt idx="7808">
                  <c:v>86.071988288986475</c:v>
                </c:pt>
                <c:pt idx="7809">
                  <c:v>86.071988288986475</c:v>
                </c:pt>
                <c:pt idx="7810">
                  <c:v>86.071988288986475</c:v>
                </c:pt>
                <c:pt idx="7811">
                  <c:v>86.071988288986475</c:v>
                </c:pt>
                <c:pt idx="7812">
                  <c:v>86.071988288986475</c:v>
                </c:pt>
                <c:pt idx="7813">
                  <c:v>86.071988288986475</c:v>
                </c:pt>
                <c:pt idx="7814">
                  <c:v>86.071988288986475</c:v>
                </c:pt>
                <c:pt idx="7815">
                  <c:v>86.071988288986475</c:v>
                </c:pt>
                <c:pt idx="7816">
                  <c:v>86.071988288986475</c:v>
                </c:pt>
                <c:pt idx="7817">
                  <c:v>86.071988288986475</c:v>
                </c:pt>
                <c:pt idx="7818">
                  <c:v>86.071988288986475</c:v>
                </c:pt>
                <c:pt idx="7819">
                  <c:v>86.071988288986475</c:v>
                </c:pt>
                <c:pt idx="7820">
                  <c:v>86.071988288986475</c:v>
                </c:pt>
                <c:pt idx="7821">
                  <c:v>86.071988288986475</c:v>
                </c:pt>
                <c:pt idx="7822">
                  <c:v>86.071988288986475</c:v>
                </c:pt>
                <c:pt idx="7823">
                  <c:v>86.071988288986475</c:v>
                </c:pt>
                <c:pt idx="7824">
                  <c:v>86.071988288986475</c:v>
                </c:pt>
                <c:pt idx="7825">
                  <c:v>86.071988288986475</c:v>
                </c:pt>
                <c:pt idx="7826">
                  <c:v>86.071988288986475</c:v>
                </c:pt>
                <c:pt idx="7827">
                  <c:v>86.071988288986475</c:v>
                </c:pt>
                <c:pt idx="7828">
                  <c:v>86.071988288986475</c:v>
                </c:pt>
                <c:pt idx="7829">
                  <c:v>86.071988288986475</c:v>
                </c:pt>
                <c:pt idx="7830">
                  <c:v>86.071988288986475</c:v>
                </c:pt>
                <c:pt idx="7831">
                  <c:v>86.071988288986475</c:v>
                </c:pt>
                <c:pt idx="7832">
                  <c:v>86.071988288986475</c:v>
                </c:pt>
                <c:pt idx="7833">
                  <c:v>86.071988288986475</c:v>
                </c:pt>
                <c:pt idx="7834">
                  <c:v>86.071988288986475</c:v>
                </c:pt>
                <c:pt idx="7835">
                  <c:v>86.071988288986475</c:v>
                </c:pt>
                <c:pt idx="7836">
                  <c:v>86.071988288986475</c:v>
                </c:pt>
                <c:pt idx="7837">
                  <c:v>86.071988288986475</c:v>
                </c:pt>
                <c:pt idx="7838">
                  <c:v>86.071988288986475</c:v>
                </c:pt>
                <c:pt idx="7839">
                  <c:v>86.071988288986475</c:v>
                </c:pt>
                <c:pt idx="7840">
                  <c:v>86.071988288986475</c:v>
                </c:pt>
                <c:pt idx="7841">
                  <c:v>86.071988288986475</c:v>
                </c:pt>
                <c:pt idx="7842">
                  <c:v>86.071988288986475</c:v>
                </c:pt>
                <c:pt idx="7843">
                  <c:v>86.071988288986475</c:v>
                </c:pt>
                <c:pt idx="7844">
                  <c:v>86.071988288986475</c:v>
                </c:pt>
                <c:pt idx="7845">
                  <c:v>86.071988288986475</c:v>
                </c:pt>
                <c:pt idx="7846">
                  <c:v>86.071988288986475</c:v>
                </c:pt>
                <c:pt idx="7847">
                  <c:v>86.071988288986475</c:v>
                </c:pt>
                <c:pt idx="7848">
                  <c:v>86.071988288986475</c:v>
                </c:pt>
                <c:pt idx="7849">
                  <c:v>86.071988288986475</c:v>
                </c:pt>
                <c:pt idx="7850">
                  <c:v>86.071988288986475</c:v>
                </c:pt>
                <c:pt idx="7851">
                  <c:v>86.071988288986475</c:v>
                </c:pt>
                <c:pt idx="7852">
                  <c:v>86.071988288986475</c:v>
                </c:pt>
                <c:pt idx="7853">
                  <c:v>86.071988288986475</c:v>
                </c:pt>
                <c:pt idx="7854">
                  <c:v>86.071988288986475</c:v>
                </c:pt>
                <c:pt idx="7855">
                  <c:v>86.071988288986475</c:v>
                </c:pt>
                <c:pt idx="7856">
                  <c:v>86.071988288986475</c:v>
                </c:pt>
                <c:pt idx="7857">
                  <c:v>86.071988288986475</c:v>
                </c:pt>
                <c:pt idx="7858">
                  <c:v>86.071988288986475</c:v>
                </c:pt>
                <c:pt idx="7859">
                  <c:v>86.071988288986475</c:v>
                </c:pt>
                <c:pt idx="7860">
                  <c:v>86.071988288986475</c:v>
                </c:pt>
                <c:pt idx="7861">
                  <c:v>86.071988288986475</c:v>
                </c:pt>
                <c:pt idx="7862">
                  <c:v>86.071988288986475</c:v>
                </c:pt>
                <c:pt idx="7863">
                  <c:v>86.071988288986475</c:v>
                </c:pt>
                <c:pt idx="7864">
                  <c:v>86.071988288986475</c:v>
                </c:pt>
                <c:pt idx="7865">
                  <c:v>86.071988288986475</c:v>
                </c:pt>
                <c:pt idx="7866">
                  <c:v>86.071988288986475</c:v>
                </c:pt>
                <c:pt idx="7867">
                  <c:v>86.071988288986475</c:v>
                </c:pt>
                <c:pt idx="7868">
                  <c:v>86.071988288986475</c:v>
                </c:pt>
                <c:pt idx="7869">
                  <c:v>86.071988288986475</c:v>
                </c:pt>
                <c:pt idx="7870">
                  <c:v>86.071988288986475</c:v>
                </c:pt>
                <c:pt idx="7871">
                  <c:v>86.071988288986475</c:v>
                </c:pt>
                <c:pt idx="7872">
                  <c:v>86.071988288986475</c:v>
                </c:pt>
                <c:pt idx="7873">
                  <c:v>86.071988288986475</c:v>
                </c:pt>
                <c:pt idx="7874">
                  <c:v>86.071988288986475</c:v>
                </c:pt>
                <c:pt idx="7875">
                  <c:v>86.071988288986475</c:v>
                </c:pt>
                <c:pt idx="7876">
                  <c:v>86.071988288986475</c:v>
                </c:pt>
                <c:pt idx="7877">
                  <c:v>86.071988288986475</c:v>
                </c:pt>
                <c:pt idx="7878">
                  <c:v>86.071988288986475</c:v>
                </c:pt>
                <c:pt idx="7879">
                  <c:v>86.071988288986475</c:v>
                </c:pt>
                <c:pt idx="7880">
                  <c:v>86.071988288986475</c:v>
                </c:pt>
                <c:pt idx="7881">
                  <c:v>86.071988288986475</c:v>
                </c:pt>
                <c:pt idx="7882">
                  <c:v>86.071988288986475</c:v>
                </c:pt>
                <c:pt idx="7883">
                  <c:v>86.071988288986475</c:v>
                </c:pt>
                <c:pt idx="7884">
                  <c:v>86.071988288986475</c:v>
                </c:pt>
                <c:pt idx="7885">
                  <c:v>86.071988288986475</c:v>
                </c:pt>
                <c:pt idx="7886">
                  <c:v>86.071988288986475</c:v>
                </c:pt>
                <c:pt idx="7887">
                  <c:v>86.071988288986475</c:v>
                </c:pt>
                <c:pt idx="7888">
                  <c:v>86.071988288986475</c:v>
                </c:pt>
                <c:pt idx="7889">
                  <c:v>86.071988288986475</c:v>
                </c:pt>
                <c:pt idx="7890">
                  <c:v>86.071988288986475</c:v>
                </c:pt>
                <c:pt idx="7891">
                  <c:v>86.071988288986475</c:v>
                </c:pt>
                <c:pt idx="7892">
                  <c:v>86.071988288986475</c:v>
                </c:pt>
                <c:pt idx="7893">
                  <c:v>86.071988288986475</c:v>
                </c:pt>
                <c:pt idx="7894">
                  <c:v>86.071988288986475</c:v>
                </c:pt>
                <c:pt idx="7895">
                  <c:v>86.071988288986475</c:v>
                </c:pt>
                <c:pt idx="7896">
                  <c:v>86.071988288986475</c:v>
                </c:pt>
                <c:pt idx="7897">
                  <c:v>86.071988288986475</c:v>
                </c:pt>
                <c:pt idx="7898">
                  <c:v>86.071988288986475</c:v>
                </c:pt>
                <c:pt idx="7899">
                  <c:v>86.071988288986475</c:v>
                </c:pt>
                <c:pt idx="7900">
                  <c:v>86.071988288986475</c:v>
                </c:pt>
                <c:pt idx="7901">
                  <c:v>86.071988288986475</c:v>
                </c:pt>
                <c:pt idx="7902">
                  <c:v>86.071988288986475</c:v>
                </c:pt>
                <c:pt idx="7903">
                  <c:v>86.071988288986475</c:v>
                </c:pt>
                <c:pt idx="7904">
                  <c:v>86.071988288986475</c:v>
                </c:pt>
                <c:pt idx="7905">
                  <c:v>86.071988288986475</c:v>
                </c:pt>
                <c:pt idx="7906">
                  <c:v>86.071988288986475</c:v>
                </c:pt>
                <c:pt idx="7907">
                  <c:v>86.071988288986475</c:v>
                </c:pt>
                <c:pt idx="7908">
                  <c:v>86.071988288986475</c:v>
                </c:pt>
                <c:pt idx="7909">
                  <c:v>86.071988288986475</c:v>
                </c:pt>
                <c:pt idx="7910">
                  <c:v>86.071988288986475</c:v>
                </c:pt>
                <c:pt idx="7911">
                  <c:v>86.071988288986475</c:v>
                </c:pt>
                <c:pt idx="7912">
                  <c:v>86.071988288986475</c:v>
                </c:pt>
                <c:pt idx="7913">
                  <c:v>86.071988288986475</c:v>
                </c:pt>
                <c:pt idx="7914">
                  <c:v>86.071988288986475</c:v>
                </c:pt>
                <c:pt idx="7915">
                  <c:v>86.071988288986475</c:v>
                </c:pt>
                <c:pt idx="7916">
                  <c:v>86.071988288986475</c:v>
                </c:pt>
                <c:pt idx="7917">
                  <c:v>86.071988288986475</c:v>
                </c:pt>
                <c:pt idx="7918">
                  <c:v>86.071988288986475</c:v>
                </c:pt>
                <c:pt idx="7919">
                  <c:v>86.071988288986475</c:v>
                </c:pt>
                <c:pt idx="7920">
                  <c:v>86.071988288986475</c:v>
                </c:pt>
                <c:pt idx="7921">
                  <c:v>86.071988288986475</c:v>
                </c:pt>
                <c:pt idx="7922">
                  <c:v>86.071988288986475</c:v>
                </c:pt>
                <c:pt idx="7923">
                  <c:v>86.071988288986475</c:v>
                </c:pt>
                <c:pt idx="7924">
                  <c:v>86.071988288986475</c:v>
                </c:pt>
                <c:pt idx="7925">
                  <c:v>86.071988288986475</c:v>
                </c:pt>
                <c:pt idx="7926">
                  <c:v>86.071988288986475</c:v>
                </c:pt>
                <c:pt idx="7927">
                  <c:v>86.071988288986475</c:v>
                </c:pt>
                <c:pt idx="7928">
                  <c:v>86.071988288986475</c:v>
                </c:pt>
                <c:pt idx="7929">
                  <c:v>86.071988288986475</c:v>
                </c:pt>
                <c:pt idx="7930">
                  <c:v>86.071988288986475</c:v>
                </c:pt>
                <c:pt idx="7931">
                  <c:v>86.071988288986475</c:v>
                </c:pt>
                <c:pt idx="7932">
                  <c:v>86.071988288986475</c:v>
                </c:pt>
                <c:pt idx="7933">
                  <c:v>86.071988288986475</c:v>
                </c:pt>
                <c:pt idx="7934">
                  <c:v>86.071988288986475</c:v>
                </c:pt>
                <c:pt idx="7935">
                  <c:v>86.071988288986475</c:v>
                </c:pt>
                <c:pt idx="7936">
                  <c:v>86.071988288986475</c:v>
                </c:pt>
                <c:pt idx="7937">
                  <c:v>86.071988288986475</c:v>
                </c:pt>
                <c:pt idx="7938">
                  <c:v>86.071988288986475</c:v>
                </c:pt>
                <c:pt idx="7939">
                  <c:v>86.071988288986475</c:v>
                </c:pt>
                <c:pt idx="7940">
                  <c:v>86.071988288986475</c:v>
                </c:pt>
                <c:pt idx="7941">
                  <c:v>86.071988288986475</c:v>
                </c:pt>
                <c:pt idx="7942">
                  <c:v>86.071988288986475</c:v>
                </c:pt>
                <c:pt idx="7943">
                  <c:v>86.071988288986475</c:v>
                </c:pt>
                <c:pt idx="7944">
                  <c:v>86.071988288986475</c:v>
                </c:pt>
                <c:pt idx="7945">
                  <c:v>86.071988288986475</c:v>
                </c:pt>
                <c:pt idx="7946">
                  <c:v>86.071988288986475</c:v>
                </c:pt>
                <c:pt idx="7947">
                  <c:v>86.071988288986475</c:v>
                </c:pt>
                <c:pt idx="7948">
                  <c:v>86.071988288986475</c:v>
                </c:pt>
                <c:pt idx="7949">
                  <c:v>86.071988288986475</c:v>
                </c:pt>
                <c:pt idx="7950">
                  <c:v>86.071988288986475</c:v>
                </c:pt>
                <c:pt idx="7951">
                  <c:v>86.071988288986475</c:v>
                </c:pt>
                <c:pt idx="7952">
                  <c:v>86.071988288986475</c:v>
                </c:pt>
                <c:pt idx="7953">
                  <c:v>86.071988288986475</c:v>
                </c:pt>
                <c:pt idx="7954">
                  <c:v>86.071988288986475</c:v>
                </c:pt>
                <c:pt idx="7955">
                  <c:v>86.071988288986475</c:v>
                </c:pt>
                <c:pt idx="7956">
                  <c:v>86.071988288986475</c:v>
                </c:pt>
                <c:pt idx="7957">
                  <c:v>86.071988288986475</c:v>
                </c:pt>
                <c:pt idx="7958">
                  <c:v>86.071988288986475</c:v>
                </c:pt>
                <c:pt idx="7959">
                  <c:v>86.071988288986475</c:v>
                </c:pt>
                <c:pt idx="7960">
                  <c:v>86.071988288986475</c:v>
                </c:pt>
                <c:pt idx="7961">
                  <c:v>86.071988288986475</c:v>
                </c:pt>
                <c:pt idx="7962">
                  <c:v>86.071988288986475</c:v>
                </c:pt>
                <c:pt idx="7963">
                  <c:v>86.071988288986475</c:v>
                </c:pt>
                <c:pt idx="7964">
                  <c:v>86.071988288986475</c:v>
                </c:pt>
                <c:pt idx="7965">
                  <c:v>86.071988288986475</c:v>
                </c:pt>
                <c:pt idx="7966">
                  <c:v>86.071988288986475</c:v>
                </c:pt>
                <c:pt idx="7967">
                  <c:v>86.071988288986475</c:v>
                </c:pt>
                <c:pt idx="7968">
                  <c:v>86.071988288986475</c:v>
                </c:pt>
                <c:pt idx="7969">
                  <c:v>86.071988288986475</c:v>
                </c:pt>
                <c:pt idx="7970">
                  <c:v>86.071988288986475</c:v>
                </c:pt>
                <c:pt idx="7971">
                  <c:v>86.071988288986475</c:v>
                </c:pt>
                <c:pt idx="7972">
                  <c:v>86.071988288986475</c:v>
                </c:pt>
                <c:pt idx="7973">
                  <c:v>86.071988288986475</c:v>
                </c:pt>
                <c:pt idx="7974">
                  <c:v>86.071988288986475</c:v>
                </c:pt>
                <c:pt idx="7975">
                  <c:v>86.071988288986475</c:v>
                </c:pt>
                <c:pt idx="7976">
                  <c:v>86.071988288986475</c:v>
                </c:pt>
                <c:pt idx="7977">
                  <c:v>86.071988288986475</c:v>
                </c:pt>
                <c:pt idx="7978">
                  <c:v>86.071988288986475</c:v>
                </c:pt>
                <c:pt idx="7979">
                  <c:v>86.071988288986475</c:v>
                </c:pt>
                <c:pt idx="7980">
                  <c:v>86.071988288986475</c:v>
                </c:pt>
                <c:pt idx="7981">
                  <c:v>86.071988288986475</c:v>
                </c:pt>
                <c:pt idx="7982">
                  <c:v>86.071988288986475</c:v>
                </c:pt>
                <c:pt idx="7983">
                  <c:v>86.071988288986475</c:v>
                </c:pt>
                <c:pt idx="7984">
                  <c:v>86.071988288986475</c:v>
                </c:pt>
                <c:pt idx="7985">
                  <c:v>86.071988288986475</c:v>
                </c:pt>
                <c:pt idx="7986">
                  <c:v>86.071988288986475</c:v>
                </c:pt>
                <c:pt idx="7987">
                  <c:v>86.071988288986475</c:v>
                </c:pt>
                <c:pt idx="7988">
                  <c:v>86.071988288986475</c:v>
                </c:pt>
                <c:pt idx="7989">
                  <c:v>86.071988288986475</c:v>
                </c:pt>
                <c:pt idx="7990">
                  <c:v>86.071988288986475</c:v>
                </c:pt>
                <c:pt idx="7991">
                  <c:v>86.071988288986475</c:v>
                </c:pt>
                <c:pt idx="7992">
                  <c:v>86.071988288986475</c:v>
                </c:pt>
                <c:pt idx="7993">
                  <c:v>86.071988288986475</c:v>
                </c:pt>
                <c:pt idx="7994">
                  <c:v>86.071988288986475</c:v>
                </c:pt>
                <c:pt idx="7995">
                  <c:v>86.071988288986475</c:v>
                </c:pt>
                <c:pt idx="7996">
                  <c:v>86.071988288986475</c:v>
                </c:pt>
                <c:pt idx="7997">
                  <c:v>86.071988288986475</c:v>
                </c:pt>
                <c:pt idx="7998">
                  <c:v>86.071988288986475</c:v>
                </c:pt>
                <c:pt idx="7999">
                  <c:v>86.071988288986475</c:v>
                </c:pt>
                <c:pt idx="8000">
                  <c:v>86.071988288986475</c:v>
                </c:pt>
                <c:pt idx="8001">
                  <c:v>86.071988288986475</c:v>
                </c:pt>
                <c:pt idx="8002">
                  <c:v>86.071988288986475</c:v>
                </c:pt>
                <c:pt idx="8003">
                  <c:v>86.071988288986475</c:v>
                </c:pt>
                <c:pt idx="8004">
                  <c:v>86.071988288986475</c:v>
                </c:pt>
                <c:pt idx="8005">
                  <c:v>86.071988288986475</c:v>
                </c:pt>
                <c:pt idx="8006">
                  <c:v>86.071988288986475</c:v>
                </c:pt>
                <c:pt idx="8007">
                  <c:v>86.071988288986475</c:v>
                </c:pt>
                <c:pt idx="8008">
                  <c:v>86.071988288986475</c:v>
                </c:pt>
                <c:pt idx="8009">
                  <c:v>86.071988288986475</c:v>
                </c:pt>
                <c:pt idx="8010">
                  <c:v>86.071988288986475</c:v>
                </c:pt>
                <c:pt idx="8011">
                  <c:v>86.071988288986475</c:v>
                </c:pt>
                <c:pt idx="8012">
                  <c:v>86.071988288986475</c:v>
                </c:pt>
                <c:pt idx="8013">
                  <c:v>86.071988288986475</c:v>
                </c:pt>
                <c:pt idx="8014">
                  <c:v>86.071988288986475</c:v>
                </c:pt>
                <c:pt idx="8015">
                  <c:v>86.071988288986475</c:v>
                </c:pt>
                <c:pt idx="8016">
                  <c:v>86.071988288986475</c:v>
                </c:pt>
                <c:pt idx="8017">
                  <c:v>86.071988288986475</c:v>
                </c:pt>
                <c:pt idx="8018">
                  <c:v>86.071988288986475</c:v>
                </c:pt>
                <c:pt idx="8019">
                  <c:v>86.071988288986475</c:v>
                </c:pt>
                <c:pt idx="8020">
                  <c:v>86.071988288986475</c:v>
                </c:pt>
                <c:pt idx="8021">
                  <c:v>86.071988288986475</c:v>
                </c:pt>
                <c:pt idx="8022">
                  <c:v>86.071988288986475</c:v>
                </c:pt>
                <c:pt idx="8023">
                  <c:v>86.071988288986475</c:v>
                </c:pt>
                <c:pt idx="8024">
                  <c:v>86.071988288986475</c:v>
                </c:pt>
                <c:pt idx="8025">
                  <c:v>86.071988288986475</c:v>
                </c:pt>
                <c:pt idx="8026">
                  <c:v>86.071988288986475</c:v>
                </c:pt>
                <c:pt idx="8027">
                  <c:v>86.071988288986475</c:v>
                </c:pt>
                <c:pt idx="8028">
                  <c:v>86.071988288986475</c:v>
                </c:pt>
                <c:pt idx="8029">
                  <c:v>86.071988288986475</c:v>
                </c:pt>
                <c:pt idx="8030">
                  <c:v>86.071988288986475</c:v>
                </c:pt>
                <c:pt idx="8031">
                  <c:v>86.071988288986475</c:v>
                </c:pt>
                <c:pt idx="8032">
                  <c:v>86.071988288986475</c:v>
                </c:pt>
                <c:pt idx="8033">
                  <c:v>86.071988288986475</c:v>
                </c:pt>
                <c:pt idx="8034">
                  <c:v>86.071988288986475</c:v>
                </c:pt>
                <c:pt idx="8035">
                  <c:v>86.071988288986475</c:v>
                </c:pt>
                <c:pt idx="8036">
                  <c:v>86.071988288986475</c:v>
                </c:pt>
                <c:pt idx="8037">
                  <c:v>86.071988288986475</c:v>
                </c:pt>
                <c:pt idx="8038">
                  <c:v>86.071988288986475</c:v>
                </c:pt>
                <c:pt idx="8039">
                  <c:v>86.071988288986475</c:v>
                </c:pt>
                <c:pt idx="8040">
                  <c:v>86.071988288986475</c:v>
                </c:pt>
                <c:pt idx="8041">
                  <c:v>86.071988288986475</c:v>
                </c:pt>
                <c:pt idx="8042">
                  <c:v>86.071988288986475</c:v>
                </c:pt>
                <c:pt idx="8043">
                  <c:v>86.071988288986475</c:v>
                </c:pt>
                <c:pt idx="8044">
                  <c:v>86.071988288986475</c:v>
                </c:pt>
                <c:pt idx="8045">
                  <c:v>86.071988288986475</c:v>
                </c:pt>
                <c:pt idx="8046">
                  <c:v>86.071988288986475</c:v>
                </c:pt>
                <c:pt idx="8047">
                  <c:v>86.071988288986475</c:v>
                </c:pt>
                <c:pt idx="8048">
                  <c:v>86.071988288986475</c:v>
                </c:pt>
                <c:pt idx="8049">
                  <c:v>86.071988288986475</c:v>
                </c:pt>
                <c:pt idx="8050">
                  <c:v>86.071988288986475</c:v>
                </c:pt>
                <c:pt idx="8051">
                  <c:v>86.071988288986475</c:v>
                </c:pt>
                <c:pt idx="8052">
                  <c:v>86.071988288986475</c:v>
                </c:pt>
                <c:pt idx="8053">
                  <c:v>86.071988288986475</c:v>
                </c:pt>
                <c:pt idx="8054">
                  <c:v>86.071988288986475</c:v>
                </c:pt>
                <c:pt idx="8055">
                  <c:v>86.071988288986475</c:v>
                </c:pt>
                <c:pt idx="8056">
                  <c:v>86.071988288986475</c:v>
                </c:pt>
                <c:pt idx="8057">
                  <c:v>86.071988288986475</c:v>
                </c:pt>
                <c:pt idx="8058">
                  <c:v>86.071988288986475</c:v>
                </c:pt>
                <c:pt idx="8059">
                  <c:v>86.071988288986475</c:v>
                </c:pt>
                <c:pt idx="8060">
                  <c:v>86.071988288986475</c:v>
                </c:pt>
                <c:pt idx="8061">
                  <c:v>86.071988288986475</c:v>
                </c:pt>
                <c:pt idx="8062">
                  <c:v>86.071988288986475</c:v>
                </c:pt>
                <c:pt idx="8063">
                  <c:v>86.071988288986475</c:v>
                </c:pt>
                <c:pt idx="8064">
                  <c:v>86.071988288986475</c:v>
                </c:pt>
                <c:pt idx="8065">
                  <c:v>86.071988288986475</c:v>
                </c:pt>
                <c:pt idx="8066">
                  <c:v>86.071988288986475</c:v>
                </c:pt>
                <c:pt idx="8067">
                  <c:v>86.071988288986475</c:v>
                </c:pt>
                <c:pt idx="8068">
                  <c:v>86.071988288986475</c:v>
                </c:pt>
                <c:pt idx="8069">
                  <c:v>86.071988288986475</c:v>
                </c:pt>
                <c:pt idx="8070">
                  <c:v>86.071988288986475</c:v>
                </c:pt>
                <c:pt idx="8071">
                  <c:v>86.071988288986475</c:v>
                </c:pt>
                <c:pt idx="8072">
                  <c:v>86.071988288986475</c:v>
                </c:pt>
                <c:pt idx="8073">
                  <c:v>86.071988288986475</c:v>
                </c:pt>
                <c:pt idx="8074">
                  <c:v>86.071988288986475</c:v>
                </c:pt>
                <c:pt idx="8075">
                  <c:v>86.071988288986475</c:v>
                </c:pt>
                <c:pt idx="8076">
                  <c:v>86.071988288986475</c:v>
                </c:pt>
                <c:pt idx="8077">
                  <c:v>86.071988288986475</c:v>
                </c:pt>
                <c:pt idx="8078">
                  <c:v>86.071988288986475</c:v>
                </c:pt>
                <c:pt idx="8079">
                  <c:v>86.071988288986475</c:v>
                </c:pt>
                <c:pt idx="8080">
                  <c:v>86.071988288986475</c:v>
                </c:pt>
                <c:pt idx="8081">
                  <c:v>86.071988288986475</c:v>
                </c:pt>
                <c:pt idx="8082">
                  <c:v>86.071988288986475</c:v>
                </c:pt>
                <c:pt idx="8083">
                  <c:v>86.071988288986475</c:v>
                </c:pt>
                <c:pt idx="8084">
                  <c:v>86.071988288986475</c:v>
                </c:pt>
                <c:pt idx="8085">
                  <c:v>86.071988288986475</c:v>
                </c:pt>
                <c:pt idx="8086">
                  <c:v>86.071988288986475</c:v>
                </c:pt>
                <c:pt idx="8087">
                  <c:v>86.071988288986475</c:v>
                </c:pt>
                <c:pt idx="8088">
                  <c:v>86.071988288986475</c:v>
                </c:pt>
                <c:pt idx="8089">
                  <c:v>86.071988288986475</c:v>
                </c:pt>
                <c:pt idx="8090">
                  <c:v>86.071988288986475</c:v>
                </c:pt>
                <c:pt idx="8091">
                  <c:v>86.071988288986475</c:v>
                </c:pt>
                <c:pt idx="8092">
                  <c:v>86.071988288986475</c:v>
                </c:pt>
                <c:pt idx="8093">
                  <c:v>86.071988288986475</c:v>
                </c:pt>
                <c:pt idx="8094">
                  <c:v>86.071988288986475</c:v>
                </c:pt>
                <c:pt idx="8095">
                  <c:v>86.071988288986475</c:v>
                </c:pt>
                <c:pt idx="8096">
                  <c:v>86.071988288986475</c:v>
                </c:pt>
                <c:pt idx="8097">
                  <c:v>86.071988288986475</c:v>
                </c:pt>
                <c:pt idx="8098">
                  <c:v>86.071988288986475</c:v>
                </c:pt>
                <c:pt idx="8099">
                  <c:v>86.071988288986475</c:v>
                </c:pt>
                <c:pt idx="8100">
                  <c:v>86.071988288986475</c:v>
                </c:pt>
                <c:pt idx="8101">
                  <c:v>86.071988288986475</c:v>
                </c:pt>
                <c:pt idx="8102">
                  <c:v>86.071988288986475</c:v>
                </c:pt>
                <c:pt idx="8103">
                  <c:v>86.071988288986475</c:v>
                </c:pt>
                <c:pt idx="8104">
                  <c:v>86.071988288986475</c:v>
                </c:pt>
                <c:pt idx="8105">
                  <c:v>86.071988288986475</c:v>
                </c:pt>
                <c:pt idx="8106">
                  <c:v>86.071988288986475</c:v>
                </c:pt>
                <c:pt idx="8107">
                  <c:v>86.071988288986475</c:v>
                </c:pt>
                <c:pt idx="8108">
                  <c:v>86.071988288986475</c:v>
                </c:pt>
                <c:pt idx="8109">
                  <c:v>86.071988288986475</c:v>
                </c:pt>
                <c:pt idx="8110">
                  <c:v>86.071988288986475</c:v>
                </c:pt>
                <c:pt idx="8111">
                  <c:v>86.071988288986475</c:v>
                </c:pt>
                <c:pt idx="8112">
                  <c:v>86.071988288986475</c:v>
                </c:pt>
                <c:pt idx="8113">
                  <c:v>86.071988288986475</c:v>
                </c:pt>
                <c:pt idx="8114">
                  <c:v>86.071988288986475</c:v>
                </c:pt>
                <c:pt idx="8115">
                  <c:v>86.071988288986475</c:v>
                </c:pt>
                <c:pt idx="8116">
                  <c:v>86.071988288986475</c:v>
                </c:pt>
                <c:pt idx="8117">
                  <c:v>86.071988288986475</c:v>
                </c:pt>
                <c:pt idx="8118">
                  <c:v>86.071988288986475</c:v>
                </c:pt>
                <c:pt idx="8119">
                  <c:v>86.071988288986475</c:v>
                </c:pt>
                <c:pt idx="8120">
                  <c:v>86.071988288986475</c:v>
                </c:pt>
                <c:pt idx="8121">
                  <c:v>86.071988288986475</c:v>
                </c:pt>
                <c:pt idx="8122">
                  <c:v>86.071988288986475</c:v>
                </c:pt>
                <c:pt idx="8123">
                  <c:v>86.071988288986475</c:v>
                </c:pt>
                <c:pt idx="8124">
                  <c:v>86.071988288986475</c:v>
                </c:pt>
                <c:pt idx="8125">
                  <c:v>86.071988288986475</c:v>
                </c:pt>
                <c:pt idx="8126">
                  <c:v>86.071988288986475</c:v>
                </c:pt>
                <c:pt idx="8127">
                  <c:v>86.071988288986475</c:v>
                </c:pt>
                <c:pt idx="8128">
                  <c:v>86.071988288986475</c:v>
                </c:pt>
                <c:pt idx="8129">
                  <c:v>86.071988288986475</c:v>
                </c:pt>
                <c:pt idx="8130">
                  <c:v>86.071988288986475</c:v>
                </c:pt>
                <c:pt idx="8131">
                  <c:v>86.071988288986475</c:v>
                </c:pt>
                <c:pt idx="8132">
                  <c:v>86.071988288986475</c:v>
                </c:pt>
                <c:pt idx="8133">
                  <c:v>86.071988288986475</c:v>
                </c:pt>
                <c:pt idx="8134">
                  <c:v>86.071988288986475</c:v>
                </c:pt>
                <c:pt idx="8135">
                  <c:v>86.071988288986475</c:v>
                </c:pt>
                <c:pt idx="8136">
                  <c:v>86.071988288986475</c:v>
                </c:pt>
                <c:pt idx="8137">
                  <c:v>86.071988288986475</c:v>
                </c:pt>
                <c:pt idx="8138">
                  <c:v>86.071988288986475</c:v>
                </c:pt>
                <c:pt idx="8139">
                  <c:v>86.071988288986475</c:v>
                </c:pt>
                <c:pt idx="8140">
                  <c:v>86.071988288986475</c:v>
                </c:pt>
                <c:pt idx="8141">
                  <c:v>86.071988288986475</c:v>
                </c:pt>
                <c:pt idx="8142">
                  <c:v>86.071988288986475</c:v>
                </c:pt>
                <c:pt idx="8143">
                  <c:v>86.071988288986475</c:v>
                </c:pt>
                <c:pt idx="8144">
                  <c:v>86.071988288986475</c:v>
                </c:pt>
                <c:pt idx="8145">
                  <c:v>86.071988288986475</c:v>
                </c:pt>
                <c:pt idx="8146">
                  <c:v>86.071988288986475</c:v>
                </c:pt>
                <c:pt idx="8147">
                  <c:v>86.071988288986475</c:v>
                </c:pt>
                <c:pt idx="8148">
                  <c:v>86.071988288986475</c:v>
                </c:pt>
                <c:pt idx="8149">
                  <c:v>86.071988288986475</c:v>
                </c:pt>
                <c:pt idx="8150">
                  <c:v>86.071988288986475</c:v>
                </c:pt>
                <c:pt idx="8151">
                  <c:v>86.071988288986475</c:v>
                </c:pt>
                <c:pt idx="8152">
                  <c:v>86.071988288986475</c:v>
                </c:pt>
                <c:pt idx="8153">
                  <c:v>86.071988288986475</c:v>
                </c:pt>
                <c:pt idx="8154">
                  <c:v>86.071988288986475</c:v>
                </c:pt>
                <c:pt idx="8155">
                  <c:v>86.071988288986475</c:v>
                </c:pt>
                <c:pt idx="8156">
                  <c:v>86.071988288986475</c:v>
                </c:pt>
                <c:pt idx="8157">
                  <c:v>86.071988288986475</c:v>
                </c:pt>
                <c:pt idx="8158">
                  <c:v>86.071988288986475</c:v>
                </c:pt>
                <c:pt idx="8159">
                  <c:v>86.071988288986475</c:v>
                </c:pt>
                <c:pt idx="8160">
                  <c:v>86.071988288986475</c:v>
                </c:pt>
                <c:pt idx="8161">
                  <c:v>86.071988288986475</c:v>
                </c:pt>
                <c:pt idx="8162">
                  <c:v>86.071988288986475</c:v>
                </c:pt>
                <c:pt idx="8163">
                  <c:v>86.071988288986475</c:v>
                </c:pt>
                <c:pt idx="8164">
                  <c:v>86.071988288986475</c:v>
                </c:pt>
                <c:pt idx="8165">
                  <c:v>86.071988288986475</c:v>
                </c:pt>
                <c:pt idx="8166">
                  <c:v>86.071988288986475</c:v>
                </c:pt>
                <c:pt idx="8167">
                  <c:v>86.071988288986475</c:v>
                </c:pt>
                <c:pt idx="8168">
                  <c:v>86.071988288986475</c:v>
                </c:pt>
                <c:pt idx="8169">
                  <c:v>86.071988288986475</c:v>
                </c:pt>
                <c:pt idx="8170">
                  <c:v>86.071988288986475</c:v>
                </c:pt>
                <c:pt idx="8171">
                  <c:v>86.071988288986475</c:v>
                </c:pt>
                <c:pt idx="8172">
                  <c:v>86.071988288986475</c:v>
                </c:pt>
                <c:pt idx="8173">
                  <c:v>86.071988288986475</c:v>
                </c:pt>
                <c:pt idx="8174">
                  <c:v>86.071988288986475</c:v>
                </c:pt>
                <c:pt idx="8175">
                  <c:v>86.071988288986475</c:v>
                </c:pt>
                <c:pt idx="8176">
                  <c:v>86.071988288986475</c:v>
                </c:pt>
                <c:pt idx="8177">
                  <c:v>86.071988288986475</c:v>
                </c:pt>
                <c:pt idx="8178">
                  <c:v>86.071988288986475</c:v>
                </c:pt>
                <c:pt idx="8179">
                  <c:v>86.071988288986475</c:v>
                </c:pt>
                <c:pt idx="8180">
                  <c:v>86.071988288986475</c:v>
                </c:pt>
                <c:pt idx="8181">
                  <c:v>86.071988288986475</c:v>
                </c:pt>
                <c:pt idx="8182">
                  <c:v>86.071988288986475</c:v>
                </c:pt>
                <c:pt idx="8183">
                  <c:v>86.071988288986475</c:v>
                </c:pt>
                <c:pt idx="8184">
                  <c:v>86.071988288986475</c:v>
                </c:pt>
                <c:pt idx="8185">
                  <c:v>86.071988288986475</c:v>
                </c:pt>
                <c:pt idx="8186">
                  <c:v>86.071988288986475</c:v>
                </c:pt>
                <c:pt idx="8187">
                  <c:v>86.071988288986475</c:v>
                </c:pt>
                <c:pt idx="8188">
                  <c:v>86.071988288986475</c:v>
                </c:pt>
                <c:pt idx="8189">
                  <c:v>86.071988288986475</c:v>
                </c:pt>
                <c:pt idx="8190">
                  <c:v>86.071988288986475</c:v>
                </c:pt>
                <c:pt idx="8191">
                  <c:v>86.071988288986475</c:v>
                </c:pt>
                <c:pt idx="8192">
                  <c:v>86.071988288986475</c:v>
                </c:pt>
                <c:pt idx="8193">
                  <c:v>86.071988288986475</c:v>
                </c:pt>
                <c:pt idx="8194">
                  <c:v>86.071988288986475</c:v>
                </c:pt>
                <c:pt idx="8195">
                  <c:v>86.071988288986475</c:v>
                </c:pt>
                <c:pt idx="8196">
                  <c:v>86.071988288986475</c:v>
                </c:pt>
                <c:pt idx="8197">
                  <c:v>86.071988288986475</c:v>
                </c:pt>
                <c:pt idx="8198">
                  <c:v>86.071988288986475</c:v>
                </c:pt>
                <c:pt idx="8199">
                  <c:v>86.071988288986475</c:v>
                </c:pt>
                <c:pt idx="8200">
                  <c:v>86.071988288986475</c:v>
                </c:pt>
                <c:pt idx="8201">
                  <c:v>86.071988288986475</c:v>
                </c:pt>
                <c:pt idx="8202">
                  <c:v>86.071988288986475</c:v>
                </c:pt>
                <c:pt idx="8203">
                  <c:v>86.071988288986475</c:v>
                </c:pt>
                <c:pt idx="8204">
                  <c:v>86.071988288986475</c:v>
                </c:pt>
                <c:pt idx="8205">
                  <c:v>86.071988288986475</c:v>
                </c:pt>
                <c:pt idx="8206">
                  <c:v>86.071988288986475</c:v>
                </c:pt>
                <c:pt idx="8207">
                  <c:v>86.071988288986475</c:v>
                </c:pt>
                <c:pt idx="8208">
                  <c:v>86.071988288986475</c:v>
                </c:pt>
                <c:pt idx="8209">
                  <c:v>86.071988288986475</c:v>
                </c:pt>
                <c:pt idx="8210">
                  <c:v>86.071988288986475</c:v>
                </c:pt>
                <c:pt idx="8211">
                  <c:v>86.071988288986475</c:v>
                </c:pt>
                <c:pt idx="8212">
                  <c:v>86.071988288986475</c:v>
                </c:pt>
                <c:pt idx="8213">
                  <c:v>86.071988288986475</c:v>
                </c:pt>
                <c:pt idx="8214">
                  <c:v>86.071988288986475</c:v>
                </c:pt>
                <c:pt idx="8215">
                  <c:v>86.071988288986475</c:v>
                </c:pt>
                <c:pt idx="8216">
                  <c:v>86.071988288986475</c:v>
                </c:pt>
                <c:pt idx="8217">
                  <c:v>86.071988288986475</c:v>
                </c:pt>
                <c:pt idx="8218">
                  <c:v>86.071988288986475</c:v>
                </c:pt>
                <c:pt idx="8219">
                  <c:v>86.071988288986475</c:v>
                </c:pt>
                <c:pt idx="8220">
                  <c:v>86.071988288986475</c:v>
                </c:pt>
                <c:pt idx="8221">
                  <c:v>86.071988288986475</c:v>
                </c:pt>
                <c:pt idx="8222">
                  <c:v>86.071988288986475</c:v>
                </c:pt>
                <c:pt idx="8223">
                  <c:v>86.071988288986475</c:v>
                </c:pt>
                <c:pt idx="8224">
                  <c:v>86.071988288986475</c:v>
                </c:pt>
                <c:pt idx="8225">
                  <c:v>86.071988288986475</c:v>
                </c:pt>
                <c:pt idx="8226">
                  <c:v>86.071988288986475</c:v>
                </c:pt>
                <c:pt idx="8227">
                  <c:v>86.071988288986475</c:v>
                </c:pt>
                <c:pt idx="8228">
                  <c:v>86.071988288986475</c:v>
                </c:pt>
                <c:pt idx="8229">
                  <c:v>86.071988288986475</c:v>
                </c:pt>
                <c:pt idx="8230">
                  <c:v>86.071988288986475</c:v>
                </c:pt>
                <c:pt idx="8231">
                  <c:v>86.071988288986475</c:v>
                </c:pt>
                <c:pt idx="8232">
                  <c:v>86.071988288986475</c:v>
                </c:pt>
                <c:pt idx="8233">
                  <c:v>86.071988288986475</c:v>
                </c:pt>
                <c:pt idx="8234">
                  <c:v>86.071988288986475</c:v>
                </c:pt>
                <c:pt idx="8235">
                  <c:v>86.071988288986475</c:v>
                </c:pt>
                <c:pt idx="8236">
                  <c:v>86.071988288986475</c:v>
                </c:pt>
                <c:pt idx="8237">
                  <c:v>86.071988288986475</c:v>
                </c:pt>
                <c:pt idx="8238">
                  <c:v>86.071988288986475</c:v>
                </c:pt>
                <c:pt idx="8239">
                  <c:v>86.071988288986475</c:v>
                </c:pt>
                <c:pt idx="8240">
                  <c:v>86.071988288986475</c:v>
                </c:pt>
                <c:pt idx="8241">
                  <c:v>86.071988288986475</c:v>
                </c:pt>
                <c:pt idx="8242">
                  <c:v>86.071988288986475</c:v>
                </c:pt>
                <c:pt idx="8243">
                  <c:v>86.071988288986475</c:v>
                </c:pt>
                <c:pt idx="8244">
                  <c:v>86.071988288986475</c:v>
                </c:pt>
                <c:pt idx="8245">
                  <c:v>86.071988288986475</c:v>
                </c:pt>
                <c:pt idx="8246">
                  <c:v>86.071988288986475</c:v>
                </c:pt>
                <c:pt idx="8247">
                  <c:v>86.071988288986475</c:v>
                </c:pt>
                <c:pt idx="8248">
                  <c:v>86.071988288986475</c:v>
                </c:pt>
                <c:pt idx="8249">
                  <c:v>86.071988288986475</c:v>
                </c:pt>
                <c:pt idx="8250">
                  <c:v>86.071988288986475</c:v>
                </c:pt>
                <c:pt idx="8251">
                  <c:v>86.071988288986475</c:v>
                </c:pt>
                <c:pt idx="8252">
                  <c:v>86.071988288986475</c:v>
                </c:pt>
                <c:pt idx="8253">
                  <c:v>86.071988288986475</c:v>
                </c:pt>
                <c:pt idx="8254">
                  <c:v>86.071988288986475</c:v>
                </c:pt>
                <c:pt idx="8255">
                  <c:v>86.071988288986475</c:v>
                </c:pt>
                <c:pt idx="8256">
                  <c:v>86.071988288986475</c:v>
                </c:pt>
                <c:pt idx="8257">
                  <c:v>86.071988288986475</c:v>
                </c:pt>
                <c:pt idx="8258">
                  <c:v>86.071988288986475</c:v>
                </c:pt>
                <c:pt idx="8259">
                  <c:v>86.071988288986475</c:v>
                </c:pt>
                <c:pt idx="8260">
                  <c:v>86.071988288986475</c:v>
                </c:pt>
                <c:pt idx="8261">
                  <c:v>86.071988288986475</c:v>
                </c:pt>
                <c:pt idx="8262">
                  <c:v>86.071988288986475</c:v>
                </c:pt>
                <c:pt idx="8263">
                  <c:v>86.071988288986475</c:v>
                </c:pt>
                <c:pt idx="8264">
                  <c:v>86.071988288986475</c:v>
                </c:pt>
                <c:pt idx="8265">
                  <c:v>86.071988288986475</c:v>
                </c:pt>
                <c:pt idx="8266">
                  <c:v>86.071988288986475</c:v>
                </c:pt>
                <c:pt idx="8267">
                  <c:v>86.071988288986475</c:v>
                </c:pt>
                <c:pt idx="8268">
                  <c:v>86.071988288986475</c:v>
                </c:pt>
                <c:pt idx="8269">
                  <c:v>86.071988288986475</c:v>
                </c:pt>
                <c:pt idx="8270">
                  <c:v>86.071988288986475</c:v>
                </c:pt>
                <c:pt idx="8271">
                  <c:v>86.071988288986475</c:v>
                </c:pt>
                <c:pt idx="8272">
                  <c:v>86.071988288986475</c:v>
                </c:pt>
                <c:pt idx="8273">
                  <c:v>86.071988288986475</c:v>
                </c:pt>
                <c:pt idx="8274">
                  <c:v>86.071988288986475</c:v>
                </c:pt>
                <c:pt idx="8275">
                  <c:v>86.071988288986475</c:v>
                </c:pt>
                <c:pt idx="8276">
                  <c:v>86.071988288986475</c:v>
                </c:pt>
                <c:pt idx="8277">
                  <c:v>86.071988288986475</c:v>
                </c:pt>
                <c:pt idx="8278">
                  <c:v>86.071988288986475</c:v>
                </c:pt>
                <c:pt idx="8279">
                  <c:v>86.071988288986475</c:v>
                </c:pt>
                <c:pt idx="8280">
                  <c:v>86.071988288986475</c:v>
                </c:pt>
                <c:pt idx="8281">
                  <c:v>86.071988288986475</c:v>
                </c:pt>
                <c:pt idx="8282">
                  <c:v>86.071988288986475</c:v>
                </c:pt>
                <c:pt idx="8283">
                  <c:v>86.071988288986475</c:v>
                </c:pt>
                <c:pt idx="8284">
                  <c:v>86.071988288986475</c:v>
                </c:pt>
                <c:pt idx="8285">
                  <c:v>86.071988288986475</c:v>
                </c:pt>
                <c:pt idx="8286">
                  <c:v>86.071988288986475</c:v>
                </c:pt>
                <c:pt idx="8287">
                  <c:v>86.071988288986475</c:v>
                </c:pt>
                <c:pt idx="8288">
                  <c:v>86.071988288986475</c:v>
                </c:pt>
                <c:pt idx="8289">
                  <c:v>86.071988288986475</c:v>
                </c:pt>
                <c:pt idx="8290">
                  <c:v>86.071988288986475</c:v>
                </c:pt>
                <c:pt idx="8291">
                  <c:v>86.071988288986475</c:v>
                </c:pt>
                <c:pt idx="8292">
                  <c:v>86.071988288986475</c:v>
                </c:pt>
                <c:pt idx="8293">
                  <c:v>86.071988288986475</c:v>
                </c:pt>
                <c:pt idx="8294">
                  <c:v>86.071988288986475</c:v>
                </c:pt>
                <c:pt idx="8295">
                  <c:v>86.071988288986475</c:v>
                </c:pt>
                <c:pt idx="8296">
                  <c:v>86.071988288986475</c:v>
                </c:pt>
                <c:pt idx="8297">
                  <c:v>86.071988288986475</c:v>
                </c:pt>
                <c:pt idx="8298">
                  <c:v>86.071988288986475</c:v>
                </c:pt>
                <c:pt idx="8299">
                  <c:v>86.071988288986475</c:v>
                </c:pt>
                <c:pt idx="8300">
                  <c:v>86.071988288986475</c:v>
                </c:pt>
                <c:pt idx="8301">
                  <c:v>86.071988288986475</c:v>
                </c:pt>
                <c:pt idx="8302">
                  <c:v>86.071988288986475</c:v>
                </c:pt>
                <c:pt idx="8303">
                  <c:v>86.071988288986475</c:v>
                </c:pt>
                <c:pt idx="8304">
                  <c:v>86.071988288986475</c:v>
                </c:pt>
                <c:pt idx="8305">
                  <c:v>86.071988288986475</c:v>
                </c:pt>
                <c:pt idx="8306">
                  <c:v>86.071988288986475</c:v>
                </c:pt>
                <c:pt idx="8307">
                  <c:v>86.071988288986475</c:v>
                </c:pt>
                <c:pt idx="8308">
                  <c:v>86.071988288986475</c:v>
                </c:pt>
                <c:pt idx="8309">
                  <c:v>86.071988288986475</c:v>
                </c:pt>
                <c:pt idx="8310">
                  <c:v>86.071988288986475</c:v>
                </c:pt>
                <c:pt idx="8311">
                  <c:v>86.071988288986475</c:v>
                </c:pt>
                <c:pt idx="8312">
                  <c:v>86.071988288986475</c:v>
                </c:pt>
                <c:pt idx="8313">
                  <c:v>86.071988288986475</c:v>
                </c:pt>
                <c:pt idx="8314">
                  <c:v>86.071988288986475</c:v>
                </c:pt>
                <c:pt idx="8315">
                  <c:v>86.071988288986475</c:v>
                </c:pt>
                <c:pt idx="8316">
                  <c:v>86.071988288986475</c:v>
                </c:pt>
                <c:pt idx="8317">
                  <c:v>86.071988288986475</c:v>
                </c:pt>
                <c:pt idx="8318">
                  <c:v>86.071988288986475</c:v>
                </c:pt>
                <c:pt idx="8319">
                  <c:v>86.071988288986475</c:v>
                </c:pt>
                <c:pt idx="8320">
                  <c:v>86.071988288986475</c:v>
                </c:pt>
                <c:pt idx="8321">
                  <c:v>86.071988288986475</c:v>
                </c:pt>
                <c:pt idx="8322">
                  <c:v>86.071988288986475</c:v>
                </c:pt>
                <c:pt idx="8323">
                  <c:v>86.071988288986475</c:v>
                </c:pt>
                <c:pt idx="8324">
                  <c:v>86.071988288986475</c:v>
                </c:pt>
                <c:pt idx="8325">
                  <c:v>86.071988288986475</c:v>
                </c:pt>
                <c:pt idx="8326">
                  <c:v>86.071988288986475</c:v>
                </c:pt>
                <c:pt idx="8327">
                  <c:v>86.071988288986475</c:v>
                </c:pt>
                <c:pt idx="8328">
                  <c:v>86.071988288986475</c:v>
                </c:pt>
                <c:pt idx="8329">
                  <c:v>86.071988288986475</c:v>
                </c:pt>
                <c:pt idx="8330">
                  <c:v>86.071988288986475</c:v>
                </c:pt>
                <c:pt idx="8331">
                  <c:v>86.071988288986475</c:v>
                </c:pt>
                <c:pt idx="8332">
                  <c:v>86.071988288986475</c:v>
                </c:pt>
                <c:pt idx="8333">
                  <c:v>86.071988288986475</c:v>
                </c:pt>
                <c:pt idx="8334">
                  <c:v>86.071988288986475</c:v>
                </c:pt>
                <c:pt idx="8335">
                  <c:v>86.071988288986475</c:v>
                </c:pt>
                <c:pt idx="8336">
                  <c:v>86.071988288986475</c:v>
                </c:pt>
                <c:pt idx="8337">
                  <c:v>86.071988288986475</c:v>
                </c:pt>
                <c:pt idx="8338">
                  <c:v>86.071988288986475</c:v>
                </c:pt>
                <c:pt idx="8339">
                  <c:v>86.071988288986475</c:v>
                </c:pt>
                <c:pt idx="8340">
                  <c:v>86.071988288986475</c:v>
                </c:pt>
                <c:pt idx="8341">
                  <c:v>86.071988288986475</c:v>
                </c:pt>
                <c:pt idx="8342">
                  <c:v>86.071988288986475</c:v>
                </c:pt>
                <c:pt idx="8343">
                  <c:v>86.071988288986475</c:v>
                </c:pt>
                <c:pt idx="8344">
                  <c:v>86.071988288986475</c:v>
                </c:pt>
                <c:pt idx="8345">
                  <c:v>86.071988288986475</c:v>
                </c:pt>
                <c:pt idx="8346">
                  <c:v>86.071988288986475</c:v>
                </c:pt>
                <c:pt idx="8347">
                  <c:v>86.071988288986475</c:v>
                </c:pt>
                <c:pt idx="8348">
                  <c:v>86.071988288986475</c:v>
                </c:pt>
                <c:pt idx="8349">
                  <c:v>86.071988288986475</c:v>
                </c:pt>
                <c:pt idx="8350">
                  <c:v>86.071988288986475</c:v>
                </c:pt>
                <c:pt idx="8351">
                  <c:v>86.071988288986475</c:v>
                </c:pt>
                <c:pt idx="8352">
                  <c:v>86.071988288986475</c:v>
                </c:pt>
                <c:pt idx="8353">
                  <c:v>86.071988288986475</c:v>
                </c:pt>
                <c:pt idx="8354">
                  <c:v>86.071988288986475</c:v>
                </c:pt>
                <c:pt idx="8355">
                  <c:v>86.071988288986475</c:v>
                </c:pt>
                <c:pt idx="8356">
                  <c:v>86.071988288986475</c:v>
                </c:pt>
                <c:pt idx="8357">
                  <c:v>86.071988288986475</c:v>
                </c:pt>
                <c:pt idx="8358">
                  <c:v>86.071988288986475</c:v>
                </c:pt>
                <c:pt idx="8359">
                  <c:v>86.071988288986475</c:v>
                </c:pt>
                <c:pt idx="8360">
                  <c:v>86.071988288986475</c:v>
                </c:pt>
                <c:pt idx="8361">
                  <c:v>86.071988288986475</c:v>
                </c:pt>
                <c:pt idx="8362">
                  <c:v>86.071988288986475</c:v>
                </c:pt>
                <c:pt idx="8363">
                  <c:v>86.071988288986475</c:v>
                </c:pt>
                <c:pt idx="8364">
                  <c:v>86.071988288986475</c:v>
                </c:pt>
                <c:pt idx="8365">
                  <c:v>86.071988288986475</c:v>
                </c:pt>
                <c:pt idx="8366">
                  <c:v>86.071988288986475</c:v>
                </c:pt>
                <c:pt idx="8367">
                  <c:v>86.071988288986475</c:v>
                </c:pt>
                <c:pt idx="8368">
                  <c:v>86.071988288986475</c:v>
                </c:pt>
                <c:pt idx="8369">
                  <c:v>86.071988288986475</c:v>
                </c:pt>
                <c:pt idx="8370">
                  <c:v>86.071988288986475</c:v>
                </c:pt>
                <c:pt idx="8371">
                  <c:v>86.071988288986475</c:v>
                </c:pt>
                <c:pt idx="8372">
                  <c:v>86.071988288986475</c:v>
                </c:pt>
                <c:pt idx="8373">
                  <c:v>86.071988288986475</c:v>
                </c:pt>
                <c:pt idx="8374">
                  <c:v>86.071988288986475</c:v>
                </c:pt>
                <c:pt idx="8375">
                  <c:v>86.071988288986475</c:v>
                </c:pt>
                <c:pt idx="8376">
                  <c:v>86.071988288986475</c:v>
                </c:pt>
                <c:pt idx="8377">
                  <c:v>86.071988288986475</c:v>
                </c:pt>
                <c:pt idx="8378">
                  <c:v>86.071988288986475</c:v>
                </c:pt>
                <c:pt idx="8379">
                  <c:v>86.071988288986475</c:v>
                </c:pt>
                <c:pt idx="8380">
                  <c:v>86.071988288986475</c:v>
                </c:pt>
                <c:pt idx="8381">
                  <c:v>86.071988288986475</c:v>
                </c:pt>
                <c:pt idx="8382">
                  <c:v>86.071988288986475</c:v>
                </c:pt>
                <c:pt idx="8383">
                  <c:v>86.071988288986475</c:v>
                </c:pt>
                <c:pt idx="8384">
                  <c:v>86.071988288986475</c:v>
                </c:pt>
                <c:pt idx="8385">
                  <c:v>86.071988288986475</c:v>
                </c:pt>
                <c:pt idx="8386">
                  <c:v>86.071988288986475</c:v>
                </c:pt>
                <c:pt idx="8387">
                  <c:v>86.071988288986475</c:v>
                </c:pt>
                <c:pt idx="8388">
                  <c:v>86.071988288986475</c:v>
                </c:pt>
                <c:pt idx="8389">
                  <c:v>86.071988288986475</c:v>
                </c:pt>
                <c:pt idx="8390">
                  <c:v>86.071988288986475</c:v>
                </c:pt>
                <c:pt idx="8391">
                  <c:v>86.071988288986475</c:v>
                </c:pt>
                <c:pt idx="8392">
                  <c:v>86.071988288986475</c:v>
                </c:pt>
                <c:pt idx="8393">
                  <c:v>86.071988288986475</c:v>
                </c:pt>
                <c:pt idx="8394">
                  <c:v>86.071988288986475</c:v>
                </c:pt>
                <c:pt idx="8395">
                  <c:v>86.071988288986475</c:v>
                </c:pt>
                <c:pt idx="8396">
                  <c:v>86.071988288986475</c:v>
                </c:pt>
                <c:pt idx="8397">
                  <c:v>86.071988288986475</c:v>
                </c:pt>
                <c:pt idx="8398">
                  <c:v>86.071988288986475</c:v>
                </c:pt>
                <c:pt idx="8399">
                  <c:v>86.071988288986475</c:v>
                </c:pt>
                <c:pt idx="8400">
                  <c:v>86.071988288986475</c:v>
                </c:pt>
                <c:pt idx="8401">
                  <c:v>86.071988288986475</c:v>
                </c:pt>
                <c:pt idx="8402">
                  <c:v>86.071988288986475</c:v>
                </c:pt>
                <c:pt idx="8403">
                  <c:v>86.071988288986475</c:v>
                </c:pt>
                <c:pt idx="8404">
                  <c:v>86.071988288986475</c:v>
                </c:pt>
                <c:pt idx="8405">
                  <c:v>86.071988288986475</c:v>
                </c:pt>
                <c:pt idx="8406">
                  <c:v>86.071988288986475</c:v>
                </c:pt>
                <c:pt idx="8407">
                  <c:v>86.071988288986475</c:v>
                </c:pt>
                <c:pt idx="8408">
                  <c:v>86.071988288986475</c:v>
                </c:pt>
                <c:pt idx="8409">
                  <c:v>86.071988288986475</c:v>
                </c:pt>
                <c:pt idx="8410">
                  <c:v>86.071988288986475</c:v>
                </c:pt>
                <c:pt idx="8411">
                  <c:v>86.071988288986475</c:v>
                </c:pt>
                <c:pt idx="8412">
                  <c:v>86.071988288986475</c:v>
                </c:pt>
                <c:pt idx="8413">
                  <c:v>86.071988288986475</c:v>
                </c:pt>
                <c:pt idx="8414">
                  <c:v>86.071988288986475</c:v>
                </c:pt>
                <c:pt idx="8415">
                  <c:v>86.071988288986475</c:v>
                </c:pt>
                <c:pt idx="8416">
                  <c:v>86.071988288986475</c:v>
                </c:pt>
                <c:pt idx="8417">
                  <c:v>86.071988288986475</c:v>
                </c:pt>
                <c:pt idx="8418">
                  <c:v>86.071988288986475</c:v>
                </c:pt>
                <c:pt idx="8419">
                  <c:v>86.071988288986475</c:v>
                </c:pt>
                <c:pt idx="8420">
                  <c:v>86.071988288986475</c:v>
                </c:pt>
                <c:pt idx="8421">
                  <c:v>86.071988288986475</c:v>
                </c:pt>
                <c:pt idx="8422">
                  <c:v>86.071988288986475</c:v>
                </c:pt>
                <c:pt idx="8423">
                  <c:v>86.071988288986475</c:v>
                </c:pt>
                <c:pt idx="8424">
                  <c:v>86.071988288986475</c:v>
                </c:pt>
                <c:pt idx="8425">
                  <c:v>86.071988288986475</c:v>
                </c:pt>
                <c:pt idx="8426">
                  <c:v>86.071988288986475</c:v>
                </c:pt>
                <c:pt idx="8427">
                  <c:v>86.071988288986475</c:v>
                </c:pt>
                <c:pt idx="8428">
                  <c:v>86.071988288986475</c:v>
                </c:pt>
                <c:pt idx="8429">
                  <c:v>86.071988288986475</c:v>
                </c:pt>
                <c:pt idx="8430">
                  <c:v>86.071988288986475</c:v>
                </c:pt>
                <c:pt idx="8431">
                  <c:v>86.071988288986475</c:v>
                </c:pt>
                <c:pt idx="8432">
                  <c:v>86.071988288986475</c:v>
                </c:pt>
                <c:pt idx="8433">
                  <c:v>86.071988288986475</c:v>
                </c:pt>
                <c:pt idx="8434">
                  <c:v>86.071988288986475</c:v>
                </c:pt>
                <c:pt idx="8435">
                  <c:v>86.071988288986475</c:v>
                </c:pt>
                <c:pt idx="8436">
                  <c:v>86.071988288986475</c:v>
                </c:pt>
                <c:pt idx="8437">
                  <c:v>86.071988288986475</c:v>
                </c:pt>
                <c:pt idx="8438">
                  <c:v>86.071988288986475</c:v>
                </c:pt>
                <c:pt idx="8439">
                  <c:v>86.071988288986475</c:v>
                </c:pt>
                <c:pt idx="8440">
                  <c:v>86.071988288986475</c:v>
                </c:pt>
                <c:pt idx="8441">
                  <c:v>86.071988288986475</c:v>
                </c:pt>
                <c:pt idx="8442">
                  <c:v>86.071988288986475</c:v>
                </c:pt>
                <c:pt idx="8443">
                  <c:v>86.071988288986475</c:v>
                </c:pt>
                <c:pt idx="8444">
                  <c:v>86.071988288986475</c:v>
                </c:pt>
                <c:pt idx="8445">
                  <c:v>86.071988288986475</c:v>
                </c:pt>
                <c:pt idx="8446">
                  <c:v>86.071988288986475</c:v>
                </c:pt>
                <c:pt idx="8447">
                  <c:v>86.071988288986475</c:v>
                </c:pt>
                <c:pt idx="8448">
                  <c:v>86.071988288986475</c:v>
                </c:pt>
                <c:pt idx="8449">
                  <c:v>86.071988288986475</c:v>
                </c:pt>
                <c:pt idx="8450">
                  <c:v>86.071988288986475</c:v>
                </c:pt>
                <c:pt idx="8451">
                  <c:v>86.071988288986475</c:v>
                </c:pt>
                <c:pt idx="8452">
                  <c:v>86.071988288986475</c:v>
                </c:pt>
                <c:pt idx="8453">
                  <c:v>86.071988288986475</c:v>
                </c:pt>
                <c:pt idx="8454">
                  <c:v>86.071988288986475</c:v>
                </c:pt>
                <c:pt idx="8455">
                  <c:v>86.071988288986475</c:v>
                </c:pt>
                <c:pt idx="8456">
                  <c:v>86.071988288986475</c:v>
                </c:pt>
                <c:pt idx="8457">
                  <c:v>86.071988288986475</c:v>
                </c:pt>
                <c:pt idx="8458">
                  <c:v>86.071988288986475</c:v>
                </c:pt>
                <c:pt idx="8459">
                  <c:v>86.071988288986475</c:v>
                </c:pt>
                <c:pt idx="8460">
                  <c:v>86.071988288986475</c:v>
                </c:pt>
                <c:pt idx="8461">
                  <c:v>86.071988288986475</c:v>
                </c:pt>
                <c:pt idx="8462">
                  <c:v>86.071988288986475</c:v>
                </c:pt>
                <c:pt idx="8463">
                  <c:v>86.071988288986475</c:v>
                </c:pt>
                <c:pt idx="8464">
                  <c:v>86.071988288986475</c:v>
                </c:pt>
                <c:pt idx="8465">
                  <c:v>86.071988288986475</c:v>
                </c:pt>
                <c:pt idx="8466">
                  <c:v>86.071988288986475</c:v>
                </c:pt>
                <c:pt idx="8467">
                  <c:v>86.071988288986475</c:v>
                </c:pt>
                <c:pt idx="8468">
                  <c:v>86.071988288986475</c:v>
                </c:pt>
                <c:pt idx="8469">
                  <c:v>86.071988288986475</c:v>
                </c:pt>
                <c:pt idx="8470">
                  <c:v>86.071988288986475</c:v>
                </c:pt>
                <c:pt idx="8471">
                  <c:v>86.071988288986475</c:v>
                </c:pt>
                <c:pt idx="8472">
                  <c:v>86.071988288986475</c:v>
                </c:pt>
                <c:pt idx="8473">
                  <c:v>86.071988288986475</c:v>
                </c:pt>
                <c:pt idx="8474">
                  <c:v>86.071988288986475</c:v>
                </c:pt>
                <c:pt idx="8475">
                  <c:v>86.071988288986475</c:v>
                </c:pt>
                <c:pt idx="8476">
                  <c:v>86.071988288986475</c:v>
                </c:pt>
                <c:pt idx="8477">
                  <c:v>86.071988288986475</c:v>
                </c:pt>
                <c:pt idx="8478">
                  <c:v>86.071988288986475</c:v>
                </c:pt>
                <c:pt idx="8479">
                  <c:v>86.071988288986475</c:v>
                </c:pt>
                <c:pt idx="8480">
                  <c:v>86.071988288986475</c:v>
                </c:pt>
                <c:pt idx="8481">
                  <c:v>86.071988288986475</c:v>
                </c:pt>
                <c:pt idx="8482">
                  <c:v>86.071988288986475</c:v>
                </c:pt>
                <c:pt idx="8483">
                  <c:v>86.071988288986475</c:v>
                </c:pt>
                <c:pt idx="8484">
                  <c:v>86.071988288986475</c:v>
                </c:pt>
                <c:pt idx="8485">
                  <c:v>86.071988288986475</c:v>
                </c:pt>
                <c:pt idx="8486">
                  <c:v>86.071988288986475</c:v>
                </c:pt>
                <c:pt idx="8487">
                  <c:v>86.071988288986475</c:v>
                </c:pt>
                <c:pt idx="8488">
                  <c:v>86.071988288986475</c:v>
                </c:pt>
                <c:pt idx="8489">
                  <c:v>86.071988288986475</c:v>
                </c:pt>
                <c:pt idx="8490">
                  <c:v>86.071988288986475</c:v>
                </c:pt>
                <c:pt idx="8491">
                  <c:v>86.071988288986475</c:v>
                </c:pt>
                <c:pt idx="8492">
                  <c:v>86.071988288986475</c:v>
                </c:pt>
                <c:pt idx="8493">
                  <c:v>86.071988288986475</c:v>
                </c:pt>
                <c:pt idx="8494">
                  <c:v>86.071988288986475</c:v>
                </c:pt>
                <c:pt idx="8495">
                  <c:v>86.071988288986475</c:v>
                </c:pt>
                <c:pt idx="8496">
                  <c:v>86.071988288986475</c:v>
                </c:pt>
                <c:pt idx="8497">
                  <c:v>86.071988288986475</c:v>
                </c:pt>
                <c:pt idx="8498">
                  <c:v>86.071988288986475</c:v>
                </c:pt>
                <c:pt idx="8499">
                  <c:v>86.071988288986475</c:v>
                </c:pt>
                <c:pt idx="8500">
                  <c:v>86.071988288986475</c:v>
                </c:pt>
                <c:pt idx="8501">
                  <c:v>86.071988288986475</c:v>
                </c:pt>
                <c:pt idx="8502">
                  <c:v>86.071988288986475</c:v>
                </c:pt>
                <c:pt idx="8503">
                  <c:v>86.071988288986475</c:v>
                </c:pt>
                <c:pt idx="8504">
                  <c:v>86.071988288986475</c:v>
                </c:pt>
                <c:pt idx="8505">
                  <c:v>86.071988288986475</c:v>
                </c:pt>
                <c:pt idx="8506">
                  <c:v>86.071988288986475</c:v>
                </c:pt>
                <c:pt idx="8507">
                  <c:v>86.071988288986475</c:v>
                </c:pt>
                <c:pt idx="8508">
                  <c:v>86.071988288986475</c:v>
                </c:pt>
                <c:pt idx="8509">
                  <c:v>86.071988288986475</c:v>
                </c:pt>
                <c:pt idx="8510">
                  <c:v>86.071988288986475</c:v>
                </c:pt>
                <c:pt idx="8511">
                  <c:v>86.071988288986475</c:v>
                </c:pt>
                <c:pt idx="8512">
                  <c:v>86.071988288986475</c:v>
                </c:pt>
                <c:pt idx="8513">
                  <c:v>86.071988288986475</c:v>
                </c:pt>
                <c:pt idx="8514">
                  <c:v>86.071988288986475</c:v>
                </c:pt>
                <c:pt idx="8515">
                  <c:v>86.071988288986475</c:v>
                </c:pt>
                <c:pt idx="8516">
                  <c:v>86.071988288986475</c:v>
                </c:pt>
                <c:pt idx="8517">
                  <c:v>86.071988288986475</c:v>
                </c:pt>
                <c:pt idx="8518">
                  <c:v>86.071988288986475</c:v>
                </c:pt>
                <c:pt idx="8519">
                  <c:v>86.071988288986475</c:v>
                </c:pt>
                <c:pt idx="8520">
                  <c:v>86.071988288986475</c:v>
                </c:pt>
                <c:pt idx="8521">
                  <c:v>86.071988288986475</c:v>
                </c:pt>
                <c:pt idx="8522">
                  <c:v>86.071988288986475</c:v>
                </c:pt>
                <c:pt idx="8523">
                  <c:v>86.071988288986475</c:v>
                </c:pt>
                <c:pt idx="8524">
                  <c:v>86.071988288986475</c:v>
                </c:pt>
                <c:pt idx="8525">
                  <c:v>86.071988288986475</c:v>
                </c:pt>
                <c:pt idx="8526">
                  <c:v>86.071988288986475</c:v>
                </c:pt>
                <c:pt idx="8527">
                  <c:v>86.071988288986475</c:v>
                </c:pt>
                <c:pt idx="8528">
                  <c:v>86.071988288986475</c:v>
                </c:pt>
                <c:pt idx="8529">
                  <c:v>86.071988288986475</c:v>
                </c:pt>
                <c:pt idx="8530">
                  <c:v>86.071988288986475</c:v>
                </c:pt>
                <c:pt idx="8531">
                  <c:v>86.071988288986475</c:v>
                </c:pt>
                <c:pt idx="8532">
                  <c:v>86.071988288986475</c:v>
                </c:pt>
                <c:pt idx="8533">
                  <c:v>86.071988288986475</c:v>
                </c:pt>
                <c:pt idx="8534">
                  <c:v>86.071988288986475</c:v>
                </c:pt>
                <c:pt idx="8535">
                  <c:v>86.071988288986475</c:v>
                </c:pt>
                <c:pt idx="8536">
                  <c:v>86.071988288986475</c:v>
                </c:pt>
                <c:pt idx="8537">
                  <c:v>86.071988288986475</c:v>
                </c:pt>
                <c:pt idx="8538">
                  <c:v>86.071988288986475</c:v>
                </c:pt>
                <c:pt idx="8539">
                  <c:v>86.071988288986475</c:v>
                </c:pt>
                <c:pt idx="8540">
                  <c:v>86.071988288986475</c:v>
                </c:pt>
                <c:pt idx="8541">
                  <c:v>86.071988288986475</c:v>
                </c:pt>
                <c:pt idx="8542">
                  <c:v>86.071988288986475</c:v>
                </c:pt>
                <c:pt idx="8543">
                  <c:v>86.071988288986475</c:v>
                </c:pt>
                <c:pt idx="8544">
                  <c:v>86.071988288986475</c:v>
                </c:pt>
                <c:pt idx="8545">
                  <c:v>86.071988288986475</c:v>
                </c:pt>
                <c:pt idx="8546">
                  <c:v>86.071988288986475</c:v>
                </c:pt>
                <c:pt idx="8547">
                  <c:v>86.071988288986475</c:v>
                </c:pt>
                <c:pt idx="8548">
                  <c:v>86.071988288986475</c:v>
                </c:pt>
                <c:pt idx="8549">
                  <c:v>86.071988288986475</c:v>
                </c:pt>
                <c:pt idx="8550">
                  <c:v>86.071988288986475</c:v>
                </c:pt>
                <c:pt idx="8551">
                  <c:v>86.071988288986475</c:v>
                </c:pt>
                <c:pt idx="8552">
                  <c:v>86.071988288986475</c:v>
                </c:pt>
                <c:pt idx="8553">
                  <c:v>86.071988288986475</c:v>
                </c:pt>
                <c:pt idx="8554">
                  <c:v>86.071988288986475</c:v>
                </c:pt>
                <c:pt idx="8555">
                  <c:v>86.071988288986475</c:v>
                </c:pt>
                <c:pt idx="8556">
                  <c:v>86.071988288986475</c:v>
                </c:pt>
                <c:pt idx="8557">
                  <c:v>86.071988288986475</c:v>
                </c:pt>
                <c:pt idx="8558">
                  <c:v>86.071988288986475</c:v>
                </c:pt>
                <c:pt idx="8559">
                  <c:v>86.071988288986475</c:v>
                </c:pt>
                <c:pt idx="8560">
                  <c:v>86.071988288986475</c:v>
                </c:pt>
                <c:pt idx="8561">
                  <c:v>86.071988288986475</c:v>
                </c:pt>
                <c:pt idx="8562">
                  <c:v>86.071988288986475</c:v>
                </c:pt>
                <c:pt idx="8563">
                  <c:v>86.071988288986475</c:v>
                </c:pt>
                <c:pt idx="8564">
                  <c:v>86.071988288986475</c:v>
                </c:pt>
                <c:pt idx="8565">
                  <c:v>86.071988288986475</c:v>
                </c:pt>
                <c:pt idx="8566">
                  <c:v>86.071988288986475</c:v>
                </c:pt>
                <c:pt idx="8567">
                  <c:v>86.071988288986475</c:v>
                </c:pt>
                <c:pt idx="8568">
                  <c:v>86.071988288986475</c:v>
                </c:pt>
                <c:pt idx="8569">
                  <c:v>86.071988288986475</c:v>
                </c:pt>
                <c:pt idx="8570">
                  <c:v>86.071988288986475</c:v>
                </c:pt>
                <c:pt idx="8571">
                  <c:v>86.071988288986475</c:v>
                </c:pt>
                <c:pt idx="8572">
                  <c:v>86.071988288986475</c:v>
                </c:pt>
                <c:pt idx="8573">
                  <c:v>86.071988288986475</c:v>
                </c:pt>
                <c:pt idx="8574">
                  <c:v>86.071988288986475</c:v>
                </c:pt>
                <c:pt idx="8575">
                  <c:v>86.071988288986475</c:v>
                </c:pt>
                <c:pt idx="8576">
                  <c:v>86.071988288986475</c:v>
                </c:pt>
                <c:pt idx="8577">
                  <c:v>86.071988288986475</c:v>
                </c:pt>
                <c:pt idx="8578">
                  <c:v>86.071988288986475</c:v>
                </c:pt>
                <c:pt idx="8579">
                  <c:v>86.071988288986475</c:v>
                </c:pt>
                <c:pt idx="8580">
                  <c:v>86.071988288986475</c:v>
                </c:pt>
                <c:pt idx="8581">
                  <c:v>86.071988288986475</c:v>
                </c:pt>
                <c:pt idx="8582">
                  <c:v>86.071988288986475</c:v>
                </c:pt>
                <c:pt idx="8583">
                  <c:v>86.071988288986475</c:v>
                </c:pt>
                <c:pt idx="8584">
                  <c:v>86.071988288986475</c:v>
                </c:pt>
                <c:pt idx="8585">
                  <c:v>86.071988288986475</c:v>
                </c:pt>
                <c:pt idx="8586">
                  <c:v>86.071988288986475</c:v>
                </c:pt>
                <c:pt idx="8587">
                  <c:v>86.071988288986475</c:v>
                </c:pt>
                <c:pt idx="8588">
                  <c:v>86.071988288986475</c:v>
                </c:pt>
                <c:pt idx="8589">
                  <c:v>86.071988288986475</c:v>
                </c:pt>
                <c:pt idx="8590">
                  <c:v>86.071988288986475</c:v>
                </c:pt>
                <c:pt idx="8591">
                  <c:v>86.071988288986475</c:v>
                </c:pt>
                <c:pt idx="8592">
                  <c:v>86.071988288986475</c:v>
                </c:pt>
                <c:pt idx="8593">
                  <c:v>86.071988288986475</c:v>
                </c:pt>
                <c:pt idx="8594">
                  <c:v>86.071988288986475</c:v>
                </c:pt>
                <c:pt idx="8595">
                  <c:v>86.071988288986475</c:v>
                </c:pt>
                <c:pt idx="8596">
                  <c:v>86.071988288986475</c:v>
                </c:pt>
                <c:pt idx="8597">
                  <c:v>86.071988288986475</c:v>
                </c:pt>
                <c:pt idx="8598">
                  <c:v>86.071988288986475</c:v>
                </c:pt>
                <c:pt idx="8599">
                  <c:v>86.071988288986475</c:v>
                </c:pt>
                <c:pt idx="8600">
                  <c:v>86.071988288986475</c:v>
                </c:pt>
                <c:pt idx="8601">
                  <c:v>86.071988288986475</c:v>
                </c:pt>
                <c:pt idx="8602">
                  <c:v>86.071988288986475</c:v>
                </c:pt>
                <c:pt idx="8603">
                  <c:v>86.071988288986475</c:v>
                </c:pt>
                <c:pt idx="8604">
                  <c:v>86.071988288986475</c:v>
                </c:pt>
                <c:pt idx="8605">
                  <c:v>86.071988288986475</c:v>
                </c:pt>
                <c:pt idx="8606">
                  <c:v>86.071988288986475</c:v>
                </c:pt>
                <c:pt idx="8607">
                  <c:v>86.071988288986475</c:v>
                </c:pt>
                <c:pt idx="8608">
                  <c:v>86.071988288986475</c:v>
                </c:pt>
                <c:pt idx="8609">
                  <c:v>86.071988288986475</c:v>
                </c:pt>
                <c:pt idx="8610">
                  <c:v>86.071988288986475</c:v>
                </c:pt>
                <c:pt idx="8611">
                  <c:v>86.071988288986475</c:v>
                </c:pt>
                <c:pt idx="8612">
                  <c:v>86.071988288986475</c:v>
                </c:pt>
                <c:pt idx="8613">
                  <c:v>86.071988288986475</c:v>
                </c:pt>
                <c:pt idx="8614">
                  <c:v>86.071988288986475</c:v>
                </c:pt>
                <c:pt idx="8615">
                  <c:v>86.071988288986475</c:v>
                </c:pt>
                <c:pt idx="8616">
                  <c:v>86.071988288986475</c:v>
                </c:pt>
                <c:pt idx="8617">
                  <c:v>86.071988288986475</c:v>
                </c:pt>
                <c:pt idx="8618">
                  <c:v>86.071988288986475</c:v>
                </c:pt>
                <c:pt idx="8619">
                  <c:v>86.071988288986475</c:v>
                </c:pt>
                <c:pt idx="8620">
                  <c:v>86.071988288986475</c:v>
                </c:pt>
                <c:pt idx="8621">
                  <c:v>86.071988288986475</c:v>
                </c:pt>
                <c:pt idx="8622">
                  <c:v>86.071988288986475</c:v>
                </c:pt>
                <c:pt idx="8623">
                  <c:v>86.071988288986475</c:v>
                </c:pt>
                <c:pt idx="8624">
                  <c:v>86.071988288986475</c:v>
                </c:pt>
                <c:pt idx="8625">
                  <c:v>86.071988288986475</c:v>
                </c:pt>
                <c:pt idx="8626">
                  <c:v>86.071988288986475</c:v>
                </c:pt>
                <c:pt idx="8627">
                  <c:v>86.071988288986475</c:v>
                </c:pt>
                <c:pt idx="8628">
                  <c:v>86.071988288986475</c:v>
                </c:pt>
                <c:pt idx="8629">
                  <c:v>86.071988288986475</c:v>
                </c:pt>
                <c:pt idx="8630">
                  <c:v>86.071988288986475</c:v>
                </c:pt>
                <c:pt idx="8631">
                  <c:v>86.071988288986475</c:v>
                </c:pt>
                <c:pt idx="8632">
                  <c:v>86.071988288986475</c:v>
                </c:pt>
                <c:pt idx="8633">
                  <c:v>86.071988288986475</c:v>
                </c:pt>
                <c:pt idx="8634">
                  <c:v>86.071988288986475</c:v>
                </c:pt>
                <c:pt idx="8635">
                  <c:v>86.071988288986475</c:v>
                </c:pt>
                <c:pt idx="8636">
                  <c:v>86.071988288986475</c:v>
                </c:pt>
                <c:pt idx="8637">
                  <c:v>86.071988288986475</c:v>
                </c:pt>
                <c:pt idx="8638">
                  <c:v>86.071988288986475</c:v>
                </c:pt>
                <c:pt idx="8639">
                  <c:v>86.071988288986475</c:v>
                </c:pt>
                <c:pt idx="8640">
                  <c:v>86.071988288986475</c:v>
                </c:pt>
                <c:pt idx="8641">
                  <c:v>86.071988288986475</c:v>
                </c:pt>
                <c:pt idx="8642">
                  <c:v>86.071988288986475</c:v>
                </c:pt>
                <c:pt idx="8643">
                  <c:v>86.071988288986475</c:v>
                </c:pt>
                <c:pt idx="8644">
                  <c:v>86.071988288986475</c:v>
                </c:pt>
                <c:pt idx="8645">
                  <c:v>86.071988288986475</c:v>
                </c:pt>
                <c:pt idx="8646">
                  <c:v>86.071988288986475</c:v>
                </c:pt>
                <c:pt idx="8647">
                  <c:v>86.071988288986475</c:v>
                </c:pt>
                <c:pt idx="8648">
                  <c:v>86.071988288986475</c:v>
                </c:pt>
                <c:pt idx="8649">
                  <c:v>86.071988288986475</c:v>
                </c:pt>
                <c:pt idx="8650">
                  <c:v>86.071988288986475</c:v>
                </c:pt>
                <c:pt idx="8651">
                  <c:v>86.071988288986475</c:v>
                </c:pt>
                <c:pt idx="8652">
                  <c:v>86.071988288986475</c:v>
                </c:pt>
                <c:pt idx="8653">
                  <c:v>86.071988288986475</c:v>
                </c:pt>
                <c:pt idx="8654">
                  <c:v>86.071988288986475</c:v>
                </c:pt>
                <c:pt idx="8655">
                  <c:v>86.071988288986475</c:v>
                </c:pt>
                <c:pt idx="8656">
                  <c:v>86.071988288986475</c:v>
                </c:pt>
                <c:pt idx="8657">
                  <c:v>86.071988288986475</c:v>
                </c:pt>
                <c:pt idx="8658">
                  <c:v>86.071988288986475</c:v>
                </c:pt>
                <c:pt idx="8659">
                  <c:v>86.071988288986475</c:v>
                </c:pt>
                <c:pt idx="8660">
                  <c:v>86.071988288986475</c:v>
                </c:pt>
                <c:pt idx="8661">
                  <c:v>86.071988288986475</c:v>
                </c:pt>
                <c:pt idx="8662">
                  <c:v>86.071988288986475</c:v>
                </c:pt>
                <c:pt idx="8663">
                  <c:v>86.071988288986475</c:v>
                </c:pt>
                <c:pt idx="8664">
                  <c:v>86.071988288986475</c:v>
                </c:pt>
                <c:pt idx="8665">
                  <c:v>86.071988288986475</c:v>
                </c:pt>
                <c:pt idx="8666">
                  <c:v>86.071988288986475</c:v>
                </c:pt>
                <c:pt idx="8667">
                  <c:v>86.071988288986475</c:v>
                </c:pt>
                <c:pt idx="8668">
                  <c:v>86.071988288986475</c:v>
                </c:pt>
                <c:pt idx="8669">
                  <c:v>86.071988288986475</c:v>
                </c:pt>
                <c:pt idx="8670">
                  <c:v>86.071988288986475</c:v>
                </c:pt>
                <c:pt idx="8671">
                  <c:v>86.071988288986475</c:v>
                </c:pt>
                <c:pt idx="8672">
                  <c:v>86.071988288986475</c:v>
                </c:pt>
                <c:pt idx="8673">
                  <c:v>86.071988288986475</c:v>
                </c:pt>
                <c:pt idx="8674">
                  <c:v>86.071988288986475</c:v>
                </c:pt>
                <c:pt idx="8675">
                  <c:v>86.071988288986475</c:v>
                </c:pt>
                <c:pt idx="8676">
                  <c:v>86.071988288986475</c:v>
                </c:pt>
                <c:pt idx="8677">
                  <c:v>86.071988288986475</c:v>
                </c:pt>
                <c:pt idx="8678">
                  <c:v>86.071988288986475</c:v>
                </c:pt>
                <c:pt idx="8679">
                  <c:v>86.071988288986475</c:v>
                </c:pt>
                <c:pt idx="8680">
                  <c:v>86.071988288986475</c:v>
                </c:pt>
                <c:pt idx="8681">
                  <c:v>86.071988288986475</c:v>
                </c:pt>
                <c:pt idx="8682">
                  <c:v>86.071988288986475</c:v>
                </c:pt>
                <c:pt idx="8683">
                  <c:v>86.071988288986475</c:v>
                </c:pt>
                <c:pt idx="8684">
                  <c:v>86.071988288986475</c:v>
                </c:pt>
                <c:pt idx="8685">
                  <c:v>86.071988288986475</c:v>
                </c:pt>
                <c:pt idx="8686">
                  <c:v>86.071988288986475</c:v>
                </c:pt>
                <c:pt idx="8687">
                  <c:v>86.071988288986475</c:v>
                </c:pt>
                <c:pt idx="8688">
                  <c:v>86.071988288986475</c:v>
                </c:pt>
                <c:pt idx="8689">
                  <c:v>86.071988288986475</c:v>
                </c:pt>
                <c:pt idx="8690">
                  <c:v>86.071988288986475</c:v>
                </c:pt>
                <c:pt idx="8691">
                  <c:v>86.071988288986475</c:v>
                </c:pt>
                <c:pt idx="8692">
                  <c:v>86.071988288986475</c:v>
                </c:pt>
                <c:pt idx="8693">
                  <c:v>86.071988288986475</c:v>
                </c:pt>
                <c:pt idx="8694">
                  <c:v>86.071988288986475</c:v>
                </c:pt>
                <c:pt idx="8695">
                  <c:v>86.071988288986475</c:v>
                </c:pt>
                <c:pt idx="8696">
                  <c:v>86.071988288986475</c:v>
                </c:pt>
                <c:pt idx="8697">
                  <c:v>86.071988288986475</c:v>
                </c:pt>
                <c:pt idx="8698">
                  <c:v>86.071988288986475</c:v>
                </c:pt>
                <c:pt idx="8699">
                  <c:v>86.071988288986475</c:v>
                </c:pt>
                <c:pt idx="8700">
                  <c:v>86.071988288986475</c:v>
                </c:pt>
                <c:pt idx="8701">
                  <c:v>86.071988288986475</c:v>
                </c:pt>
                <c:pt idx="8702">
                  <c:v>86.071988288986475</c:v>
                </c:pt>
                <c:pt idx="8703">
                  <c:v>86.071988288986475</c:v>
                </c:pt>
                <c:pt idx="8704">
                  <c:v>86.071988288986475</c:v>
                </c:pt>
                <c:pt idx="8705">
                  <c:v>86.071988288986475</c:v>
                </c:pt>
                <c:pt idx="8706">
                  <c:v>86.071988288986475</c:v>
                </c:pt>
                <c:pt idx="8707">
                  <c:v>86.071988288986475</c:v>
                </c:pt>
                <c:pt idx="8708">
                  <c:v>86.071988288986475</c:v>
                </c:pt>
                <c:pt idx="8709">
                  <c:v>86.071988288986475</c:v>
                </c:pt>
                <c:pt idx="8710">
                  <c:v>86.071988288986475</c:v>
                </c:pt>
                <c:pt idx="8711">
                  <c:v>86.071988288986475</c:v>
                </c:pt>
                <c:pt idx="8712">
                  <c:v>86.071988288986475</c:v>
                </c:pt>
                <c:pt idx="8713">
                  <c:v>86.071988288986475</c:v>
                </c:pt>
                <c:pt idx="8714">
                  <c:v>86.071988288986475</c:v>
                </c:pt>
                <c:pt idx="8715">
                  <c:v>86.071988288986475</c:v>
                </c:pt>
                <c:pt idx="8716">
                  <c:v>86.071988288986475</c:v>
                </c:pt>
                <c:pt idx="8717">
                  <c:v>86.071988288986475</c:v>
                </c:pt>
                <c:pt idx="8718">
                  <c:v>86.071988288986475</c:v>
                </c:pt>
                <c:pt idx="8719">
                  <c:v>86.071988288986475</c:v>
                </c:pt>
                <c:pt idx="8720">
                  <c:v>86.071988288986475</c:v>
                </c:pt>
                <c:pt idx="8721">
                  <c:v>86.071988288986475</c:v>
                </c:pt>
                <c:pt idx="8722">
                  <c:v>86.071988288986475</c:v>
                </c:pt>
                <c:pt idx="8723">
                  <c:v>86.071988288986475</c:v>
                </c:pt>
                <c:pt idx="8724">
                  <c:v>86.071988288986475</c:v>
                </c:pt>
                <c:pt idx="8725">
                  <c:v>86.071988288986475</c:v>
                </c:pt>
                <c:pt idx="8726">
                  <c:v>86.071988288986475</c:v>
                </c:pt>
                <c:pt idx="8727">
                  <c:v>86.071988288986475</c:v>
                </c:pt>
                <c:pt idx="8728">
                  <c:v>86.071988288986475</c:v>
                </c:pt>
                <c:pt idx="8729">
                  <c:v>86.071988288986475</c:v>
                </c:pt>
                <c:pt idx="8730">
                  <c:v>86.071988288986475</c:v>
                </c:pt>
                <c:pt idx="8731">
                  <c:v>86.071988288986475</c:v>
                </c:pt>
                <c:pt idx="8732">
                  <c:v>86.071988288986475</c:v>
                </c:pt>
                <c:pt idx="8733">
                  <c:v>86.071988288986475</c:v>
                </c:pt>
                <c:pt idx="8734">
                  <c:v>86.071988288986475</c:v>
                </c:pt>
                <c:pt idx="8735">
                  <c:v>86.071988288986475</c:v>
                </c:pt>
                <c:pt idx="8736">
                  <c:v>86.071988288986475</c:v>
                </c:pt>
                <c:pt idx="8737">
                  <c:v>86.071988288986475</c:v>
                </c:pt>
                <c:pt idx="8738">
                  <c:v>86.071988288986475</c:v>
                </c:pt>
                <c:pt idx="8739">
                  <c:v>86.071988288986475</c:v>
                </c:pt>
                <c:pt idx="8740">
                  <c:v>86.071988288986475</c:v>
                </c:pt>
                <c:pt idx="8741">
                  <c:v>86.071988288986475</c:v>
                </c:pt>
                <c:pt idx="8742">
                  <c:v>86.071988288986475</c:v>
                </c:pt>
                <c:pt idx="8743">
                  <c:v>86.071988288986475</c:v>
                </c:pt>
                <c:pt idx="8744">
                  <c:v>86.071988288986475</c:v>
                </c:pt>
                <c:pt idx="8745">
                  <c:v>86.071988288986475</c:v>
                </c:pt>
                <c:pt idx="8746">
                  <c:v>86.071988288986475</c:v>
                </c:pt>
                <c:pt idx="8747">
                  <c:v>86.071988288986475</c:v>
                </c:pt>
                <c:pt idx="8748">
                  <c:v>86.071988288986475</c:v>
                </c:pt>
                <c:pt idx="8749">
                  <c:v>86.071988288986475</c:v>
                </c:pt>
                <c:pt idx="8750">
                  <c:v>86.071988288986475</c:v>
                </c:pt>
                <c:pt idx="8751">
                  <c:v>86.071988288986475</c:v>
                </c:pt>
                <c:pt idx="8752">
                  <c:v>86.071988288986475</c:v>
                </c:pt>
                <c:pt idx="8753">
                  <c:v>86.071988288986475</c:v>
                </c:pt>
                <c:pt idx="8754">
                  <c:v>86.071988288986475</c:v>
                </c:pt>
                <c:pt idx="8755">
                  <c:v>86.071988288986475</c:v>
                </c:pt>
                <c:pt idx="8756">
                  <c:v>86.071988288986475</c:v>
                </c:pt>
                <c:pt idx="8757">
                  <c:v>86.071988288986475</c:v>
                </c:pt>
                <c:pt idx="8758">
                  <c:v>86.071988288986475</c:v>
                </c:pt>
                <c:pt idx="8759">
                  <c:v>86.071988288986475</c:v>
                </c:pt>
                <c:pt idx="8760">
                  <c:v>86.071988288986475</c:v>
                </c:pt>
                <c:pt idx="8761">
                  <c:v>86.071988288986475</c:v>
                </c:pt>
                <c:pt idx="8762">
                  <c:v>86.071988288986475</c:v>
                </c:pt>
                <c:pt idx="8763">
                  <c:v>86.071988288986475</c:v>
                </c:pt>
                <c:pt idx="8764">
                  <c:v>86.071988288986475</c:v>
                </c:pt>
                <c:pt idx="8765">
                  <c:v>86.071988288986475</c:v>
                </c:pt>
                <c:pt idx="8766">
                  <c:v>86.071988288986475</c:v>
                </c:pt>
                <c:pt idx="8767">
                  <c:v>86.071988288986475</c:v>
                </c:pt>
                <c:pt idx="8768">
                  <c:v>86.071988288986475</c:v>
                </c:pt>
                <c:pt idx="8769">
                  <c:v>86.071988288986475</c:v>
                </c:pt>
                <c:pt idx="8770">
                  <c:v>86.071988288986475</c:v>
                </c:pt>
                <c:pt idx="8771">
                  <c:v>86.071988288986475</c:v>
                </c:pt>
                <c:pt idx="8772">
                  <c:v>86.071988288986475</c:v>
                </c:pt>
                <c:pt idx="8773">
                  <c:v>86.071988288986475</c:v>
                </c:pt>
                <c:pt idx="8774">
                  <c:v>86.071988288986475</c:v>
                </c:pt>
                <c:pt idx="8775">
                  <c:v>86.071988288986475</c:v>
                </c:pt>
                <c:pt idx="8776">
                  <c:v>86.071988288986475</c:v>
                </c:pt>
                <c:pt idx="8777">
                  <c:v>86.071988288986475</c:v>
                </c:pt>
                <c:pt idx="8778">
                  <c:v>86.071988288986475</c:v>
                </c:pt>
                <c:pt idx="8779">
                  <c:v>86.071988288986475</c:v>
                </c:pt>
                <c:pt idx="8780">
                  <c:v>86.071988288986475</c:v>
                </c:pt>
                <c:pt idx="8781">
                  <c:v>86.071988288986475</c:v>
                </c:pt>
                <c:pt idx="8782">
                  <c:v>86.071988288986475</c:v>
                </c:pt>
                <c:pt idx="8783">
                  <c:v>86.071988288986475</c:v>
                </c:pt>
                <c:pt idx="8784">
                  <c:v>86.071988288986475</c:v>
                </c:pt>
                <c:pt idx="8785">
                  <c:v>86.071988288986475</c:v>
                </c:pt>
                <c:pt idx="8786">
                  <c:v>86.071988288986475</c:v>
                </c:pt>
                <c:pt idx="8787">
                  <c:v>86.071988288986475</c:v>
                </c:pt>
                <c:pt idx="8788">
                  <c:v>86.071988288986475</c:v>
                </c:pt>
                <c:pt idx="8789">
                  <c:v>86.071988288986475</c:v>
                </c:pt>
                <c:pt idx="8790">
                  <c:v>86.071988288986475</c:v>
                </c:pt>
                <c:pt idx="8791">
                  <c:v>86.071988288986475</c:v>
                </c:pt>
                <c:pt idx="8792">
                  <c:v>86.071988288986475</c:v>
                </c:pt>
                <c:pt idx="8793">
                  <c:v>86.071988288986475</c:v>
                </c:pt>
                <c:pt idx="8794">
                  <c:v>86.071988288986475</c:v>
                </c:pt>
                <c:pt idx="8795">
                  <c:v>86.071988288986475</c:v>
                </c:pt>
                <c:pt idx="8796">
                  <c:v>86.071988288986475</c:v>
                </c:pt>
                <c:pt idx="8797">
                  <c:v>86.071988288986475</c:v>
                </c:pt>
                <c:pt idx="8798">
                  <c:v>86.071988288986475</c:v>
                </c:pt>
                <c:pt idx="8799">
                  <c:v>86.071988288986475</c:v>
                </c:pt>
                <c:pt idx="8800">
                  <c:v>86.071988288986475</c:v>
                </c:pt>
                <c:pt idx="8801">
                  <c:v>86.071988288986475</c:v>
                </c:pt>
                <c:pt idx="8802">
                  <c:v>86.071988288986475</c:v>
                </c:pt>
                <c:pt idx="8803">
                  <c:v>86.071988288986475</c:v>
                </c:pt>
                <c:pt idx="8804">
                  <c:v>86.071988288986475</c:v>
                </c:pt>
                <c:pt idx="8805">
                  <c:v>86.071988288986475</c:v>
                </c:pt>
                <c:pt idx="8806">
                  <c:v>86.071988288986475</c:v>
                </c:pt>
                <c:pt idx="8807">
                  <c:v>86.071988288986475</c:v>
                </c:pt>
                <c:pt idx="8808">
                  <c:v>86.071988288986475</c:v>
                </c:pt>
                <c:pt idx="8809">
                  <c:v>86.071988288986475</c:v>
                </c:pt>
                <c:pt idx="8810">
                  <c:v>86.071988288986475</c:v>
                </c:pt>
                <c:pt idx="8811">
                  <c:v>86.071988288986475</c:v>
                </c:pt>
                <c:pt idx="8812">
                  <c:v>86.071988288986475</c:v>
                </c:pt>
                <c:pt idx="8813">
                  <c:v>86.071988288986475</c:v>
                </c:pt>
                <c:pt idx="8814">
                  <c:v>86.071988288986475</c:v>
                </c:pt>
                <c:pt idx="8815">
                  <c:v>86.071988288986475</c:v>
                </c:pt>
                <c:pt idx="8816">
                  <c:v>86.071988288986475</c:v>
                </c:pt>
                <c:pt idx="8817">
                  <c:v>86.071988288986475</c:v>
                </c:pt>
                <c:pt idx="8818">
                  <c:v>86.071988288986475</c:v>
                </c:pt>
                <c:pt idx="8819">
                  <c:v>86.071988288986475</c:v>
                </c:pt>
                <c:pt idx="8820">
                  <c:v>86.071988288986475</c:v>
                </c:pt>
                <c:pt idx="8821">
                  <c:v>86.071988288986475</c:v>
                </c:pt>
                <c:pt idx="8822">
                  <c:v>86.071988288986475</c:v>
                </c:pt>
                <c:pt idx="8823">
                  <c:v>86.071988288986475</c:v>
                </c:pt>
                <c:pt idx="8824">
                  <c:v>86.071988288986475</c:v>
                </c:pt>
                <c:pt idx="8825">
                  <c:v>86.071988288986475</c:v>
                </c:pt>
                <c:pt idx="8826">
                  <c:v>86.071988288986475</c:v>
                </c:pt>
                <c:pt idx="8827">
                  <c:v>86.071988288986475</c:v>
                </c:pt>
                <c:pt idx="8828">
                  <c:v>86.071988288986475</c:v>
                </c:pt>
                <c:pt idx="8829">
                  <c:v>86.071988288986475</c:v>
                </c:pt>
                <c:pt idx="8830">
                  <c:v>86.071988288986475</c:v>
                </c:pt>
                <c:pt idx="8831">
                  <c:v>86.071988288986475</c:v>
                </c:pt>
                <c:pt idx="8832">
                  <c:v>86.071988288986475</c:v>
                </c:pt>
                <c:pt idx="8833">
                  <c:v>86.071988288986475</c:v>
                </c:pt>
                <c:pt idx="8834">
                  <c:v>86.071988288986475</c:v>
                </c:pt>
                <c:pt idx="8835">
                  <c:v>86.071988288986475</c:v>
                </c:pt>
                <c:pt idx="8836">
                  <c:v>86.071988288986475</c:v>
                </c:pt>
                <c:pt idx="8837">
                  <c:v>86.071988288986475</c:v>
                </c:pt>
                <c:pt idx="8838">
                  <c:v>86.071988288986475</c:v>
                </c:pt>
                <c:pt idx="8839">
                  <c:v>86.071988288986475</c:v>
                </c:pt>
                <c:pt idx="8840">
                  <c:v>86.071988288986475</c:v>
                </c:pt>
                <c:pt idx="8841">
                  <c:v>86.071988288986475</c:v>
                </c:pt>
                <c:pt idx="8842">
                  <c:v>86.071988288986475</c:v>
                </c:pt>
                <c:pt idx="8843">
                  <c:v>86.071988288986475</c:v>
                </c:pt>
                <c:pt idx="8844">
                  <c:v>86.071988288986475</c:v>
                </c:pt>
                <c:pt idx="8845">
                  <c:v>86.071988288986475</c:v>
                </c:pt>
                <c:pt idx="8846">
                  <c:v>86.071988288986475</c:v>
                </c:pt>
                <c:pt idx="8847">
                  <c:v>86.071988288986475</c:v>
                </c:pt>
                <c:pt idx="8848">
                  <c:v>86.071988288986475</c:v>
                </c:pt>
                <c:pt idx="8849">
                  <c:v>86.071988288986475</c:v>
                </c:pt>
                <c:pt idx="8850">
                  <c:v>86.071988288986475</c:v>
                </c:pt>
                <c:pt idx="8851">
                  <c:v>86.071988288986475</c:v>
                </c:pt>
                <c:pt idx="8852">
                  <c:v>86.071988288986475</c:v>
                </c:pt>
                <c:pt idx="8853">
                  <c:v>86.071988288986475</c:v>
                </c:pt>
                <c:pt idx="8854">
                  <c:v>86.071988288986475</c:v>
                </c:pt>
                <c:pt idx="8855">
                  <c:v>86.071988288986475</c:v>
                </c:pt>
                <c:pt idx="8856">
                  <c:v>86.071988288986475</c:v>
                </c:pt>
                <c:pt idx="8857">
                  <c:v>86.071988288986475</c:v>
                </c:pt>
                <c:pt idx="8858">
                  <c:v>86.071988288986475</c:v>
                </c:pt>
                <c:pt idx="8859">
                  <c:v>86.071988288986475</c:v>
                </c:pt>
                <c:pt idx="8860">
                  <c:v>86.071988288986475</c:v>
                </c:pt>
                <c:pt idx="8861">
                  <c:v>86.071988288986475</c:v>
                </c:pt>
                <c:pt idx="8862">
                  <c:v>86.071988288986475</c:v>
                </c:pt>
                <c:pt idx="8863">
                  <c:v>86.071988288986475</c:v>
                </c:pt>
                <c:pt idx="8864">
                  <c:v>86.071988288986475</c:v>
                </c:pt>
                <c:pt idx="8865">
                  <c:v>86.071988288986475</c:v>
                </c:pt>
                <c:pt idx="8866">
                  <c:v>86.071988288986475</c:v>
                </c:pt>
                <c:pt idx="8867">
                  <c:v>86.071988288986475</c:v>
                </c:pt>
                <c:pt idx="8868">
                  <c:v>86.071988288986475</c:v>
                </c:pt>
                <c:pt idx="8869">
                  <c:v>86.071988288986475</c:v>
                </c:pt>
                <c:pt idx="8870">
                  <c:v>86.071988288986475</c:v>
                </c:pt>
                <c:pt idx="8871">
                  <c:v>86.071988288986475</c:v>
                </c:pt>
                <c:pt idx="8872">
                  <c:v>86.071988288986475</c:v>
                </c:pt>
                <c:pt idx="8873">
                  <c:v>86.071988288986475</c:v>
                </c:pt>
                <c:pt idx="8874">
                  <c:v>86.071988288986475</c:v>
                </c:pt>
                <c:pt idx="8875">
                  <c:v>86.071988288986475</c:v>
                </c:pt>
                <c:pt idx="8876">
                  <c:v>86.071988288986475</c:v>
                </c:pt>
                <c:pt idx="8877">
                  <c:v>86.071988288986475</c:v>
                </c:pt>
                <c:pt idx="8878">
                  <c:v>86.071988288986475</c:v>
                </c:pt>
                <c:pt idx="8879">
                  <c:v>86.071988288986475</c:v>
                </c:pt>
                <c:pt idx="8880">
                  <c:v>86.071988288986475</c:v>
                </c:pt>
                <c:pt idx="8881">
                  <c:v>86.071988288986475</c:v>
                </c:pt>
                <c:pt idx="8882">
                  <c:v>86.071988288986475</c:v>
                </c:pt>
                <c:pt idx="8883">
                  <c:v>86.071988288986475</c:v>
                </c:pt>
                <c:pt idx="8884">
                  <c:v>86.071988288986475</c:v>
                </c:pt>
                <c:pt idx="8885">
                  <c:v>86.071988288986475</c:v>
                </c:pt>
                <c:pt idx="8886">
                  <c:v>86.071988288986475</c:v>
                </c:pt>
                <c:pt idx="8887">
                  <c:v>86.071988288986475</c:v>
                </c:pt>
                <c:pt idx="8888">
                  <c:v>86.071988288986475</c:v>
                </c:pt>
                <c:pt idx="8889">
                  <c:v>86.071988288986475</c:v>
                </c:pt>
                <c:pt idx="8890">
                  <c:v>86.071988288986475</c:v>
                </c:pt>
                <c:pt idx="8891">
                  <c:v>86.071988288986475</c:v>
                </c:pt>
                <c:pt idx="8892">
                  <c:v>86.071988288986475</c:v>
                </c:pt>
                <c:pt idx="8893">
                  <c:v>86.071988288986475</c:v>
                </c:pt>
                <c:pt idx="8894">
                  <c:v>86.071988288986475</c:v>
                </c:pt>
                <c:pt idx="8895">
                  <c:v>86.071988288986475</c:v>
                </c:pt>
                <c:pt idx="8896">
                  <c:v>86.071988288986475</c:v>
                </c:pt>
                <c:pt idx="8897">
                  <c:v>86.071988288986475</c:v>
                </c:pt>
                <c:pt idx="8898">
                  <c:v>86.071988288986475</c:v>
                </c:pt>
                <c:pt idx="8899">
                  <c:v>86.071988288986475</c:v>
                </c:pt>
                <c:pt idx="8900">
                  <c:v>86.071988288986475</c:v>
                </c:pt>
                <c:pt idx="8901">
                  <c:v>86.071988288986475</c:v>
                </c:pt>
                <c:pt idx="8902">
                  <c:v>86.071988288986475</c:v>
                </c:pt>
                <c:pt idx="8903">
                  <c:v>86.071988288986475</c:v>
                </c:pt>
                <c:pt idx="8904">
                  <c:v>86.071988288986475</c:v>
                </c:pt>
                <c:pt idx="8905">
                  <c:v>86.071988288986475</c:v>
                </c:pt>
                <c:pt idx="8906">
                  <c:v>86.071988288986475</c:v>
                </c:pt>
                <c:pt idx="8907">
                  <c:v>86.071988288986475</c:v>
                </c:pt>
                <c:pt idx="8908">
                  <c:v>86.071988288986475</c:v>
                </c:pt>
                <c:pt idx="8909">
                  <c:v>86.071988288986475</c:v>
                </c:pt>
                <c:pt idx="8910">
                  <c:v>86.071988288986475</c:v>
                </c:pt>
                <c:pt idx="8911">
                  <c:v>86.071988288986475</c:v>
                </c:pt>
                <c:pt idx="8912">
                  <c:v>86.071988288986475</c:v>
                </c:pt>
                <c:pt idx="8913">
                  <c:v>86.071988288986475</c:v>
                </c:pt>
                <c:pt idx="8914">
                  <c:v>86.071988288986475</c:v>
                </c:pt>
                <c:pt idx="8915">
                  <c:v>86.071988288986475</c:v>
                </c:pt>
                <c:pt idx="8916">
                  <c:v>86.071988288986475</c:v>
                </c:pt>
                <c:pt idx="8917">
                  <c:v>86.071988288986475</c:v>
                </c:pt>
                <c:pt idx="8918">
                  <c:v>86.071988288986475</c:v>
                </c:pt>
                <c:pt idx="8919">
                  <c:v>86.071988288986475</c:v>
                </c:pt>
                <c:pt idx="8920">
                  <c:v>86.071988288986475</c:v>
                </c:pt>
                <c:pt idx="8921">
                  <c:v>86.071988288986475</c:v>
                </c:pt>
                <c:pt idx="8922">
                  <c:v>86.071988288986475</c:v>
                </c:pt>
                <c:pt idx="8923">
                  <c:v>86.071988288986475</c:v>
                </c:pt>
                <c:pt idx="8924">
                  <c:v>86.071988288986475</c:v>
                </c:pt>
                <c:pt idx="8925">
                  <c:v>86.071988288986475</c:v>
                </c:pt>
                <c:pt idx="8926">
                  <c:v>86.071988288986475</c:v>
                </c:pt>
                <c:pt idx="8927">
                  <c:v>86.071988288986475</c:v>
                </c:pt>
                <c:pt idx="8928">
                  <c:v>86.071988288986475</c:v>
                </c:pt>
                <c:pt idx="8929">
                  <c:v>86.071988288986475</c:v>
                </c:pt>
                <c:pt idx="8930">
                  <c:v>86.071988288986475</c:v>
                </c:pt>
                <c:pt idx="8931">
                  <c:v>86.071988288986475</c:v>
                </c:pt>
                <c:pt idx="8932">
                  <c:v>86.071988288986475</c:v>
                </c:pt>
                <c:pt idx="8933">
                  <c:v>86.071988288986475</c:v>
                </c:pt>
                <c:pt idx="8934">
                  <c:v>86.071988288986475</c:v>
                </c:pt>
                <c:pt idx="8935">
                  <c:v>86.071988288986475</c:v>
                </c:pt>
                <c:pt idx="8936">
                  <c:v>86.071988288986475</c:v>
                </c:pt>
                <c:pt idx="8937">
                  <c:v>86.071988288986475</c:v>
                </c:pt>
                <c:pt idx="8938">
                  <c:v>86.071988288986475</c:v>
                </c:pt>
                <c:pt idx="8939">
                  <c:v>86.071988288986475</c:v>
                </c:pt>
                <c:pt idx="8940">
                  <c:v>86.071988288986475</c:v>
                </c:pt>
                <c:pt idx="8941">
                  <c:v>86.071988288986475</c:v>
                </c:pt>
                <c:pt idx="8942">
                  <c:v>86.071988288986475</c:v>
                </c:pt>
                <c:pt idx="8943">
                  <c:v>86.071988288986475</c:v>
                </c:pt>
                <c:pt idx="8944">
                  <c:v>86.071988288986475</c:v>
                </c:pt>
                <c:pt idx="8945">
                  <c:v>86.071988288986475</c:v>
                </c:pt>
                <c:pt idx="8946">
                  <c:v>86.071988288986475</c:v>
                </c:pt>
                <c:pt idx="8947">
                  <c:v>86.071988288986475</c:v>
                </c:pt>
                <c:pt idx="8948">
                  <c:v>86.071988288986475</c:v>
                </c:pt>
                <c:pt idx="8949">
                  <c:v>86.071988288986475</c:v>
                </c:pt>
                <c:pt idx="8950">
                  <c:v>86.071988288986475</c:v>
                </c:pt>
                <c:pt idx="8951">
                  <c:v>86.071988288986475</c:v>
                </c:pt>
                <c:pt idx="8952">
                  <c:v>86.071988288986475</c:v>
                </c:pt>
                <c:pt idx="8953">
                  <c:v>86.071988288986475</c:v>
                </c:pt>
                <c:pt idx="8954">
                  <c:v>86.071988288986475</c:v>
                </c:pt>
                <c:pt idx="8955">
                  <c:v>86.071988288986475</c:v>
                </c:pt>
                <c:pt idx="8956">
                  <c:v>86.071988288986475</c:v>
                </c:pt>
                <c:pt idx="8957">
                  <c:v>86.071988288986475</c:v>
                </c:pt>
                <c:pt idx="8958">
                  <c:v>86.071988288986475</c:v>
                </c:pt>
                <c:pt idx="8959">
                  <c:v>86.071988288986475</c:v>
                </c:pt>
                <c:pt idx="8960">
                  <c:v>86.071988288986475</c:v>
                </c:pt>
                <c:pt idx="8961">
                  <c:v>86.071988288986475</c:v>
                </c:pt>
                <c:pt idx="8962">
                  <c:v>86.071988288986475</c:v>
                </c:pt>
                <c:pt idx="8963">
                  <c:v>86.071988288986475</c:v>
                </c:pt>
                <c:pt idx="8964">
                  <c:v>86.071988288986475</c:v>
                </c:pt>
                <c:pt idx="8965">
                  <c:v>86.071988288986475</c:v>
                </c:pt>
                <c:pt idx="8966">
                  <c:v>86.071988288986475</c:v>
                </c:pt>
                <c:pt idx="8967">
                  <c:v>86.071988288986475</c:v>
                </c:pt>
                <c:pt idx="8968">
                  <c:v>86.071988288986475</c:v>
                </c:pt>
                <c:pt idx="8969">
                  <c:v>86.071988288986475</c:v>
                </c:pt>
                <c:pt idx="8970">
                  <c:v>86.071988288986475</c:v>
                </c:pt>
                <c:pt idx="8971">
                  <c:v>86.071988288986475</c:v>
                </c:pt>
                <c:pt idx="8972">
                  <c:v>86.071988288986475</c:v>
                </c:pt>
                <c:pt idx="8973">
                  <c:v>86.071988288986475</c:v>
                </c:pt>
                <c:pt idx="8974">
                  <c:v>86.071988288986475</c:v>
                </c:pt>
                <c:pt idx="8975">
                  <c:v>86.071988288986475</c:v>
                </c:pt>
                <c:pt idx="8976">
                  <c:v>86.071988288986475</c:v>
                </c:pt>
                <c:pt idx="8977">
                  <c:v>86.071988288986475</c:v>
                </c:pt>
                <c:pt idx="8978">
                  <c:v>86.071988288986475</c:v>
                </c:pt>
                <c:pt idx="8979">
                  <c:v>86.071988288986475</c:v>
                </c:pt>
                <c:pt idx="8980">
                  <c:v>86.071988288986475</c:v>
                </c:pt>
                <c:pt idx="8981">
                  <c:v>86.071988288986475</c:v>
                </c:pt>
                <c:pt idx="8982">
                  <c:v>86.071988288986475</c:v>
                </c:pt>
                <c:pt idx="8983">
                  <c:v>86.071988288986475</c:v>
                </c:pt>
                <c:pt idx="8984">
                  <c:v>86.071988288986475</c:v>
                </c:pt>
                <c:pt idx="8985">
                  <c:v>86.071988288986475</c:v>
                </c:pt>
                <c:pt idx="8986">
                  <c:v>86.071988288986475</c:v>
                </c:pt>
                <c:pt idx="8987">
                  <c:v>86.071988288986475</c:v>
                </c:pt>
                <c:pt idx="8988">
                  <c:v>86.071988288986475</c:v>
                </c:pt>
                <c:pt idx="8989">
                  <c:v>86.071988288986475</c:v>
                </c:pt>
                <c:pt idx="8990">
                  <c:v>86.071988288986475</c:v>
                </c:pt>
                <c:pt idx="8991">
                  <c:v>86.071988288986475</c:v>
                </c:pt>
                <c:pt idx="8992">
                  <c:v>86.071988288986475</c:v>
                </c:pt>
                <c:pt idx="8993">
                  <c:v>86.071988288986475</c:v>
                </c:pt>
                <c:pt idx="8994">
                  <c:v>86.071988288986475</c:v>
                </c:pt>
                <c:pt idx="8995">
                  <c:v>86.071988288986475</c:v>
                </c:pt>
                <c:pt idx="8996">
                  <c:v>86.071988288986475</c:v>
                </c:pt>
                <c:pt idx="8997">
                  <c:v>86.071988288986475</c:v>
                </c:pt>
                <c:pt idx="8998">
                  <c:v>86.071988288986475</c:v>
                </c:pt>
                <c:pt idx="8999">
                  <c:v>86.071988288986475</c:v>
                </c:pt>
                <c:pt idx="9000">
                  <c:v>86.071988288986475</c:v>
                </c:pt>
                <c:pt idx="9001">
                  <c:v>86.071988288986475</c:v>
                </c:pt>
                <c:pt idx="9002">
                  <c:v>86.071988288986475</c:v>
                </c:pt>
                <c:pt idx="9003">
                  <c:v>86.071988288986475</c:v>
                </c:pt>
                <c:pt idx="9004">
                  <c:v>86.071988288986475</c:v>
                </c:pt>
                <c:pt idx="9005">
                  <c:v>86.071988288986475</c:v>
                </c:pt>
                <c:pt idx="9006">
                  <c:v>86.071988288986475</c:v>
                </c:pt>
                <c:pt idx="9007">
                  <c:v>86.071988288986475</c:v>
                </c:pt>
                <c:pt idx="9008">
                  <c:v>86.071988288986475</c:v>
                </c:pt>
                <c:pt idx="9009">
                  <c:v>86.071988288986475</c:v>
                </c:pt>
                <c:pt idx="9010">
                  <c:v>86.071988288986475</c:v>
                </c:pt>
                <c:pt idx="9011">
                  <c:v>86.071988288986475</c:v>
                </c:pt>
                <c:pt idx="9012">
                  <c:v>86.071988288986475</c:v>
                </c:pt>
                <c:pt idx="9013">
                  <c:v>86.071988288986475</c:v>
                </c:pt>
                <c:pt idx="9014">
                  <c:v>86.071988288986475</c:v>
                </c:pt>
                <c:pt idx="9015">
                  <c:v>86.071988288986475</c:v>
                </c:pt>
                <c:pt idx="9016">
                  <c:v>86.071988288986475</c:v>
                </c:pt>
                <c:pt idx="9017">
                  <c:v>86.071988288986475</c:v>
                </c:pt>
                <c:pt idx="9018">
                  <c:v>86.071988288986475</c:v>
                </c:pt>
                <c:pt idx="9019">
                  <c:v>86.071988288986475</c:v>
                </c:pt>
                <c:pt idx="9020">
                  <c:v>86.071988288986475</c:v>
                </c:pt>
                <c:pt idx="9021">
                  <c:v>86.071988288986475</c:v>
                </c:pt>
                <c:pt idx="9022">
                  <c:v>86.071988288986475</c:v>
                </c:pt>
                <c:pt idx="9023">
                  <c:v>86.071988288986475</c:v>
                </c:pt>
                <c:pt idx="9024">
                  <c:v>86.071988288986475</c:v>
                </c:pt>
                <c:pt idx="9025">
                  <c:v>86.071988288986475</c:v>
                </c:pt>
                <c:pt idx="9026">
                  <c:v>86.071988288986475</c:v>
                </c:pt>
                <c:pt idx="9027">
                  <c:v>86.071988288986475</c:v>
                </c:pt>
                <c:pt idx="9028">
                  <c:v>86.071988288986475</c:v>
                </c:pt>
                <c:pt idx="9029">
                  <c:v>86.071988288986475</c:v>
                </c:pt>
                <c:pt idx="9030">
                  <c:v>86.071988288986475</c:v>
                </c:pt>
                <c:pt idx="9031">
                  <c:v>86.071988288986475</c:v>
                </c:pt>
                <c:pt idx="9032">
                  <c:v>86.071988288986475</c:v>
                </c:pt>
                <c:pt idx="9033">
                  <c:v>86.071988288986475</c:v>
                </c:pt>
                <c:pt idx="9034">
                  <c:v>86.071988288986475</c:v>
                </c:pt>
                <c:pt idx="9035">
                  <c:v>86.071988288986475</c:v>
                </c:pt>
                <c:pt idx="9036">
                  <c:v>86.071988288986475</c:v>
                </c:pt>
                <c:pt idx="9037">
                  <c:v>86.071988288986475</c:v>
                </c:pt>
                <c:pt idx="9038">
                  <c:v>86.071988288986475</c:v>
                </c:pt>
                <c:pt idx="9039">
                  <c:v>86.071988288986475</c:v>
                </c:pt>
                <c:pt idx="9040">
                  <c:v>86.071988288986475</c:v>
                </c:pt>
                <c:pt idx="9041">
                  <c:v>86.071988288986475</c:v>
                </c:pt>
                <c:pt idx="9042">
                  <c:v>86.071988288986475</c:v>
                </c:pt>
                <c:pt idx="9043">
                  <c:v>86.071988288986475</c:v>
                </c:pt>
                <c:pt idx="9044">
                  <c:v>86.071988288986475</c:v>
                </c:pt>
                <c:pt idx="9045">
                  <c:v>86.071988288986475</c:v>
                </c:pt>
                <c:pt idx="9046">
                  <c:v>86.071988288986475</c:v>
                </c:pt>
                <c:pt idx="9047">
                  <c:v>86.071988288986475</c:v>
                </c:pt>
                <c:pt idx="9048">
                  <c:v>86.071988288986475</c:v>
                </c:pt>
                <c:pt idx="9049">
                  <c:v>86.071988288986475</c:v>
                </c:pt>
                <c:pt idx="9050">
                  <c:v>86.071988288986475</c:v>
                </c:pt>
                <c:pt idx="9051">
                  <c:v>86.071988288986475</c:v>
                </c:pt>
                <c:pt idx="9052">
                  <c:v>86.071988288986475</c:v>
                </c:pt>
                <c:pt idx="9053">
                  <c:v>86.071988288986475</c:v>
                </c:pt>
                <c:pt idx="9054">
                  <c:v>86.071988288986475</c:v>
                </c:pt>
                <c:pt idx="9055">
                  <c:v>86.071988288986475</c:v>
                </c:pt>
                <c:pt idx="9056">
                  <c:v>86.071988288986475</c:v>
                </c:pt>
                <c:pt idx="9057">
                  <c:v>86.071988288986475</c:v>
                </c:pt>
                <c:pt idx="9058">
                  <c:v>86.071988288986475</c:v>
                </c:pt>
                <c:pt idx="9059">
                  <c:v>86.071988288986475</c:v>
                </c:pt>
                <c:pt idx="9060">
                  <c:v>86.071988288986475</c:v>
                </c:pt>
                <c:pt idx="9061">
                  <c:v>86.071988288986475</c:v>
                </c:pt>
                <c:pt idx="9062">
                  <c:v>86.071988288986475</c:v>
                </c:pt>
                <c:pt idx="9063">
                  <c:v>86.071988288986475</c:v>
                </c:pt>
                <c:pt idx="9064">
                  <c:v>86.071988288986475</c:v>
                </c:pt>
                <c:pt idx="9065">
                  <c:v>86.071988288986475</c:v>
                </c:pt>
                <c:pt idx="9066">
                  <c:v>86.071988288986475</c:v>
                </c:pt>
                <c:pt idx="9067">
                  <c:v>86.071988288986475</c:v>
                </c:pt>
                <c:pt idx="9068">
                  <c:v>86.071988288986475</c:v>
                </c:pt>
                <c:pt idx="9069">
                  <c:v>86.071988288986475</c:v>
                </c:pt>
                <c:pt idx="9070">
                  <c:v>86.071988288986475</c:v>
                </c:pt>
                <c:pt idx="9071">
                  <c:v>86.071988288986475</c:v>
                </c:pt>
                <c:pt idx="9072">
                  <c:v>86.071988288986475</c:v>
                </c:pt>
                <c:pt idx="9073">
                  <c:v>86.071988288986475</c:v>
                </c:pt>
                <c:pt idx="9074">
                  <c:v>86.071988288986475</c:v>
                </c:pt>
                <c:pt idx="9075">
                  <c:v>86.071988288986475</c:v>
                </c:pt>
                <c:pt idx="9076">
                  <c:v>86.071988288986475</c:v>
                </c:pt>
                <c:pt idx="9077">
                  <c:v>86.071988288986475</c:v>
                </c:pt>
                <c:pt idx="9078">
                  <c:v>86.071988288986475</c:v>
                </c:pt>
                <c:pt idx="9079">
                  <c:v>86.071988288986475</c:v>
                </c:pt>
                <c:pt idx="9080">
                  <c:v>86.071988288986475</c:v>
                </c:pt>
                <c:pt idx="9081">
                  <c:v>86.071988288986475</c:v>
                </c:pt>
                <c:pt idx="9082">
                  <c:v>86.071988288986475</c:v>
                </c:pt>
                <c:pt idx="9083">
                  <c:v>86.071988288986475</c:v>
                </c:pt>
                <c:pt idx="9084">
                  <c:v>86.071988288986475</c:v>
                </c:pt>
                <c:pt idx="9085">
                  <c:v>86.071988288986475</c:v>
                </c:pt>
                <c:pt idx="9086">
                  <c:v>86.071988288986475</c:v>
                </c:pt>
                <c:pt idx="9087">
                  <c:v>86.071988288986475</c:v>
                </c:pt>
                <c:pt idx="9088">
                  <c:v>86.071988288986475</c:v>
                </c:pt>
                <c:pt idx="9089">
                  <c:v>86.071988288986475</c:v>
                </c:pt>
                <c:pt idx="9090">
                  <c:v>86.071988288986475</c:v>
                </c:pt>
                <c:pt idx="9091">
                  <c:v>86.071988288986475</c:v>
                </c:pt>
                <c:pt idx="9092">
                  <c:v>86.071988288986475</c:v>
                </c:pt>
                <c:pt idx="9093">
                  <c:v>86.071988288986475</c:v>
                </c:pt>
                <c:pt idx="9094">
                  <c:v>86.071988288986475</c:v>
                </c:pt>
                <c:pt idx="9095">
                  <c:v>86.071988288986475</c:v>
                </c:pt>
                <c:pt idx="9096">
                  <c:v>86.071988288986475</c:v>
                </c:pt>
                <c:pt idx="9097">
                  <c:v>86.071988288986475</c:v>
                </c:pt>
                <c:pt idx="9098">
                  <c:v>86.071988288986475</c:v>
                </c:pt>
                <c:pt idx="9099">
                  <c:v>86.071988288986475</c:v>
                </c:pt>
                <c:pt idx="9100">
                  <c:v>86.071988288986475</c:v>
                </c:pt>
                <c:pt idx="9101">
                  <c:v>86.071988288986475</c:v>
                </c:pt>
                <c:pt idx="9102">
                  <c:v>86.071988288986475</c:v>
                </c:pt>
                <c:pt idx="9103">
                  <c:v>86.071988288986475</c:v>
                </c:pt>
                <c:pt idx="9104">
                  <c:v>86.071988288986475</c:v>
                </c:pt>
                <c:pt idx="9105">
                  <c:v>86.071988288986475</c:v>
                </c:pt>
                <c:pt idx="9106">
                  <c:v>86.071988288986475</c:v>
                </c:pt>
                <c:pt idx="9107">
                  <c:v>86.071988288986475</c:v>
                </c:pt>
                <c:pt idx="9108">
                  <c:v>86.071988288986475</c:v>
                </c:pt>
                <c:pt idx="9109">
                  <c:v>86.071988288986475</c:v>
                </c:pt>
                <c:pt idx="9110">
                  <c:v>86.071988288986475</c:v>
                </c:pt>
                <c:pt idx="9111">
                  <c:v>86.071988288986475</c:v>
                </c:pt>
                <c:pt idx="9112">
                  <c:v>86.071988288986475</c:v>
                </c:pt>
                <c:pt idx="9113">
                  <c:v>86.071988288986475</c:v>
                </c:pt>
                <c:pt idx="9114">
                  <c:v>86.071988288986475</c:v>
                </c:pt>
                <c:pt idx="9115">
                  <c:v>86.071988288986475</c:v>
                </c:pt>
                <c:pt idx="9116">
                  <c:v>86.071988288986475</c:v>
                </c:pt>
                <c:pt idx="9117">
                  <c:v>86.071988288986475</c:v>
                </c:pt>
                <c:pt idx="9118">
                  <c:v>86.071988288986475</c:v>
                </c:pt>
                <c:pt idx="9119">
                  <c:v>86.071988288986475</c:v>
                </c:pt>
                <c:pt idx="9120">
                  <c:v>86.071988288986475</c:v>
                </c:pt>
                <c:pt idx="9121">
                  <c:v>86.071988288986475</c:v>
                </c:pt>
                <c:pt idx="9122">
                  <c:v>86.071988288986475</c:v>
                </c:pt>
                <c:pt idx="9123">
                  <c:v>86.071988288986475</c:v>
                </c:pt>
                <c:pt idx="9124">
                  <c:v>86.071988288986475</c:v>
                </c:pt>
                <c:pt idx="9125">
                  <c:v>86.071988288986475</c:v>
                </c:pt>
                <c:pt idx="9126">
                  <c:v>86.071988288986475</c:v>
                </c:pt>
                <c:pt idx="9127">
                  <c:v>86.071988288986475</c:v>
                </c:pt>
                <c:pt idx="9128">
                  <c:v>86.071988288986475</c:v>
                </c:pt>
                <c:pt idx="9129">
                  <c:v>86.071988288986475</c:v>
                </c:pt>
                <c:pt idx="9130">
                  <c:v>86.071988288986475</c:v>
                </c:pt>
                <c:pt idx="9131">
                  <c:v>86.071988288986475</c:v>
                </c:pt>
                <c:pt idx="9132">
                  <c:v>86.071988288986475</c:v>
                </c:pt>
                <c:pt idx="9133">
                  <c:v>86.071988288986475</c:v>
                </c:pt>
                <c:pt idx="9134">
                  <c:v>86.071988288986475</c:v>
                </c:pt>
                <c:pt idx="9135">
                  <c:v>86.071988288986475</c:v>
                </c:pt>
                <c:pt idx="9136">
                  <c:v>86.071988288986475</c:v>
                </c:pt>
                <c:pt idx="9137">
                  <c:v>86.071988288986475</c:v>
                </c:pt>
                <c:pt idx="9138">
                  <c:v>86.071988288986475</c:v>
                </c:pt>
                <c:pt idx="9139">
                  <c:v>86.071988288986475</c:v>
                </c:pt>
                <c:pt idx="9140">
                  <c:v>86.071988288986475</c:v>
                </c:pt>
                <c:pt idx="9141">
                  <c:v>86.071988288986475</c:v>
                </c:pt>
                <c:pt idx="9142">
                  <c:v>86.071988288986475</c:v>
                </c:pt>
                <c:pt idx="9143">
                  <c:v>86.071988288986475</c:v>
                </c:pt>
                <c:pt idx="9144">
                  <c:v>86.071988288986475</c:v>
                </c:pt>
                <c:pt idx="9145">
                  <c:v>86.071988288986475</c:v>
                </c:pt>
                <c:pt idx="9146">
                  <c:v>86.071988288986475</c:v>
                </c:pt>
                <c:pt idx="9147">
                  <c:v>86.071988288986475</c:v>
                </c:pt>
                <c:pt idx="9148">
                  <c:v>86.071988288986475</c:v>
                </c:pt>
                <c:pt idx="9149">
                  <c:v>86.071988288986475</c:v>
                </c:pt>
                <c:pt idx="9150">
                  <c:v>86.071988288986475</c:v>
                </c:pt>
                <c:pt idx="9151">
                  <c:v>86.071988288986475</c:v>
                </c:pt>
                <c:pt idx="9152">
                  <c:v>86.071988288986475</c:v>
                </c:pt>
                <c:pt idx="9153">
                  <c:v>86.071988288986475</c:v>
                </c:pt>
                <c:pt idx="9154">
                  <c:v>86.071988288986475</c:v>
                </c:pt>
                <c:pt idx="9155">
                  <c:v>86.071988288986475</c:v>
                </c:pt>
                <c:pt idx="9156">
                  <c:v>86.071988288986475</c:v>
                </c:pt>
                <c:pt idx="9157">
                  <c:v>86.071988288986475</c:v>
                </c:pt>
                <c:pt idx="9158">
                  <c:v>86.071988288986475</c:v>
                </c:pt>
                <c:pt idx="9159">
                  <c:v>86.071988288986475</c:v>
                </c:pt>
                <c:pt idx="9160">
                  <c:v>86.071988288986475</c:v>
                </c:pt>
                <c:pt idx="9161">
                  <c:v>86.071988288986475</c:v>
                </c:pt>
                <c:pt idx="9162">
                  <c:v>86.071988288986475</c:v>
                </c:pt>
                <c:pt idx="9163">
                  <c:v>86.071988288986475</c:v>
                </c:pt>
                <c:pt idx="9164">
                  <c:v>86.071988288986475</c:v>
                </c:pt>
                <c:pt idx="9165">
                  <c:v>86.071988288986475</c:v>
                </c:pt>
                <c:pt idx="9166">
                  <c:v>86.071988288986475</c:v>
                </c:pt>
                <c:pt idx="9167">
                  <c:v>86.071988288986475</c:v>
                </c:pt>
                <c:pt idx="9168">
                  <c:v>86.071988288986475</c:v>
                </c:pt>
                <c:pt idx="9169">
                  <c:v>86.071988288986475</c:v>
                </c:pt>
                <c:pt idx="9170">
                  <c:v>86.071988288986475</c:v>
                </c:pt>
                <c:pt idx="9171">
                  <c:v>86.071988288986475</c:v>
                </c:pt>
                <c:pt idx="9172">
                  <c:v>86.071988288986475</c:v>
                </c:pt>
                <c:pt idx="9173">
                  <c:v>86.071988288986475</c:v>
                </c:pt>
                <c:pt idx="9174">
                  <c:v>86.071988288986475</c:v>
                </c:pt>
                <c:pt idx="9175">
                  <c:v>86.071988288986475</c:v>
                </c:pt>
                <c:pt idx="9176">
                  <c:v>86.071988288986475</c:v>
                </c:pt>
                <c:pt idx="9177">
                  <c:v>86.071988288986475</c:v>
                </c:pt>
                <c:pt idx="9178">
                  <c:v>86.071988288986475</c:v>
                </c:pt>
                <c:pt idx="9179">
                  <c:v>86.071988288986475</c:v>
                </c:pt>
                <c:pt idx="9180">
                  <c:v>86.071988288986475</c:v>
                </c:pt>
                <c:pt idx="9181">
                  <c:v>86.071988288986475</c:v>
                </c:pt>
                <c:pt idx="9182">
                  <c:v>86.071988288986475</c:v>
                </c:pt>
                <c:pt idx="9183">
                  <c:v>86.071988288986475</c:v>
                </c:pt>
                <c:pt idx="9184">
                  <c:v>86.071988288986475</c:v>
                </c:pt>
                <c:pt idx="9185">
                  <c:v>86.071988288986475</c:v>
                </c:pt>
                <c:pt idx="9186">
                  <c:v>86.071988288986475</c:v>
                </c:pt>
                <c:pt idx="9187">
                  <c:v>86.071988288986475</c:v>
                </c:pt>
                <c:pt idx="9188">
                  <c:v>86.071988288986475</c:v>
                </c:pt>
                <c:pt idx="9189">
                  <c:v>86.071988288986475</c:v>
                </c:pt>
                <c:pt idx="9190">
                  <c:v>86.071988288986475</c:v>
                </c:pt>
                <c:pt idx="9191">
                  <c:v>86.071988288986475</c:v>
                </c:pt>
                <c:pt idx="9192">
                  <c:v>86.071988288986475</c:v>
                </c:pt>
                <c:pt idx="9193">
                  <c:v>86.071988288986475</c:v>
                </c:pt>
                <c:pt idx="9194">
                  <c:v>86.071988288986475</c:v>
                </c:pt>
                <c:pt idx="9195">
                  <c:v>86.071988288986475</c:v>
                </c:pt>
                <c:pt idx="9196">
                  <c:v>86.071988288986475</c:v>
                </c:pt>
                <c:pt idx="9197">
                  <c:v>86.071988288986475</c:v>
                </c:pt>
                <c:pt idx="9198">
                  <c:v>86.071988288986475</c:v>
                </c:pt>
                <c:pt idx="9199">
                  <c:v>86.071988288986475</c:v>
                </c:pt>
                <c:pt idx="9200">
                  <c:v>86.071988288986475</c:v>
                </c:pt>
                <c:pt idx="9201">
                  <c:v>86.071988288986475</c:v>
                </c:pt>
                <c:pt idx="9202">
                  <c:v>86.071988288986475</c:v>
                </c:pt>
                <c:pt idx="9203">
                  <c:v>86.071988288986475</c:v>
                </c:pt>
                <c:pt idx="9204">
                  <c:v>86.071988288986475</c:v>
                </c:pt>
                <c:pt idx="9205">
                  <c:v>86.071988288986475</c:v>
                </c:pt>
                <c:pt idx="9206">
                  <c:v>86.071988288986475</c:v>
                </c:pt>
                <c:pt idx="9207">
                  <c:v>86.071988288986475</c:v>
                </c:pt>
                <c:pt idx="9208">
                  <c:v>86.071988288986475</c:v>
                </c:pt>
                <c:pt idx="9209">
                  <c:v>86.071988288986475</c:v>
                </c:pt>
                <c:pt idx="9210">
                  <c:v>86.071988288986475</c:v>
                </c:pt>
                <c:pt idx="9211">
                  <c:v>86.071988288986475</c:v>
                </c:pt>
                <c:pt idx="9212">
                  <c:v>86.071988288986475</c:v>
                </c:pt>
                <c:pt idx="9213">
                  <c:v>86.071988288986475</c:v>
                </c:pt>
                <c:pt idx="9214">
                  <c:v>86.071988288986475</c:v>
                </c:pt>
                <c:pt idx="9215">
                  <c:v>86.071988288986475</c:v>
                </c:pt>
                <c:pt idx="9216">
                  <c:v>86.071988288986475</c:v>
                </c:pt>
                <c:pt idx="9217">
                  <c:v>86.071988288986475</c:v>
                </c:pt>
                <c:pt idx="9218">
                  <c:v>86.071988288986475</c:v>
                </c:pt>
                <c:pt idx="9219">
                  <c:v>86.071988288986475</c:v>
                </c:pt>
                <c:pt idx="9220">
                  <c:v>86.071988288986475</c:v>
                </c:pt>
                <c:pt idx="9221">
                  <c:v>86.071988288986475</c:v>
                </c:pt>
                <c:pt idx="9222">
                  <c:v>86.071988288986475</c:v>
                </c:pt>
                <c:pt idx="9223">
                  <c:v>86.071988288986475</c:v>
                </c:pt>
                <c:pt idx="9224">
                  <c:v>86.071988288986475</c:v>
                </c:pt>
                <c:pt idx="9225">
                  <c:v>86.071988288986475</c:v>
                </c:pt>
                <c:pt idx="9226">
                  <c:v>86.071988288986475</c:v>
                </c:pt>
                <c:pt idx="9227">
                  <c:v>86.071988288986475</c:v>
                </c:pt>
                <c:pt idx="9228">
                  <c:v>86.071988288986475</c:v>
                </c:pt>
                <c:pt idx="9229">
                  <c:v>86.071988288986475</c:v>
                </c:pt>
                <c:pt idx="9230">
                  <c:v>86.071988288986475</c:v>
                </c:pt>
                <c:pt idx="9231">
                  <c:v>86.071988288986475</c:v>
                </c:pt>
                <c:pt idx="9232">
                  <c:v>86.071988288986475</c:v>
                </c:pt>
                <c:pt idx="9233">
                  <c:v>86.071988288986475</c:v>
                </c:pt>
                <c:pt idx="9234">
                  <c:v>86.071988288986475</c:v>
                </c:pt>
                <c:pt idx="9235">
                  <c:v>86.071988288986475</c:v>
                </c:pt>
                <c:pt idx="9236">
                  <c:v>86.071988288986475</c:v>
                </c:pt>
                <c:pt idx="9237">
                  <c:v>86.071988288986475</c:v>
                </c:pt>
                <c:pt idx="9238">
                  <c:v>86.071988288986475</c:v>
                </c:pt>
                <c:pt idx="9239">
                  <c:v>86.071988288986475</c:v>
                </c:pt>
                <c:pt idx="9240">
                  <c:v>86.071988288986475</c:v>
                </c:pt>
                <c:pt idx="9241">
                  <c:v>86.071988288986475</c:v>
                </c:pt>
                <c:pt idx="9242">
                  <c:v>86.071988288986475</c:v>
                </c:pt>
                <c:pt idx="9243">
                  <c:v>86.071988288986475</c:v>
                </c:pt>
                <c:pt idx="9244">
                  <c:v>86.071988288986475</c:v>
                </c:pt>
                <c:pt idx="9245">
                  <c:v>86.071988288986475</c:v>
                </c:pt>
                <c:pt idx="9246">
                  <c:v>86.071988288986475</c:v>
                </c:pt>
                <c:pt idx="9247">
                  <c:v>86.071988288986475</c:v>
                </c:pt>
                <c:pt idx="9248">
                  <c:v>86.071988288986475</c:v>
                </c:pt>
                <c:pt idx="9249">
                  <c:v>86.071988288986475</c:v>
                </c:pt>
                <c:pt idx="9250">
                  <c:v>86.071988288986475</c:v>
                </c:pt>
                <c:pt idx="9251">
                  <c:v>86.071988288986475</c:v>
                </c:pt>
                <c:pt idx="9252">
                  <c:v>86.071988288986475</c:v>
                </c:pt>
                <c:pt idx="9253">
                  <c:v>86.071988288986475</c:v>
                </c:pt>
                <c:pt idx="9254">
                  <c:v>86.071988288986475</c:v>
                </c:pt>
                <c:pt idx="9255">
                  <c:v>86.071988288986475</c:v>
                </c:pt>
                <c:pt idx="9256">
                  <c:v>86.071988288986475</c:v>
                </c:pt>
                <c:pt idx="9257">
                  <c:v>86.071988288986475</c:v>
                </c:pt>
                <c:pt idx="9258">
                  <c:v>86.071988288986475</c:v>
                </c:pt>
                <c:pt idx="9259">
                  <c:v>86.071988288986475</c:v>
                </c:pt>
                <c:pt idx="9260">
                  <c:v>86.071988288986475</c:v>
                </c:pt>
                <c:pt idx="9261">
                  <c:v>86.071988288986475</c:v>
                </c:pt>
                <c:pt idx="9262">
                  <c:v>86.071988288986475</c:v>
                </c:pt>
                <c:pt idx="9263">
                  <c:v>86.071988288986475</c:v>
                </c:pt>
                <c:pt idx="9264">
                  <c:v>86.071988288986475</c:v>
                </c:pt>
                <c:pt idx="9265">
                  <c:v>86.071988288986475</c:v>
                </c:pt>
                <c:pt idx="9266">
                  <c:v>86.071988288986475</c:v>
                </c:pt>
                <c:pt idx="9267">
                  <c:v>86.071988288986475</c:v>
                </c:pt>
                <c:pt idx="9268">
                  <c:v>86.071988288986475</c:v>
                </c:pt>
                <c:pt idx="9269">
                  <c:v>86.071988288986475</c:v>
                </c:pt>
                <c:pt idx="9270">
                  <c:v>86.071988288986475</c:v>
                </c:pt>
                <c:pt idx="9271">
                  <c:v>86.071988288986475</c:v>
                </c:pt>
                <c:pt idx="9272">
                  <c:v>86.071988288986475</c:v>
                </c:pt>
                <c:pt idx="9273">
                  <c:v>86.071988288986475</c:v>
                </c:pt>
                <c:pt idx="9274">
                  <c:v>86.071988288986475</c:v>
                </c:pt>
                <c:pt idx="9275">
                  <c:v>86.071988288986475</c:v>
                </c:pt>
                <c:pt idx="9276">
                  <c:v>86.071988288986475</c:v>
                </c:pt>
                <c:pt idx="9277">
                  <c:v>86.071988288986475</c:v>
                </c:pt>
                <c:pt idx="9278">
                  <c:v>86.071988288986475</c:v>
                </c:pt>
                <c:pt idx="9279">
                  <c:v>86.071988288986475</c:v>
                </c:pt>
                <c:pt idx="9280">
                  <c:v>86.071988288986475</c:v>
                </c:pt>
                <c:pt idx="9281">
                  <c:v>86.071988288986475</c:v>
                </c:pt>
                <c:pt idx="9282">
                  <c:v>86.071988288986475</c:v>
                </c:pt>
                <c:pt idx="9283">
                  <c:v>86.071988288986475</c:v>
                </c:pt>
                <c:pt idx="9284">
                  <c:v>86.071988288986475</c:v>
                </c:pt>
                <c:pt idx="9285">
                  <c:v>86.071988288986475</c:v>
                </c:pt>
                <c:pt idx="9286">
                  <c:v>86.071988288986475</c:v>
                </c:pt>
                <c:pt idx="9287">
                  <c:v>86.071988288986475</c:v>
                </c:pt>
                <c:pt idx="9288">
                  <c:v>86.071988288986475</c:v>
                </c:pt>
                <c:pt idx="9289">
                  <c:v>86.071988288986475</c:v>
                </c:pt>
                <c:pt idx="9290">
                  <c:v>86.071988288986475</c:v>
                </c:pt>
                <c:pt idx="9291">
                  <c:v>86.071988288986475</c:v>
                </c:pt>
                <c:pt idx="9292">
                  <c:v>86.071988288986475</c:v>
                </c:pt>
                <c:pt idx="9293">
                  <c:v>86.071988288986475</c:v>
                </c:pt>
                <c:pt idx="9294">
                  <c:v>86.071988288986475</c:v>
                </c:pt>
                <c:pt idx="9295">
                  <c:v>86.071988288986475</c:v>
                </c:pt>
                <c:pt idx="9296">
                  <c:v>86.071988288986475</c:v>
                </c:pt>
                <c:pt idx="9297">
                  <c:v>86.071988288986475</c:v>
                </c:pt>
                <c:pt idx="9298">
                  <c:v>86.071988288986475</c:v>
                </c:pt>
                <c:pt idx="9299">
                  <c:v>86.071988288986475</c:v>
                </c:pt>
                <c:pt idx="9300">
                  <c:v>86.071988288986475</c:v>
                </c:pt>
                <c:pt idx="9301">
                  <c:v>86.071988288986475</c:v>
                </c:pt>
                <c:pt idx="9302">
                  <c:v>86.071988288986475</c:v>
                </c:pt>
                <c:pt idx="9303">
                  <c:v>86.071988288986475</c:v>
                </c:pt>
                <c:pt idx="9304">
                  <c:v>86.071988288986475</c:v>
                </c:pt>
                <c:pt idx="9305">
                  <c:v>86.071988288986475</c:v>
                </c:pt>
                <c:pt idx="9306">
                  <c:v>86.071988288986475</c:v>
                </c:pt>
                <c:pt idx="9307">
                  <c:v>86.071988288986475</c:v>
                </c:pt>
                <c:pt idx="9308">
                  <c:v>86.071988288986475</c:v>
                </c:pt>
                <c:pt idx="9309">
                  <c:v>86.071988288986475</c:v>
                </c:pt>
                <c:pt idx="9310">
                  <c:v>86.071988288986475</c:v>
                </c:pt>
                <c:pt idx="9311">
                  <c:v>86.071988288986475</c:v>
                </c:pt>
                <c:pt idx="9312">
                  <c:v>86.071988288986475</c:v>
                </c:pt>
                <c:pt idx="9313">
                  <c:v>86.071988288986475</c:v>
                </c:pt>
                <c:pt idx="9314">
                  <c:v>86.071988288986475</c:v>
                </c:pt>
                <c:pt idx="9315">
                  <c:v>86.071988288986475</c:v>
                </c:pt>
                <c:pt idx="9316">
                  <c:v>86.071988288986475</c:v>
                </c:pt>
                <c:pt idx="9317">
                  <c:v>86.071988288986475</c:v>
                </c:pt>
                <c:pt idx="9318">
                  <c:v>86.071988288986475</c:v>
                </c:pt>
                <c:pt idx="9319">
                  <c:v>86.071988288986475</c:v>
                </c:pt>
                <c:pt idx="9320">
                  <c:v>86.071988288986475</c:v>
                </c:pt>
                <c:pt idx="9321">
                  <c:v>86.071988288986475</c:v>
                </c:pt>
                <c:pt idx="9322">
                  <c:v>86.071988288986475</c:v>
                </c:pt>
                <c:pt idx="9323">
                  <c:v>86.071988288986475</c:v>
                </c:pt>
                <c:pt idx="9324">
                  <c:v>86.071988288986475</c:v>
                </c:pt>
                <c:pt idx="9325">
                  <c:v>86.071988288986475</c:v>
                </c:pt>
                <c:pt idx="9326">
                  <c:v>86.071988288986475</c:v>
                </c:pt>
                <c:pt idx="9327">
                  <c:v>86.071988288986475</c:v>
                </c:pt>
                <c:pt idx="9328">
                  <c:v>86.071988288986475</c:v>
                </c:pt>
                <c:pt idx="9329">
                  <c:v>86.071988288986475</c:v>
                </c:pt>
                <c:pt idx="9330">
                  <c:v>86.071988288986475</c:v>
                </c:pt>
                <c:pt idx="9331">
                  <c:v>86.071988288986475</c:v>
                </c:pt>
                <c:pt idx="9332">
                  <c:v>86.071988288986475</c:v>
                </c:pt>
                <c:pt idx="9333">
                  <c:v>86.071988288986475</c:v>
                </c:pt>
                <c:pt idx="9334">
                  <c:v>86.071988288986475</c:v>
                </c:pt>
                <c:pt idx="9335">
                  <c:v>86.071988288986475</c:v>
                </c:pt>
                <c:pt idx="9336">
                  <c:v>86.071988288986475</c:v>
                </c:pt>
                <c:pt idx="9337">
                  <c:v>86.071988288986475</c:v>
                </c:pt>
                <c:pt idx="9338">
                  <c:v>86.071988288986475</c:v>
                </c:pt>
                <c:pt idx="9339">
                  <c:v>86.071988288986475</c:v>
                </c:pt>
                <c:pt idx="9340">
                  <c:v>86.071988288986475</c:v>
                </c:pt>
                <c:pt idx="9341">
                  <c:v>86.071988288986475</c:v>
                </c:pt>
                <c:pt idx="9342">
                  <c:v>86.071988288986475</c:v>
                </c:pt>
                <c:pt idx="9343">
                  <c:v>86.071988288986475</c:v>
                </c:pt>
                <c:pt idx="9344">
                  <c:v>86.071988288986475</c:v>
                </c:pt>
                <c:pt idx="9345">
                  <c:v>86.071988288986475</c:v>
                </c:pt>
                <c:pt idx="9346">
                  <c:v>86.071988288986475</c:v>
                </c:pt>
                <c:pt idx="9347">
                  <c:v>86.071988288986475</c:v>
                </c:pt>
                <c:pt idx="9348">
                  <c:v>86.071988288986475</c:v>
                </c:pt>
                <c:pt idx="9349">
                  <c:v>86.071988288986475</c:v>
                </c:pt>
                <c:pt idx="9350">
                  <c:v>86.071988288986475</c:v>
                </c:pt>
                <c:pt idx="9351">
                  <c:v>86.071988288986475</c:v>
                </c:pt>
                <c:pt idx="9352">
                  <c:v>86.071988288986475</c:v>
                </c:pt>
                <c:pt idx="9353">
                  <c:v>86.071988288986475</c:v>
                </c:pt>
                <c:pt idx="9354">
                  <c:v>86.071988288986475</c:v>
                </c:pt>
                <c:pt idx="9355">
                  <c:v>86.071988288986475</c:v>
                </c:pt>
                <c:pt idx="9356">
                  <c:v>86.071988288986475</c:v>
                </c:pt>
                <c:pt idx="9357">
                  <c:v>86.071988288986475</c:v>
                </c:pt>
                <c:pt idx="9358">
                  <c:v>86.071988288986475</c:v>
                </c:pt>
                <c:pt idx="9359">
                  <c:v>86.071988288986475</c:v>
                </c:pt>
                <c:pt idx="9360">
                  <c:v>86.071988288986475</c:v>
                </c:pt>
                <c:pt idx="9361">
                  <c:v>86.071988288986475</c:v>
                </c:pt>
                <c:pt idx="9362">
                  <c:v>86.071988288986475</c:v>
                </c:pt>
                <c:pt idx="9363">
                  <c:v>86.071988288986475</c:v>
                </c:pt>
                <c:pt idx="9364">
                  <c:v>86.071988288986475</c:v>
                </c:pt>
                <c:pt idx="9365">
                  <c:v>86.071988288986475</c:v>
                </c:pt>
                <c:pt idx="9366">
                  <c:v>86.071988288986475</c:v>
                </c:pt>
                <c:pt idx="9367">
                  <c:v>86.071988288986475</c:v>
                </c:pt>
                <c:pt idx="9368">
                  <c:v>86.071988288986475</c:v>
                </c:pt>
                <c:pt idx="9369">
                  <c:v>86.071988288986475</c:v>
                </c:pt>
                <c:pt idx="9370">
                  <c:v>86.071988288986475</c:v>
                </c:pt>
                <c:pt idx="9371">
                  <c:v>86.071988288986475</c:v>
                </c:pt>
                <c:pt idx="9372">
                  <c:v>86.071988288986475</c:v>
                </c:pt>
                <c:pt idx="9373">
                  <c:v>86.071988288986475</c:v>
                </c:pt>
                <c:pt idx="9374">
                  <c:v>86.071988288986475</c:v>
                </c:pt>
                <c:pt idx="9375">
                  <c:v>86.071988288986475</c:v>
                </c:pt>
                <c:pt idx="9376">
                  <c:v>86.071988288986475</c:v>
                </c:pt>
                <c:pt idx="9377">
                  <c:v>86.071988288986475</c:v>
                </c:pt>
                <c:pt idx="9378">
                  <c:v>86.071988288986475</c:v>
                </c:pt>
                <c:pt idx="9379">
                  <c:v>86.071988288986475</c:v>
                </c:pt>
                <c:pt idx="9380">
                  <c:v>86.071988288986475</c:v>
                </c:pt>
                <c:pt idx="9381">
                  <c:v>86.071988288986475</c:v>
                </c:pt>
                <c:pt idx="9382">
                  <c:v>86.071988288986475</c:v>
                </c:pt>
                <c:pt idx="9383">
                  <c:v>86.071988288986475</c:v>
                </c:pt>
                <c:pt idx="9384">
                  <c:v>86.071988288986475</c:v>
                </c:pt>
                <c:pt idx="9385">
                  <c:v>86.071988288986475</c:v>
                </c:pt>
                <c:pt idx="9386">
                  <c:v>86.071988288986475</c:v>
                </c:pt>
                <c:pt idx="9387">
                  <c:v>86.071988288986475</c:v>
                </c:pt>
                <c:pt idx="9388">
                  <c:v>86.071988288986475</c:v>
                </c:pt>
                <c:pt idx="9389">
                  <c:v>86.071988288986475</c:v>
                </c:pt>
                <c:pt idx="9390">
                  <c:v>86.071988288986475</c:v>
                </c:pt>
                <c:pt idx="9391">
                  <c:v>86.071988288986475</c:v>
                </c:pt>
                <c:pt idx="9392">
                  <c:v>86.071988288986475</c:v>
                </c:pt>
                <c:pt idx="9393">
                  <c:v>86.071988288986475</c:v>
                </c:pt>
                <c:pt idx="9394">
                  <c:v>86.071988288986475</c:v>
                </c:pt>
                <c:pt idx="9395">
                  <c:v>86.071988288986475</c:v>
                </c:pt>
                <c:pt idx="9396">
                  <c:v>86.071988288986475</c:v>
                </c:pt>
                <c:pt idx="9397">
                  <c:v>86.071988288986475</c:v>
                </c:pt>
                <c:pt idx="9398">
                  <c:v>86.071988288986475</c:v>
                </c:pt>
                <c:pt idx="9399">
                  <c:v>86.071988288986475</c:v>
                </c:pt>
                <c:pt idx="9400">
                  <c:v>86.071988288986475</c:v>
                </c:pt>
                <c:pt idx="9401">
                  <c:v>86.071988288986475</c:v>
                </c:pt>
                <c:pt idx="9402">
                  <c:v>86.071988288986475</c:v>
                </c:pt>
                <c:pt idx="9403">
                  <c:v>86.071988288986475</c:v>
                </c:pt>
                <c:pt idx="9404">
                  <c:v>86.071988288986475</c:v>
                </c:pt>
                <c:pt idx="9405">
                  <c:v>86.071988288986475</c:v>
                </c:pt>
                <c:pt idx="9406">
                  <c:v>86.071988288986475</c:v>
                </c:pt>
                <c:pt idx="9407">
                  <c:v>86.071988288986475</c:v>
                </c:pt>
                <c:pt idx="9408">
                  <c:v>86.071988288986475</c:v>
                </c:pt>
                <c:pt idx="9409">
                  <c:v>86.071988288986475</c:v>
                </c:pt>
                <c:pt idx="9410">
                  <c:v>86.071988288986475</c:v>
                </c:pt>
                <c:pt idx="9411">
                  <c:v>86.071988288986475</c:v>
                </c:pt>
                <c:pt idx="9412">
                  <c:v>86.071988288986475</c:v>
                </c:pt>
                <c:pt idx="9413">
                  <c:v>86.071988288986475</c:v>
                </c:pt>
                <c:pt idx="9414">
                  <c:v>86.071988288986475</c:v>
                </c:pt>
                <c:pt idx="9415">
                  <c:v>86.071988288986475</c:v>
                </c:pt>
                <c:pt idx="9416">
                  <c:v>86.071988288986475</c:v>
                </c:pt>
                <c:pt idx="9417">
                  <c:v>86.071988288986475</c:v>
                </c:pt>
                <c:pt idx="9418">
                  <c:v>86.071988288986475</c:v>
                </c:pt>
                <c:pt idx="9419">
                  <c:v>86.071988288986475</c:v>
                </c:pt>
                <c:pt idx="9420">
                  <c:v>86.071988288986475</c:v>
                </c:pt>
                <c:pt idx="9421">
                  <c:v>86.071988288986475</c:v>
                </c:pt>
                <c:pt idx="9422">
                  <c:v>86.071988288986475</c:v>
                </c:pt>
                <c:pt idx="9423">
                  <c:v>86.071988288986475</c:v>
                </c:pt>
                <c:pt idx="9424">
                  <c:v>86.071988288986475</c:v>
                </c:pt>
                <c:pt idx="9425">
                  <c:v>86.071988288986475</c:v>
                </c:pt>
                <c:pt idx="9426">
                  <c:v>86.071988288986475</c:v>
                </c:pt>
                <c:pt idx="9427">
                  <c:v>86.071988288986475</c:v>
                </c:pt>
                <c:pt idx="9428">
                  <c:v>86.071988288986475</c:v>
                </c:pt>
                <c:pt idx="9429">
                  <c:v>86.071988288986475</c:v>
                </c:pt>
                <c:pt idx="9430">
                  <c:v>86.071988288986475</c:v>
                </c:pt>
                <c:pt idx="9431">
                  <c:v>86.071988288986475</c:v>
                </c:pt>
                <c:pt idx="9432">
                  <c:v>86.071988288986475</c:v>
                </c:pt>
                <c:pt idx="9433">
                  <c:v>86.071988288986475</c:v>
                </c:pt>
                <c:pt idx="9434">
                  <c:v>86.071988288986475</c:v>
                </c:pt>
                <c:pt idx="9435">
                  <c:v>86.071988288986475</c:v>
                </c:pt>
                <c:pt idx="9436">
                  <c:v>86.071988288986475</c:v>
                </c:pt>
                <c:pt idx="9437">
                  <c:v>86.071988288986475</c:v>
                </c:pt>
                <c:pt idx="9438">
                  <c:v>86.071988288986475</c:v>
                </c:pt>
                <c:pt idx="9439">
                  <c:v>86.071988288986475</c:v>
                </c:pt>
                <c:pt idx="9440">
                  <c:v>86.071988288986475</c:v>
                </c:pt>
                <c:pt idx="9441">
                  <c:v>86.071988288986475</c:v>
                </c:pt>
                <c:pt idx="9442">
                  <c:v>86.071988288986475</c:v>
                </c:pt>
                <c:pt idx="9443">
                  <c:v>86.071988288986475</c:v>
                </c:pt>
                <c:pt idx="9444">
                  <c:v>86.071988288986475</c:v>
                </c:pt>
                <c:pt idx="9445">
                  <c:v>86.071988288986475</c:v>
                </c:pt>
                <c:pt idx="9446">
                  <c:v>86.071988288986475</c:v>
                </c:pt>
                <c:pt idx="9447">
                  <c:v>86.071988288986475</c:v>
                </c:pt>
                <c:pt idx="9448">
                  <c:v>86.071988288986475</c:v>
                </c:pt>
                <c:pt idx="9449">
                  <c:v>86.071988288986475</c:v>
                </c:pt>
                <c:pt idx="9450">
                  <c:v>86.071988288986475</c:v>
                </c:pt>
                <c:pt idx="9451">
                  <c:v>86.071988288986475</c:v>
                </c:pt>
                <c:pt idx="9452">
                  <c:v>86.071988288986475</c:v>
                </c:pt>
                <c:pt idx="9453">
                  <c:v>86.071988288986475</c:v>
                </c:pt>
                <c:pt idx="9454">
                  <c:v>86.071988288986475</c:v>
                </c:pt>
                <c:pt idx="9455">
                  <c:v>86.071988288986475</c:v>
                </c:pt>
                <c:pt idx="9456">
                  <c:v>86.071988288986475</c:v>
                </c:pt>
                <c:pt idx="9457">
                  <c:v>86.071988288986475</c:v>
                </c:pt>
                <c:pt idx="9458">
                  <c:v>86.071988288986475</c:v>
                </c:pt>
                <c:pt idx="9459">
                  <c:v>86.071988288986475</c:v>
                </c:pt>
                <c:pt idx="9460">
                  <c:v>86.071988288986475</c:v>
                </c:pt>
                <c:pt idx="9461">
                  <c:v>86.071988288986475</c:v>
                </c:pt>
                <c:pt idx="9462">
                  <c:v>86.071988288986475</c:v>
                </c:pt>
                <c:pt idx="9463">
                  <c:v>86.071988288986475</c:v>
                </c:pt>
                <c:pt idx="9464">
                  <c:v>86.071988288986475</c:v>
                </c:pt>
                <c:pt idx="9465">
                  <c:v>86.071988288986475</c:v>
                </c:pt>
                <c:pt idx="9466">
                  <c:v>86.071988288986475</c:v>
                </c:pt>
                <c:pt idx="9467">
                  <c:v>86.071988288986475</c:v>
                </c:pt>
                <c:pt idx="9468">
                  <c:v>86.071988288986475</c:v>
                </c:pt>
                <c:pt idx="9469">
                  <c:v>86.071988288986475</c:v>
                </c:pt>
                <c:pt idx="9470">
                  <c:v>86.071988288986475</c:v>
                </c:pt>
                <c:pt idx="9471">
                  <c:v>86.071988288986475</c:v>
                </c:pt>
                <c:pt idx="9472">
                  <c:v>86.071988288986475</c:v>
                </c:pt>
                <c:pt idx="9473">
                  <c:v>86.071988288986475</c:v>
                </c:pt>
                <c:pt idx="9474">
                  <c:v>86.071988288986475</c:v>
                </c:pt>
                <c:pt idx="9475">
                  <c:v>86.071988288986475</c:v>
                </c:pt>
                <c:pt idx="9476">
                  <c:v>86.071988288986475</c:v>
                </c:pt>
                <c:pt idx="9477">
                  <c:v>86.071988288986475</c:v>
                </c:pt>
                <c:pt idx="9478">
                  <c:v>86.071988288986475</c:v>
                </c:pt>
                <c:pt idx="9479">
                  <c:v>86.071988288986475</c:v>
                </c:pt>
                <c:pt idx="9480">
                  <c:v>86.071988288986475</c:v>
                </c:pt>
                <c:pt idx="9481">
                  <c:v>86.071988288986475</c:v>
                </c:pt>
                <c:pt idx="9482">
                  <c:v>86.071988288986475</c:v>
                </c:pt>
                <c:pt idx="9483">
                  <c:v>86.071988288986475</c:v>
                </c:pt>
                <c:pt idx="9484">
                  <c:v>86.071988288986475</c:v>
                </c:pt>
                <c:pt idx="9485">
                  <c:v>86.071988288986475</c:v>
                </c:pt>
                <c:pt idx="9486">
                  <c:v>86.071988288986475</c:v>
                </c:pt>
                <c:pt idx="9487">
                  <c:v>86.071988288986475</c:v>
                </c:pt>
                <c:pt idx="9488">
                  <c:v>86.071988288986475</c:v>
                </c:pt>
                <c:pt idx="9489">
                  <c:v>86.071988288986475</c:v>
                </c:pt>
                <c:pt idx="9490">
                  <c:v>86.071988288986475</c:v>
                </c:pt>
                <c:pt idx="9491">
                  <c:v>86.071988288986475</c:v>
                </c:pt>
                <c:pt idx="9492">
                  <c:v>86.071988288986475</c:v>
                </c:pt>
                <c:pt idx="9493">
                  <c:v>86.071988288986475</c:v>
                </c:pt>
                <c:pt idx="9494">
                  <c:v>86.071988288986475</c:v>
                </c:pt>
                <c:pt idx="9495">
                  <c:v>86.071988288986475</c:v>
                </c:pt>
                <c:pt idx="9496">
                  <c:v>86.071988288986475</c:v>
                </c:pt>
                <c:pt idx="9497">
                  <c:v>86.071988288986475</c:v>
                </c:pt>
                <c:pt idx="9498">
                  <c:v>86.071988288986475</c:v>
                </c:pt>
                <c:pt idx="9499">
                  <c:v>86.071988288986475</c:v>
                </c:pt>
                <c:pt idx="9500">
                  <c:v>86.071988288986475</c:v>
                </c:pt>
                <c:pt idx="9501">
                  <c:v>86.071988288986475</c:v>
                </c:pt>
                <c:pt idx="9502">
                  <c:v>86.071988288986475</c:v>
                </c:pt>
                <c:pt idx="9503">
                  <c:v>86.071988288986475</c:v>
                </c:pt>
                <c:pt idx="9504">
                  <c:v>86.071988288986475</c:v>
                </c:pt>
                <c:pt idx="9505">
                  <c:v>86.071988288986475</c:v>
                </c:pt>
                <c:pt idx="9506">
                  <c:v>86.071988288986475</c:v>
                </c:pt>
                <c:pt idx="9507">
                  <c:v>86.071988288986475</c:v>
                </c:pt>
                <c:pt idx="9508">
                  <c:v>86.071988288986475</c:v>
                </c:pt>
                <c:pt idx="9509">
                  <c:v>86.071988288986475</c:v>
                </c:pt>
                <c:pt idx="9510">
                  <c:v>86.071988288986475</c:v>
                </c:pt>
                <c:pt idx="9511">
                  <c:v>86.071988288986475</c:v>
                </c:pt>
                <c:pt idx="9512">
                  <c:v>86.071988288986475</c:v>
                </c:pt>
                <c:pt idx="9513">
                  <c:v>86.071988288986475</c:v>
                </c:pt>
                <c:pt idx="9514">
                  <c:v>86.071988288986475</c:v>
                </c:pt>
                <c:pt idx="9515">
                  <c:v>86.071988288986475</c:v>
                </c:pt>
                <c:pt idx="9516">
                  <c:v>86.071988288986475</c:v>
                </c:pt>
                <c:pt idx="9517">
                  <c:v>86.071988288986475</c:v>
                </c:pt>
                <c:pt idx="9518">
                  <c:v>86.071988288986475</c:v>
                </c:pt>
                <c:pt idx="9519">
                  <c:v>86.071988288986475</c:v>
                </c:pt>
                <c:pt idx="9520">
                  <c:v>86.071988288986475</c:v>
                </c:pt>
                <c:pt idx="9521">
                  <c:v>86.071988288986475</c:v>
                </c:pt>
                <c:pt idx="9522">
                  <c:v>86.071988288986475</c:v>
                </c:pt>
                <c:pt idx="9523">
                  <c:v>86.071988288986475</c:v>
                </c:pt>
                <c:pt idx="9524">
                  <c:v>86.071988288986475</c:v>
                </c:pt>
                <c:pt idx="9525">
                  <c:v>86.071988288986475</c:v>
                </c:pt>
                <c:pt idx="9526">
                  <c:v>86.071988288986475</c:v>
                </c:pt>
                <c:pt idx="9527">
                  <c:v>86.071988288986475</c:v>
                </c:pt>
                <c:pt idx="9528">
                  <c:v>86.071988288986475</c:v>
                </c:pt>
                <c:pt idx="9529">
                  <c:v>86.071988288986475</c:v>
                </c:pt>
                <c:pt idx="9530">
                  <c:v>86.071988288986475</c:v>
                </c:pt>
                <c:pt idx="9531">
                  <c:v>86.071988288986475</c:v>
                </c:pt>
                <c:pt idx="9532">
                  <c:v>86.071988288986475</c:v>
                </c:pt>
                <c:pt idx="9533">
                  <c:v>86.071988288986475</c:v>
                </c:pt>
                <c:pt idx="9534">
                  <c:v>86.071988288986475</c:v>
                </c:pt>
                <c:pt idx="9535">
                  <c:v>86.071988288986475</c:v>
                </c:pt>
                <c:pt idx="9536">
                  <c:v>86.071988288986475</c:v>
                </c:pt>
                <c:pt idx="9537">
                  <c:v>86.071988288986475</c:v>
                </c:pt>
                <c:pt idx="9538">
                  <c:v>86.071988288986475</c:v>
                </c:pt>
                <c:pt idx="9539">
                  <c:v>86.071988288986475</c:v>
                </c:pt>
                <c:pt idx="9540">
                  <c:v>86.071988288986475</c:v>
                </c:pt>
                <c:pt idx="9541">
                  <c:v>86.071988288986475</c:v>
                </c:pt>
                <c:pt idx="9542">
                  <c:v>86.071988288986475</c:v>
                </c:pt>
                <c:pt idx="9543">
                  <c:v>86.071988288986475</c:v>
                </c:pt>
                <c:pt idx="9544">
                  <c:v>86.071988288986475</c:v>
                </c:pt>
                <c:pt idx="9545">
                  <c:v>86.071988288986475</c:v>
                </c:pt>
                <c:pt idx="9546">
                  <c:v>86.071988288986475</c:v>
                </c:pt>
                <c:pt idx="9547">
                  <c:v>86.071988288986475</c:v>
                </c:pt>
                <c:pt idx="9548">
                  <c:v>86.071988288986475</c:v>
                </c:pt>
                <c:pt idx="9549">
                  <c:v>86.071988288986475</c:v>
                </c:pt>
                <c:pt idx="9550">
                  <c:v>86.071988288986475</c:v>
                </c:pt>
                <c:pt idx="9551">
                  <c:v>86.071988288986475</c:v>
                </c:pt>
                <c:pt idx="9552">
                  <c:v>86.071988288986475</c:v>
                </c:pt>
                <c:pt idx="9553">
                  <c:v>86.071988288986475</c:v>
                </c:pt>
                <c:pt idx="9554">
                  <c:v>86.071988288986475</c:v>
                </c:pt>
                <c:pt idx="9555">
                  <c:v>86.071988288986475</c:v>
                </c:pt>
                <c:pt idx="9556">
                  <c:v>86.071988288986475</c:v>
                </c:pt>
                <c:pt idx="9557">
                  <c:v>86.071988288986475</c:v>
                </c:pt>
                <c:pt idx="9558">
                  <c:v>86.071988288986475</c:v>
                </c:pt>
                <c:pt idx="9559">
                  <c:v>86.071988288986475</c:v>
                </c:pt>
                <c:pt idx="9560">
                  <c:v>86.071988288986475</c:v>
                </c:pt>
                <c:pt idx="9561">
                  <c:v>86.071988288986475</c:v>
                </c:pt>
                <c:pt idx="9562">
                  <c:v>86.071988288986475</c:v>
                </c:pt>
                <c:pt idx="9563">
                  <c:v>86.071988288986475</c:v>
                </c:pt>
                <c:pt idx="9564">
                  <c:v>86.071988288986475</c:v>
                </c:pt>
                <c:pt idx="9565">
                  <c:v>86.071988288986475</c:v>
                </c:pt>
                <c:pt idx="9566">
                  <c:v>86.071988288986475</c:v>
                </c:pt>
                <c:pt idx="9567">
                  <c:v>86.071988288986475</c:v>
                </c:pt>
                <c:pt idx="9568">
                  <c:v>86.071988288986475</c:v>
                </c:pt>
                <c:pt idx="9569">
                  <c:v>86.071988288986475</c:v>
                </c:pt>
                <c:pt idx="9570">
                  <c:v>86.071988288986475</c:v>
                </c:pt>
                <c:pt idx="9571">
                  <c:v>86.071988288986475</c:v>
                </c:pt>
                <c:pt idx="9572">
                  <c:v>86.071988288986475</c:v>
                </c:pt>
                <c:pt idx="9573">
                  <c:v>86.071988288986475</c:v>
                </c:pt>
                <c:pt idx="9574">
                  <c:v>86.071988288986475</c:v>
                </c:pt>
                <c:pt idx="9575">
                  <c:v>86.071988288986475</c:v>
                </c:pt>
                <c:pt idx="9576">
                  <c:v>86.071988288986475</c:v>
                </c:pt>
                <c:pt idx="9577">
                  <c:v>86.071988288986475</c:v>
                </c:pt>
                <c:pt idx="9578">
                  <c:v>86.071988288986475</c:v>
                </c:pt>
                <c:pt idx="9579">
                  <c:v>86.071988288986475</c:v>
                </c:pt>
                <c:pt idx="9580">
                  <c:v>86.071988288986475</c:v>
                </c:pt>
                <c:pt idx="9581">
                  <c:v>86.071988288986475</c:v>
                </c:pt>
                <c:pt idx="9582">
                  <c:v>86.071988288986475</c:v>
                </c:pt>
                <c:pt idx="9583">
                  <c:v>86.071988288986475</c:v>
                </c:pt>
                <c:pt idx="9584">
                  <c:v>86.071988288986475</c:v>
                </c:pt>
                <c:pt idx="9585">
                  <c:v>86.071988288986475</c:v>
                </c:pt>
                <c:pt idx="9586">
                  <c:v>86.071988288986475</c:v>
                </c:pt>
                <c:pt idx="9587">
                  <c:v>86.071988288986475</c:v>
                </c:pt>
                <c:pt idx="9588">
                  <c:v>86.071988288986475</c:v>
                </c:pt>
                <c:pt idx="9589">
                  <c:v>86.071988288986475</c:v>
                </c:pt>
                <c:pt idx="9590">
                  <c:v>86.071988288986475</c:v>
                </c:pt>
                <c:pt idx="9591">
                  <c:v>86.071988288986475</c:v>
                </c:pt>
                <c:pt idx="9592">
                  <c:v>86.071988288986475</c:v>
                </c:pt>
                <c:pt idx="9593">
                  <c:v>86.071988288986475</c:v>
                </c:pt>
                <c:pt idx="9594">
                  <c:v>86.071988288986475</c:v>
                </c:pt>
                <c:pt idx="9595">
                  <c:v>86.071988288986475</c:v>
                </c:pt>
                <c:pt idx="9596">
                  <c:v>86.071988288986475</c:v>
                </c:pt>
                <c:pt idx="9597">
                  <c:v>86.071988288986475</c:v>
                </c:pt>
                <c:pt idx="9598">
                  <c:v>86.071988288986475</c:v>
                </c:pt>
                <c:pt idx="9599">
                  <c:v>86.071988288986475</c:v>
                </c:pt>
                <c:pt idx="9600">
                  <c:v>86.071988288986475</c:v>
                </c:pt>
                <c:pt idx="9601">
                  <c:v>86.071988288986475</c:v>
                </c:pt>
                <c:pt idx="9602">
                  <c:v>86.071988288986475</c:v>
                </c:pt>
                <c:pt idx="9603">
                  <c:v>86.071988288986475</c:v>
                </c:pt>
                <c:pt idx="9604">
                  <c:v>86.071988288986475</c:v>
                </c:pt>
                <c:pt idx="9605">
                  <c:v>86.071988288986475</c:v>
                </c:pt>
                <c:pt idx="9606">
                  <c:v>86.071988288986475</c:v>
                </c:pt>
                <c:pt idx="9607">
                  <c:v>86.071988288986475</c:v>
                </c:pt>
                <c:pt idx="9608">
                  <c:v>86.071988288986475</c:v>
                </c:pt>
                <c:pt idx="9609">
                  <c:v>86.071988288986475</c:v>
                </c:pt>
                <c:pt idx="9610">
                  <c:v>86.071988288986475</c:v>
                </c:pt>
                <c:pt idx="9611">
                  <c:v>86.071988288986475</c:v>
                </c:pt>
                <c:pt idx="9612">
                  <c:v>86.071988288986475</c:v>
                </c:pt>
                <c:pt idx="9613">
                  <c:v>86.071988288986475</c:v>
                </c:pt>
                <c:pt idx="9614">
                  <c:v>86.071988288986475</c:v>
                </c:pt>
                <c:pt idx="9615">
                  <c:v>86.071988288986475</c:v>
                </c:pt>
                <c:pt idx="9616">
                  <c:v>86.071988288986475</c:v>
                </c:pt>
                <c:pt idx="9617">
                  <c:v>86.071988288986475</c:v>
                </c:pt>
                <c:pt idx="9618">
                  <c:v>86.071988288986475</c:v>
                </c:pt>
                <c:pt idx="9619">
                  <c:v>86.071988288986475</c:v>
                </c:pt>
                <c:pt idx="9620">
                  <c:v>86.071988288986475</c:v>
                </c:pt>
                <c:pt idx="9621">
                  <c:v>86.071988288986475</c:v>
                </c:pt>
                <c:pt idx="9622">
                  <c:v>86.071988288986475</c:v>
                </c:pt>
                <c:pt idx="9623">
                  <c:v>86.071988288986475</c:v>
                </c:pt>
                <c:pt idx="9624">
                  <c:v>86.071988288986475</c:v>
                </c:pt>
                <c:pt idx="9625">
                  <c:v>86.071988288986475</c:v>
                </c:pt>
                <c:pt idx="9626">
                  <c:v>86.071988288986475</c:v>
                </c:pt>
                <c:pt idx="9627">
                  <c:v>86.071988288986475</c:v>
                </c:pt>
                <c:pt idx="9628">
                  <c:v>86.071988288986475</c:v>
                </c:pt>
                <c:pt idx="9629">
                  <c:v>86.071988288986475</c:v>
                </c:pt>
                <c:pt idx="9630">
                  <c:v>86.071988288986475</c:v>
                </c:pt>
                <c:pt idx="9631">
                  <c:v>86.071988288986475</c:v>
                </c:pt>
                <c:pt idx="9632">
                  <c:v>86.071988288986475</c:v>
                </c:pt>
                <c:pt idx="9633">
                  <c:v>86.071988288986475</c:v>
                </c:pt>
                <c:pt idx="9634">
                  <c:v>86.071988288986475</c:v>
                </c:pt>
                <c:pt idx="9635">
                  <c:v>86.071988288986475</c:v>
                </c:pt>
                <c:pt idx="9636">
                  <c:v>86.071988288986475</c:v>
                </c:pt>
                <c:pt idx="9637">
                  <c:v>86.071988288986475</c:v>
                </c:pt>
                <c:pt idx="9638">
                  <c:v>86.071988288986475</c:v>
                </c:pt>
                <c:pt idx="9639">
                  <c:v>86.071988288986475</c:v>
                </c:pt>
                <c:pt idx="9640">
                  <c:v>86.071988288986475</c:v>
                </c:pt>
                <c:pt idx="9641">
                  <c:v>86.071988288986475</c:v>
                </c:pt>
                <c:pt idx="9642">
                  <c:v>86.071988288986475</c:v>
                </c:pt>
                <c:pt idx="9643">
                  <c:v>86.071988288986475</c:v>
                </c:pt>
                <c:pt idx="9644">
                  <c:v>86.071988288986475</c:v>
                </c:pt>
                <c:pt idx="9645">
                  <c:v>86.071988288986475</c:v>
                </c:pt>
                <c:pt idx="9646">
                  <c:v>86.071988288986475</c:v>
                </c:pt>
                <c:pt idx="9647">
                  <c:v>86.071988288986475</c:v>
                </c:pt>
                <c:pt idx="9648">
                  <c:v>86.071988288986475</c:v>
                </c:pt>
                <c:pt idx="9649">
                  <c:v>86.071988288986475</c:v>
                </c:pt>
                <c:pt idx="9650">
                  <c:v>86.071988288986475</c:v>
                </c:pt>
                <c:pt idx="9651">
                  <c:v>86.071988288986475</c:v>
                </c:pt>
                <c:pt idx="9652">
                  <c:v>86.071988288986475</c:v>
                </c:pt>
                <c:pt idx="9653">
                  <c:v>86.071988288986475</c:v>
                </c:pt>
                <c:pt idx="9654">
                  <c:v>86.071988288986475</c:v>
                </c:pt>
                <c:pt idx="9655">
                  <c:v>86.071988288986475</c:v>
                </c:pt>
                <c:pt idx="9656">
                  <c:v>86.071988288986475</c:v>
                </c:pt>
                <c:pt idx="9657">
                  <c:v>86.071988288986475</c:v>
                </c:pt>
                <c:pt idx="9658">
                  <c:v>86.071988288986475</c:v>
                </c:pt>
                <c:pt idx="9659">
                  <c:v>86.071988288986475</c:v>
                </c:pt>
                <c:pt idx="9660">
                  <c:v>86.071988288986475</c:v>
                </c:pt>
                <c:pt idx="9661">
                  <c:v>86.071988288986475</c:v>
                </c:pt>
                <c:pt idx="9662">
                  <c:v>86.071988288986475</c:v>
                </c:pt>
                <c:pt idx="9663">
                  <c:v>86.071988288986475</c:v>
                </c:pt>
                <c:pt idx="9664">
                  <c:v>86.071988288986475</c:v>
                </c:pt>
                <c:pt idx="9665">
                  <c:v>86.071988288986475</c:v>
                </c:pt>
                <c:pt idx="9666">
                  <c:v>86.071988288986475</c:v>
                </c:pt>
                <c:pt idx="9667">
                  <c:v>86.071988288986475</c:v>
                </c:pt>
                <c:pt idx="9668">
                  <c:v>86.071988288986475</c:v>
                </c:pt>
                <c:pt idx="9669">
                  <c:v>86.071988288986475</c:v>
                </c:pt>
                <c:pt idx="9670">
                  <c:v>86.071988288986475</c:v>
                </c:pt>
                <c:pt idx="9671">
                  <c:v>86.071988288986475</c:v>
                </c:pt>
                <c:pt idx="9672">
                  <c:v>86.071988288986475</c:v>
                </c:pt>
                <c:pt idx="9673">
                  <c:v>86.071988288986475</c:v>
                </c:pt>
                <c:pt idx="9674">
                  <c:v>86.071988288986475</c:v>
                </c:pt>
                <c:pt idx="9675">
                  <c:v>86.071988288986475</c:v>
                </c:pt>
                <c:pt idx="9676">
                  <c:v>86.071988288986475</c:v>
                </c:pt>
                <c:pt idx="9677">
                  <c:v>86.071988288986475</c:v>
                </c:pt>
                <c:pt idx="9678">
                  <c:v>86.071988288986475</c:v>
                </c:pt>
                <c:pt idx="9679">
                  <c:v>86.071988288986475</c:v>
                </c:pt>
                <c:pt idx="9680">
                  <c:v>86.071988288986475</c:v>
                </c:pt>
                <c:pt idx="9681">
                  <c:v>86.071988288986475</c:v>
                </c:pt>
                <c:pt idx="9682">
                  <c:v>86.071988288986475</c:v>
                </c:pt>
                <c:pt idx="9683">
                  <c:v>86.071988288986475</c:v>
                </c:pt>
                <c:pt idx="9684">
                  <c:v>86.071988288986475</c:v>
                </c:pt>
                <c:pt idx="9685">
                  <c:v>86.071988288986475</c:v>
                </c:pt>
                <c:pt idx="9686">
                  <c:v>86.071988288986475</c:v>
                </c:pt>
                <c:pt idx="9687">
                  <c:v>86.071988288986475</c:v>
                </c:pt>
                <c:pt idx="9688">
                  <c:v>86.071988288986475</c:v>
                </c:pt>
                <c:pt idx="9689">
                  <c:v>86.071988288986475</c:v>
                </c:pt>
                <c:pt idx="9690">
                  <c:v>86.071988288986475</c:v>
                </c:pt>
                <c:pt idx="9691">
                  <c:v>86.071988288986475</c:v>
                </c:pt>
                <c:pt idx="9692">
                  <c:v>86.071988288986475</c:v>
                </c:pt>
                <c:pt idx="9693">
                  <c:v>86.071988288986475</c:v>
                </c:pt>
                <c:pt idx="9694">
                  <c:v>86.071988288986475</c:v>
                </c:pt>
                <c:pt idx="9695">
                  <c:v>86.071988288986475</c:v>
                </c:pt>
                <c:pt idx="9696">
                  <c:v>86.071988288986475</c:v>
                </c:pt>
                <c:pt idx="9697">
                  <c:v>86.071988288986475</c:v>
                </c:pt>
                <c:pt idx="9698">
                  <c:v>86.071988288986475</c:v>
                </c:pt>
                <c:pt idx="9699">
                  <c:v>86.071988288986475</c:v>
                </c:pt>
                <c:pt idx="9700">
                  <c:v>86.071988288986475</c:v>
                </c:pt>
                <c:pt idx="9701">
                  <c:v>86.071988288986475</c:v>
                </c:pt>
                <c:pt idx="9702">
                  <c:v>86.071988288986475</c:v>
                </c:pt>
                <c:pt idx="9703">
                  <c:v>86.071988288986475</c:v>
                </c:pt>
                <c:pt idx="9704">
                  <c:v>86.071988288986475</c:v>
                </c:pt>
                <c:pt idx="9705">
                  <c:v>86.071988288986475</c:v>
                </c:pt>
                <c:pt idx="9706">
                  <c:v>86.071988288986475</c:v>
                </c:pt>
                <c:pt idx="9707">
                  <c:v>86.071988288986475</c:v>
                </c:pt>
                <c:pt idx="9708">
                  <c:v>86.071988288986475</c:v>
                </c:pt>
                <c:pt idx="9709">
                  <c:v>86.071988288986475</c:v>
                </c:pt>
                <c:pt idx="9710">
                  <c:v>86.071988288986475</c:v>
                </c:pt>
                <c:pt idx="9711">
                  <c:v>86.071988288986475</c:v>
                </c:pt>
                <c:pt idx="9712">
                  <c:v>86.071988288986475</c:v>
                </c:pt>
                <c:pt idx="9713">
                  <c:v>86.071988288986475</c:v>
                </c:pt>
                <c:pt idx="9714">
                  <c:v>86.071988288986475</c:v>
                </c:pt>
                <c:pt idx="9715">
                  <c:v>86.071988288986475</c:v>
                </c:pt>
                <c:pt idx="9716">
                  <c:v>86.071988288986475</c:v>
                </c:pt>
                <c:pt idx="9717">
                  <c:v>86.071988288986475</c:v>
                </c:pt>
                <c:pt idx="9718">
                  <c:v>86.071988288986475</c:v>
                </c:pt>
                <c:pt idx="9719">
                  <c:v>86.071988288986475</c:v>
                </c:pt>
                <c:pt idx="9720">
                  <c:v>86.071988288986475</c:v>
                </c:pt>
                <c:pt idx="9721">
                  <c:v>86.071988288986475</c:v>
                </c:pt>
                <c:pt idx="9722">
                  <c:v>86.071988288986475</c:v>
                </c:pt>
                <c:pt idx="9723">
                  <c:v>86.071988288986475</c:v>
                </c:pt>
                <c:pt idx="9724">
                  <c:v>86.071988288986475</c:v>
                </c:pt>
                <c:pt idx="9725">
                  <c:v>86.071988288986475</c:v>
                </c:pt>
                <c:pt idx="9726">
                  <c:v>86.071988288986475</c:v>
                </c:pt>
                <c:pt idx="9727">
                  <c:v>86.071988288986475</c:v>
                </c:pt>
                <c:pt idx="9728">
                  <c:v>86.071988288986475</c:v>
                </c:pt>
                <c:pt idx="9729">
                  <c:v>86.071988288986475</c:v>
                </c:pt>
                <c:pt idx="9730">
                  <c:v>86.071988288986475</c:v>
                </c:pt>
                <c:pt idx="9731">
                  <c:v>86.071988288986475</c:v>
                </c:pt>
                <c:pt idx="9732">
                  <c:v>86.071988288986475</c:v>
                </c:pt>
                <c:pt idx="9733">
                  <c:v>86.071988288986475</c:v>
                </c:pt>
                <c:pt idx="9734">
                  <c:v>86.071988288986475</c:v>
                </c:pt>
                <c:pt idx="9735">
                  <c:v>86.071988288986475</c:v>
                </c:pt>
                <c:pt idx="9736">
                  <c:v>86.071988288986475</c:v>
                </c:pt>
                <c:pt idx="9737">
                  <c:v>86.071988288986475</c:v>
                </c:pt>
                <c:pt idx="9738">
                  <c:v>86.071988288986475</c:v>
                </c:pt>
                <c:pt idx="9739">
                  <c:v>86.071988288986475</c:v>
                </c:pt>
                <c:pt idx="9740">
                  <c:v>86.071988288986475</c:v>
                </c:pt>
                <c:pt idx="9741">
                  <c:v>86.071988288986475</c:v>
                </c:pt>
                <c:pt idx="9742">
                  <c:v>86.071988288986475</c:v>
                </c:pt>
                <c:pt idx="9743">
                  <c:v>86.071988288986475</c:v>
                </c:pt>
                <c:pt idx="9744">
                  <c:v>86.071988288986475</c:v>
                </c:pt>
                <c:pt idx="9745">
                  <c:v>86.071988288986475</c:v>
                </c:pt>
                <c:pt idx="9746">
                  <c:v>86.071988288986475</c:v>
                </c:pt>
                <c:pt idx="9747">
                  <c:v>86.071988288986475</c:v>
                </c:pt>
                <c:pt idx="9748">
                  <c:v>86.071988288986475</c:v>
                </c:pt>
                <c:pt idx="9749">
                  <c:v>86.071988288986475</c:v>
                </c:pt>
                <c:pt idx="9750">
                  <c:v>86.071988288986475</c:v>
                </c:pt>
                <c:pt idx="9751">
                  <c:v>86.071988288986475</c:v>
                </c:pt>
                <c:pt idx="9752">
                  <c:v>86.071988288986475</c:v>
                </c:pt>
                <c:pt idx="9753">
                  <c:v>86.071988288986475</c:v>
                </c:pt>
                <c:pt idx="9754">
                  <c:v>86.071988288986475</c:v>
                </c:pt>
                <c:pt idx="9755">
                  <c:v>86.071988288986475</c:v>
                </c:pt>
                <c:pt idx="9756">
                  <c:v>86.071988288986475</c:v>
                </c:pt>
                <c:pt idx="9757">
                  <c:v>86.071988288986475</c:v>
                </c:pt>
                <c:pt idx="9758">
                  <c:v>86.071988288986475</c:v>
                </c:pt>
                <c:pt idx="9759">
                  <c:v>86.071988288986475</c:v>
                </c:pt>
                <c:pt idx="9760">
                  <c:v>86.071988288986475</c:v>
                </c:pt>
                <c:pt idx="9761">
                  <c:v>86.071988288986475</c:v>
                </c:pt>
                <c:pt idx="9762">
                  <c:v>86.071988288986475</c:v>
                </c:pt>
                <c:pt idx="9763">
                  <c:v>86.071988288986475</c:v>
                </c:pt>
                <c:pt idx="9764">
                  <c:v>86.071988288986475</c:v>
                </c:pt>
                <c:pt idx="9765">
                  <c:v>86.071988288986475</c:v>
                </c:pt>
                <c:pt idx="9766">
                  <c:v>86.071988288986475</c:v>
                </c:pt>
                <c:pt idx="9767">
                  <c:v>86.071988288986475</c:v>
                </c:pt>
                <c:pt idx="9768">
                  <c:v>86.071988288986475</c:v>
                </c:pt>
                <c:pt idx="9769">
                  <c:v>86.071988288986475</c:v>
                </c:pt>
                <c:pt idx="9770">
                  <c:v>86.071988288986475</c:v>
                </c:pt>
                <c:pt idx="9771">
                  <c:v>86.071988288986475</c:v>
                </c:pt>
                <c:pt idx="9772">
                  <c:v>86.071988288986475</c:v>
                </c:pt>
                <c:pt idx="9773">
                  <c:v>86.071988288986475</c:v>
                </c:pt>
                <c:pt idx="9774">
                  <c:v>86.071988288986475</c:v>
                </c:pt>
                <c:pt idx="9775">
                  <c:v>86.071988288986475</c:v>
                </c:pt>
                <c:pt idx="9776">
                  <c:v>86.071988288986475</c:v>
                </c:pt>
                <c:pt idx="9777">
                  <c:v>86.071988288986475</c:v>
                </c:pt>
                <c:pt idx="9778">
                  <c:v>86.071988288986475</c:v>
                </c:pt>
                <c:pt idx="9779">
                  <c:v>86.071988288986475</c:v>
                </c:pt>
                <c:pt idx="9780">
                  <c:v>86.071988288986475</c:v>
                </c:pt>
                <c:pt idx="9781">
                  <c:v>86.071988288986475</c:v>
                </c:pt>
                <c:pt idx="9782">
                  <c:v>86.071988288986475</c:v>
                </c:pt>
                <c:pt idx="9783">
                  <c:v>86.071988288986475</c:v>
                </c:pt>
                <c:pt idx="9784">
                  <c:v>86.071988288986475</c:v>
                </c:pt>
                <c:pt idx="9785">
                  <c:v>86.071988288986475</c:v>
                </c:pt>
                <c:pt idx="9786">
                  <c:v>86.071988288986475</c:v>
                </c:pt>
                <c:pt idx="9787">
                  <c:v>86.071988288986475</c:v>
                </c:pt>
                <c:pt idx="9788">
                  <c:v>86.071988288986475</c:v>
                </c:pt>
                <c:pt idx="9789">
                  <c:v>86.071988288986475</c:v>
                </c:pt>
                <c:pt idx="9790">
                  <c:v>86.071988288986475</c:v>
                </c:pt>
                <c:pt idx="9791">
                  <c:v>86.071988288986475</c:v>
                </c:pt>
                <c:pt idx="9792">
                  <c:v>86.071988288986475</c:v>
                </c:pt>
                <c:pt idx="9793">
                  <c:v>86.071988288986475</c:v>
                </c:pt>
                <c:pt idx="9794">
                  <c:v>86.071988288986475</c:v>
                </c:pt>
                <c:pt idx="9795">
                  <c:v>86.071988288986475</c:v>
                </c:pt>
                <c:pt idx="9796">
                  <c:v>86.071988288986475</c:v>
                </c:pt>
                <c:pt idx="9797">
                  <c:v>86.071988288986475</c:v>
                </c:pt>
                <c:pt idx="9798">
                  <c:v>86.071988288986475</c:v>
                </c:pt>
                <c:pt idx="9799">
                  <c:v>86.071988288986475</c:v>
                </c:pt>
                <c:pt idx="9800">
                  <c:v>86.071988288986475</c:v>
                </c:pt>
                <c:pt idx="9801">
                  <c:v>86.071988288986475</c:v>
                </c:pt>
                <c:pt idx="9802">
                  <c:v>86.071988288986475</c:v>
                </c:pt>
                <c:pt idx="9803">
                  <c:v>86.071988288986475</c:v>
                </c:pt>
                <c:pt idx="9804">
                  <c:v>86.071988288986475</c:v>
                </c:pt>
                <c:pt idx="9805">
                  <c:v>86.071988288986475</c:v>
                </c:pt>
                <c:pt idx="9806">
                  <c:v>86.071988288986475</c:v>
                </c:pt>
                <c:pt idx="9807">
                  <c:v>86.071988288986475</c:v>
                </c:pt>
                <c:pt idx="9808">
                  <c:v>86.071988288986475</c:v>
                </c:pt>
                <c:pt idx="9809">
                  <c:v>86.071988288986475</c:v>
                </c:pt>
                <c:pt idx="9810">
                  <c:v>86.071988288986475</c:v>
                </c:pt>
                <c:pt idx="9811">
                  <c:v>86.071988288986475</c:v>
                </c:pt>
                <c:pt idx="9812">
                  <c:v>86.071988288986475</c:v>
                </c:pt>
                <c:pt idx="9813">
                  <c:v>86.071988288986475</c:v>
                </c:pt>
                <c:pt idx="9814">
                  <c:v>86.071988288986475</c:v>
                </c:pt>
                <c:pt idx="9815">
                  <c:v>86.071988288986475</c:v>
                </c:pt>
                <c:pt idx="9816">
                  <c:v>86.071988288986475</c:v>
                </c:pt>
                <c:pt idx="9817">
                  <c:v>86.071988288986475</c:v>
                </c:pt>
                <c:pt idx="9818">
                  <c:v>86.071988288986475</c:v>
                </c:pt>
                <c:pt idx="9819">
                  <c:v>86.071988288986475</c:v>
                </c:pt>
                <c:pt idx="9820">
                  <c:v>86.071988288986475</c:v>
                </c:pt>
                <c:pt idx="9821">
                  <c:v>86.071988288986475</c:v>
                </c:pt>
                <c:pt idx="9822">
                  <c:v>86.071988288986475</c:v>
                </c:pt>
                <c:pt idx="9823">
                  <c:v>86.071988288986475</c:v>
                </c:pt>
                <c:pt idx="9824">
                  <c:v>86.071988288986475</c:v>
                </c:pt>
                <c:pt idx="9825">
                  <c:v>86.071988288986475</c:v>
                </c:pt>
                <c:pt idx="9826">
                  <c:v>86.071988288986475</c:v>
                </c:pt>
                <c:pt idx="9827">
                  <c:v>86.071988288986475</c:v>
                </c:pt>
                <c:pt idx="9828">
                  <c:v>86.071988288986475</c:v>
                </c:pt>
                <c:pt idx="9829">
                  <c:v>86.071988288986475</c:v>
                </c:pt>
                <c:pt idx="9830">
                  <c:v>86.071988288986475</c:v>
                </c:pt>
                <c:pt idx="9831">
                  <c:v>86.071988288986475</c:v>
                </c:pt>
                <c:pt idx="9832">
                  <c:v>86.071988288986475</c:v>
                </c:pt>
                <c:pt idx="9833">
                  <c:v>86.071988288986475</c:v>
                </c:pt>
                <c:pt idx="9834">
                  <c:v>86.071988288986475</c:v>
                </c:pt>
                <c:pt idx="9835">
                  <c:v>86.071988288986475</c:v>
                </c:pt>
                <c:pt idx="9836">
                  <c:v>86.071988288986475</c:v>
                </c:pt>
                <c:pt idx="9837">
                  <c:v>86.071988288986475</c:v>
                </c:pt>
                <c:pt idx="9838">
                  <c:v>86.071988288986475</c:v>
                </c:pt>
                <c:pt idx="9839">
                  <c:v>86.071988288986475</c:v>
                </c:pt>
                <c:pt idx="9840">
                  <c:v>86.071988288986475</c:v>
                </c:pt>
                <c:pt idx="9841">
                  <c:v>86.071988288986475</c:v>
                </c:pt>
                <c:pt idx="9842">
                  <c:v>86.071988288986475</c:v>
                </c:pt>
                <c:pt idx="9843">
                  <c:v>86.071988288986475</c:v>
                </c:pt>
                <c:pt idx="9844">
                  <c:v>86.071988288986475</c:v>
                </c:pt>
                <c:pt idx="9845">
                  <c:v>86.071988288986475</c:v>
                </c:pt>
                <c:pt idx="9846">
                  <c:v>86.071988288986475</c:v>
                </c:pt>
                <c:pt idx="9847">
                  <c:v>86.071988288986475</c:v>
                </c:pt>
                <c:pt idx="9848">
                  <c:v>86.071988288986475</c:v>
                </c:pt>
                <c:pt idx="9849">
                  <c:v>86.071988288986475</c:v>
                </c:pt>
                <c:pt idx="9850">
                  <c:v>86.071988288986475</c:v>
                </c:pt>
                <c:pt idx="9851">
                  <c:v>86.071988288986475</c:v>
                </c:pt>
                <c:pt idx="9852">
                  <c:v>86.071988288986475</c:v>
                </c:pt>
                <c:pt idx="9853">
                  <c:v>86.071988288986475</c:v>
                </c:pt>
                <c:pt idx="9854">
                  <c:v>86.071988288986475</c:v>
                </c:pt>
                <c:pt idx="9855">
                  <c:v>86.071988288986475</c:v>
                </c:pt>
                <c:pt idx="9856">
                  <c:v>86.071988288986475</c:v>
                </c:pt>
                <c:pt idx="9857">
                  <c:v>86.071988288986475</c:v>
                </c:pt>
                <c:pt idx="9858">
                  <c:v>86.071988288986475</c:v>
                </c:pt>
                <c:pt idx="9859">
                  <c:v>86.071988288986475</c:v>
                </c:pt>
                <c:pt idx="9860">
                  <c:v>86.071988288986475</c:v>
                </c:pt>
                <c:pt idx="9861">
                  <c:v>86.071988288986475</c:v>
                </c:pt>
                <c:pt idx="9862">
                  <c:v>86.071988288986475</c:v>
                </c:pt>
                <c:pt idx="9863">
                  <c:v>86.071988288986475</c:v>
                </c:pt>
                <c:pt idx="9864">
                  <c:v>86.071988288986475</c:v>
                </c:pt>
                <c:pt idx="9865">
                  <c:v>86.071988288986475</c:v>
                </c:pt>
                <c:pt idx="9866">
                  <c:v>86.071988288986475</c:v>
                </c:pt>
                <c:pt idx="9867">
                  <c:v>86.071988288986475</c:v>
                </c:pt>
                <c:pt idx="9868">
                  <c:v>86.071988288986475</c:v>
                </c:pt>
                <c:pt idx="9869">
                  <c:v>86.071988288986475</c:v>
                </c:pt>
                <c:pt idx="9870">
                  <c:v>86.071988288986475</c:v>
                </c:pt>
                <c:pt idx="9871">
                  <c:v>86.071988288986475</c:v>
                </c:pt>
                <c:pt idx="9872">
                  <c:v>86.071988288986475</c:v>
                </c:pt>
                <c:pt idx="9873">
                  <c:v>86.071988288986475</c:v>
                </c:pt>
                <c:pt idx="9874">
                  <c:v>86.071988288986475</c:v>
                </c:pt>
                <c:pt idx="9875">
                  <c:v>86.071988288986475</c:v>
                </c:pt>
                <c:pt idx="9876">
                  <c:v>86.071988288986475</c:v>
                </c:pt>
                <c:pt idx="9877">
                  <c:v>86.071988288986475</c:v>
                </c:pt>
                <c:pt idx="9878">
                  <c:v>86.071988288986475</c:v>
                </c:pt>
                <c:pt idx="9879">
                  <c:v>86.071988288986475</c:v>
                </c:pt>
                <c:pt idx="9880">
                  <c:v>86.071988288986475</c:v>
                </c:pt>
                <c:pt idx="9881">
                  <c:v>86.071988288986475</c:v>
                </c:pt>
                <c:pt idx="9882">
                  <c:v>86.071988288986475</c:v>
                </c:pt>
                <c:pt idx="9883">
                  <c:v>86.071988288986475</c:v>
                </c:pt>
                <c:pt idx="9884">
                  <c:v>86.071988288986475</c:v>
                </c:pt>
                <c:pt idx="9885">
                  <c:v>86.071988288986475</c:v>
                </c:pt>
                <c:pt idx="9886">
                  <c:v>86.071988288986475</c:v>
                </c:pt>
                <c:pt idx="9887">
                  <c:v>86.071988288986475</c:v>
                </c:pt>
                <c:pt idx="9888">
                  <c:v>86.071988288986475</c:v>
                </c:pt>
                <c:pt idx="9889">
                  <c:v>86.071988288986475</c:v>
                </c:pt>
                <c:pt idx="9890">
                  <c:v>86.071988288986475</c:v>
                </c:pt>
                <c:pt idx="9891">
                  <c:v>86.071988288986475</c:v>
                </c:pt>
                <c:pt idx="9892">
                  <c:v>86.071988288986475</c:v>
                </c:pt>
                <c:pt idx="9893">
                  <c:v>86.071988288986475</c:v>
                </c:pt>
                <c:pt idx="9894">
                  <c:v>86.071988288986475</c:v>
                </c:pt>
                <c:pt idx="9895">
                  <c:v>86.071988288986475</c:v>
                </c:pt>
                <c:pt idx="9896">
                  <c:v>86.071988288986475</c:v>
                </c:pt>
                <c:pt idx="9897">
                  <c:v>86.071988288986475</c:v>
                </c:pt>
                <c:pt idx="9898">
                  <c:v>86.071988288986475</c:v>
                </c:pt>
                <c:pt idx="9899">
                  <c:v>86.071988288986475</c:v>
                </c:pt>
                <c:pt idx="9900">
                  <c:v>86.071988288986475</c:v>
                </c:pt>
                <c:pt idx="9901">
                  <c:v>86.071988288986475</c:v>
                </c:pt>
                <c:pt idx="9902">
                  <c:v>86.071988288986475</c:v>
                </c:pt>
                <c:pt idx="9903">
                  <c:v>86.071988288986475</c:v>
                </c:pt>
                <c:pt idx="9904">
                  <c:v>86.071988288986475</c:v>
                </c:pt>
                <c:pt idx="9905">
                  <c:v>86.071988288986475</c:v>
                </c:pt>
                <c:pt idx="9906">
                  <c:v>86.071988288986475</c:v>
                </c:pt>
                <c:pt idx="9907">
                  <c:v>86.071988288986475</c:v>
                </c:pt>
                <c:pt idx="9908">
                  <c:v>86.071988288986475</c:v>
                </c:pt>
                <c:pt idx="9909">
                  <c:v>86.071988288986475</c:v>
                </c:pt>
                <c:pt idx="9910">
                  <c:v>86.071988288986475</c:v>
                </c:pt>
                <c:pt idx="9911">
                  <c:v>86.071988288986475</c:v>
                </c:pt>
                <c:pt idx="9912">
                  <c:v>86.071988288986475</c:v>
                </c:pt>
                <c:pt idx="9913">
                  <c:v>86.071988288986475</c:v>
                </c:pt>
                <c:pt idx="9914">
                  <c:v>86.071988288986475</c:v>
                </c:pt>
                <c:pt idx="9915">
                  <c:v>86.071988288986475</c:v>
                </c:pt>
                <c:pt idx="9916">
                  <c:v>86.071988288986475</c:v>
                </c:pt>
                <c:pt idx="9917">
                  <c:v>86.071988288986475</c:v>
                </c:pt>
                <c:pt idx="9918">
                  <c:v>86.071988288986475</c:v>
                </c:pt>
                <c:pt idx="9919">
                  <c:v>86.071988288986475</c:v>
                </c:pt>
                <c:pt idx="9920">
                  <c:v>86.071988288986475</c:v>
                </c:pt>
                <c:pt idx="9921">
                  <c:v>86.071988288986475</c:v>
                </c:pt>
                <c:pt idx="9922">
                  <c:v>86.071988288986475</c:v>
                </c:pt>
                <c:pt idx="9923">
                  <c:v>86.071988288986475</c:v>
                </c:pt>
                <c:pt idx="9924">
                  <c:v>86.071988288986475</c:v>
                </c:pt>
                <c:pt idx="9925">
                  <c:v>86.071988288986475</c:v>
                </c:pt>
                <c:pt idx="9926">
                  <c:v>86.071988288986475</c:v>
                </c:pt>
                <c:pt idx="9927">
                  <c:v>86.071988288986475</c:v>
                </c:pt>
                <c:pt idx="9928">
                  <c:v>86.071988288986475</c:v>
                </c:pt>
                <c:pt idx="9929">
                  <c:v>86.071988288986475</c:v>
                </c:pt>
                <c:pt idx="9930">
                  <c:v>86.071988288986475</c:v>
                </c:pt>
                <c:pt idx="9931">
                  <c:v>86.071988288986475</c:v>
                </c:pt>
                <c:pt idx="9932">
                  <c:v>86.071988288986475</c:v>
                </c:pt>
                <c:pt idx="9933">
                  <c:v>86.071988288986475</c:v>
                </c:pt>
                <c:pt idx="9934">
                  <c:v>86.071988288986475</c:v>
                </c:pt>
                <c:pt idx="9935">
                  <c:v>86.071988288986475</c:v>
                </c:pt>
                <c:pt idx="9936">
                  <c:v>86.071988288986475</c:v>
                </c:pt>
                <c:pt idx="9937">
                  <c:v>86.071988288986475</c:v>
                </c:pt>
                <c:pt idx="9938">
                  <c:v>86.071988288986475</c:v>
                </c:pt>
                <c:pt idx="9939">
                  <c:v>86.071988288986475</c:v>
                </c:pt>
                <c:pt idx="9940">
                  <c:v>86.071988288986475</c:v>
                </c:pt>
                <c:pt idx="9941">
                  <c:v>86.071988288986475</c:v>
                </c:pt>
                <c:pt idx="9942">
                  <c:v>86.071988288986475</c:v>
                </c:pt>
                <c:pt idx="9943">
                  <c:v>86.071988288986475</c:v>
                </c:pt>
                <c:pt idx="9944">
                  <c:v>86.071988288986475</c:v>
                </c:pt>
                <c:pt idx="9945">
                  <c:v>86.071988288986475</c:v>
                </c:pt>
                <c:pt idx="9946">
                  <c:v>86.071988288986475</c:v>
                </c:pt>
                <c:pt idx="9947">
                  <c:v>86.071988288986475</c:v>
                </c:pt>
                <c:pt idx="9948">
                  <c:v>86.071988288986475</c:v>
                </c:pt>
                <c:pt idx="9949">
                  <c:v>86.071988288986475</c:v>
                </c:pt>
                <c:pt idx="9950">
                  <c:v>86.071988288986475</c:v>
                </c:pt>
                <c:pt idx="9951">
                  <c:v>86.071988288986475</c:v>
                </c:pt>
                <c:pt idx="9952">
                  <c:v>86.071988288986475</c:v>
                </c:pt>
                <c:pt idx="9953">
                  <c:v>86.071988288986475</c:v>
                </c:pt>
                <c:pt idx="9954">
                  <c:v>86.071988288986475</c:v>
                </c:pt>
                <c:pt idx="9955">
                  <c:v>86.071988288986475</c:v>
                </c:pt>
                <c:pt idx="9956">
                  <c:v>86.071988288986475</c:v>
                </c:pt>
                <c:pt idx="9957">
                  <c:v>86.071988288986475</c:v>
                </c:pt>
                <c:pt idx="9958">
                  <c:v>86.071988288986475</c:v>
                </c:pt>
                <c:pt idx="9959">
                  <c:v>86.071988288986475</c:v>
                </c:pt>
                <c:pt idx="9960">
                  <c:v>86.071988288986475</c:v>
                </c:pt>
                <c:pt idx="9961">
                  <c:v>86.071988288986475</c:v>
                </c:pt>
                <c:pt idx="9962">
                  <c:v>86.071988288986475</c:v>
                </c:pt>
                <c:pt idx="9963">
                  <c:v>86.071988288986475</c:v>
                </c:pt>
                <c:pt idx="9964">
                  <c:v>86.071988288986475</c:v>
                </c:pt>
                <c:pt idx="9965">
                  <c:v>86.071988288986475</c:v>
                </c:pt>
                <c:pt idx="9966">
                  <c:v>86.071988288986475</c:v>
                </c:pt>
                <c:pt idx="9967">
                  <c:v>86.071988288986475</c:v>
                </c:pt>
                <c:pt idx="9968">
                  <c:v>86.071988288986475</c:v>
                </c:pt>
                <c:pt idx="9969">
                  <c:v>86.071988288986475</c:v>
                </c:pt>
                <c:pt idx="9970">
                  <c:v>86.071988288986475</c:v>
                </c:pt>
                <c:pt idx="9971">
                  <c:v>86.071988288986475</c:v>
                </c:pt>
                <c:pt idx="9972">
                  <c:v>86.071988288986475</c:v>
                </c:pt>
                <c:pt idx="9973">
                  <c:v>86.071988288986475</c:v>
                </c:pt>
                <c:pt idx="9974">
                  <c:v>86.071988288986475</c:v>
                </c:pt>
                <c:pt idx="9975">
                  <c:v>86.071988288986475</c:v>
                </c:pt>
                <c:pt idx="9976">
                  <c:v>86.071988288986475</c:v>
                </c:pt>
                <c:pt idx="9977">
                  <c:v>86.071988288986475</c:v>
                </c:pt>
                <c:pt idx="9978">
                  <c:v>86.071988288986475</c:v>
                </c:pt>
                <c:pt idx="9979">
                  <c:v>86.071988288986475</c:v>
                </c:pt>
                <c:pt idx="9980">
                  <c:v>86.071988288986475</c:v>
                </c:pt>
                <c:pt idx="9981">
                  <c:v>86.071988288986475</c:v>
                </c:pt>
                <c:pt idx="9982">
                  <c:v>86.071988288986475</c:v>
                </c:pt>
                <c:pt idx="9983">
                  <c:v>86.071988288986475</c:v>
                </c:pt>
                <c:pt idx="9984">
                  <c:v>86.071988288986475</c:v>
                </c:pt>
                <c:pt idx="9985">
                  <c:v>86.071988288986475</c:v>
                </c:pt>
                <c:pt idx="9986">
                  <c:v>86.071988288986475</c:v>
                </c:pt>
                <c:pt idx="9987">
                  <c:v>86.071988288986475</c:v>
                </c:pt>
                <c:pt idx="9988">
                  <c:v>86.071988288986475</c:v>
                </c:pt>
                <c:pt idx="9989">
                  <c:v>86.071988288986475</c:v>
                </c:pt>
                <c:pt idx="9990">
                  <c:v>86.071988288986475</c:v>
                </c:pt>
                <c:pt idx="9991">
                  <c:v>86.071988288986475</c:v>
                </c:pt>
                <c:pt idx="9992">
                  <c:v>86.071988288986475</c:v>
                </c:pt>
                <c:pt idx="9993">
                  <c:v>86.071988288986475</c:v>
                </c:pt>
                <c:pt idx="9994">
                  <c:v>86.071988288986475</c:v>
                </c:pt>
                <c:pt idx="9995">
                  <c:v>86.071988288986475</c:v>
                </c:pt>
                <c:pt idx="9996">
                  <c:v>86.071988288986475</c:v>
                </c:pt>
                <c:pt idx="9997">
                  <c:v>86.071988288986475</c:v>
                </c:pt>
                <c:pt idx="9998">
                  <c:v>86.071988288986475</c:v>
                </c:pt>
                <c:pt idx="9999">
                  <c:v>86.071988288986475</c:v>
                </c:pt>
                <c:pt idx="10000">
                  <c:v>86.071988288986475</c:v>
                </c:pt>
                <c:pt idx="10001">
                  <c:v>86.071988288986475</c:v>
                </c:pt>
                <c:pt idx="10002">
                  <c:v>86.071988288986475</c:v>
                </c:pt>
                <c:pt idx="10003">
                  <c:v>86.071988288986475</c:v>
                </c:pt>
                <c:pt idx="10004">
                  <c:v>86.071988288986475</c:v>
                </c:pt>
                <c:pt idx="10005">
                  <c:v>86.071988288986475</c:v>
                </c:pt>
                <c:pt idx="10006">
                  <c:v>86.071988288986475</c:v>
                </c:pt>
                <c:pt idx="10007">
                  <c:v>86.071988288986475</c:v>
                </c:pt>
                <c:pt idx="10008">
                  <c:v>86.071988288986475</c:v>
                </c:pt>
                <c:pt idx="10009">
                  <c:v>86.071988288986475</c:v>
                </c:pt>
                <c:pt idx="10010">
                  <c:v>86.071988288986475</c:v>
                </c:pt>
                <c:pt idx="10011">
                  <c:v>86.071988288986475</c:v>
                </c:pt>
                <c:pt idx="10012">
                  <c:v>86.071988288986475</c:v>
                </c:pt>
                <c:pt idx="10013">
                  <c:v>86.071988288986475</c:v>
                </c:pt>
                <c:pt idx="10014">
                  <c:v>86.071988288986475</c:v>
                </c:pt>
                <c:pt idx="10015">
                  <c:v>86.071988288986475</c:v>
                </c:pt>
                <c:pt idx="10016">
                  <c:v>86.071988288986475</c:v>
                </c:pt>
                <c:pt idx="10017">
                  <c:v>86.071988288986475</c:v>
                </c:pt>
                <c:pt idx="10018">
                  <c:v>86.071988288986475</c:v>
                </c:pt>
                <c:pt idx="10019">
                  <c:v>86.071988288986475</c:v>
                </c:pt>
                <c:pt idx="10020">
                  <c:v>86.071988288986475</c:v>
                </c:pt>
                <c:pt idx="10021">
                  <c:v>86.071988288986475</c:v>
                </c:pt>
                <c:pt idx="10022">
                  <c:v>86.071988288986475</c:v>
                </c:pt>
                <c:pt idx="10023">
                  <c:v>86.071988288986475</c:v>
                </c:pt>
                <c:pt idx="10024">
                  <c:v>86.071988288986475</c:v>
                </c:pt>
                <c:pt idx="10025">
                  <c:v>86.071988288986475</c:v>
                </c:pt>
                <c:pt idx="10026">
                  <c:v>86.071988288986475</c:v>
                </c:pt>
                <c:pt idx="10027">
                  <c:v>86.071988288986475</c:v>
                </c:pt>
                <c:pt idx="10028">
                  <c:v>86.071988288986475</c:v>
                </c:pt>
                <c:pt idx="10029">
                  <c:v>86.071988288986475</c:v>
                </c:pt>
                <c:pt idx="10030">
                  <c:v>86.071988288986475</c:v>
                </c:pt>
                <c:pt idx="10031">
                  <c:v>86.071988288986475</c:v>
                </c:pt>
                <c:pt idx="10032">
                  <c:v>86.071988288986475</c:v>
                </c:pt>
                <c:pt idx="10033">
                  <c:v>86.071988288986475</c:v>
                </c:pt>
                <c:pt idx="10034">
                  <c:v>86.071988288986475</c:v>
                </c:pt>
                <c:pt idx="10035">
                  <c:v>86.071988288986475</c:v>
                </c:pt>
                <c:pt idx="10036">
                  <c:v>86.071988288986475</c:v>
                </c:pt>
                <c:pt idx="10037">
                  <c:v>86.071988288986475</c:v>
                </c:pt>
                <c:pt idx="10038">
                  <c:v>86.071988288986475</c:v>
                </c:pt>
                <c:pt idx="10039">
                  <c:v>86.071988288986475</c:v>
                </c:pt>
                <c:pt idx="10040">
                  <c:v>86.071988288986475</c:v>
                </c:pt>
                <c:pt idx="10041">
                  <c:v>86.071988288986475</c:v>
                </c:pt>
                <c:pt idx="10042">
                  <c:v>86.071988288986475</c:v>
                </c:pt>
                <c:pt idx="10043">
                  <c:v>86.071988288986475</c:v>
                </c:pt>
                <c:pt idx="10044">
                  <c:v>86.071988288986475</c:v>
                </c:pt>
                <c:pt idx="10045">
                  <c:v>86.071988288986475</c:v>
                </c:pt>
                <c:pt idx="10046">
                  <c:v>86.071988288986475</c:v>
                </c:pt>
                <c:pt idx="10047">
                  <c:v>86.071988288986475</c:v>
                </c:pt>
                <c:pt idx="10048">
                  <c:v>86.071988288986475</c:v>
                </c:pt>
                <c:pt idx="10049">
                  <c:v>86.071988288986475</c:v>
                </c:pt>
                <c:pt idx="10050">
                  <c:v>86.071988288986475</c:v>
                </c:pt>
                <c:pt idx="10051">
                  <c:v>86.071988288986475</c:v>
                </c:pt>
                <c:pt idx="10052">
                  <c:v>86.071988288986475</c:v>
                </c:pt>
                <c:pt idx="10053">
                  <c:v>86.071988288986475</c:v>
                </c:pt>
                <c:pt idx="10054">
                  <c:v>86.071988288986475</c:v>
                </c:pt>
                <c:pt idx="10055">
                  <c:v>86.071988288986475</c:v>
                </c:pt>
                <c:pt idx="10056">
                  <c:v>86.071988288986475</c:v>
                </c:pt>
                <c:pt idx="10057">
                  <c:v>86.071988288986475</c:v>
                </c:pt>
                <c:pt idx="10058">
                  <c:v>86.071988288986475</c:v>
                </c:pt>
                <c:pt idx="10059">
                  <c:v>86.071988288986475</c:v>
                </c:pt>
                <c:pt idx="10060">
                  <c:v>86.071988288986475</c:v>
                </c:pt>
                <c:pt idx="10061">
                  <c:v>86.071988288986475</c:v>
                </c:pt>
                <c:pt idx="10062">
                  <c:v>86.071988288986475</c:v>
                </c:pt>
                <c:pt idx="10063">
                  <c:v>86.071988288986475</c:v>
                </c:pt>
                <c:pt idx="10064">
                  <c:v>86.071988288986475</c:v>
                </c:pt>
                <c:pt idx="10065">
                  <c:v>86.071988288986475</c:v>
                </c:pt>
                <c:pt idx="10066">
                  <c:v>86.071988288986475</c:v>
                </c:pt>
                <c:pt idx="10067">
                  <c:v>86.071988288986475</c:v>
                </c:pt>
                <c:pt idx="10068">
                  <c:v>86.071988288986475</c:v>
                </c:pt>
                <c:pt idx="10069">
                  <c:v>86.071988288986475</c:v>
                </c:pt>
                <c:pt idx="10070">
                  <c:v>86.071988288986475</c:v>
                </c:pt>
                <c:pt idx="10071">
                  <c:v>86.071988288986475</c:v>
                </c:pt>
                <c:pt idx="10072">
                  <c:v>86.071988288986475</c:v>
                </c:pt>
                <c:pt idx="10073">
                  <c:v>86.071988288986475</c:v>
                </c:pt>
                <c:pt idx="10074">
                  <c:v>86.071988288986475</c:v>
                </c:pt>
                <c:pt idx="10075">
                  <c:v>86.071988288986475</c:v>
                </c:pt>
                <c:pt idx="10076">
                  <c:v>86.071988288986475</c:v>
                </c:pt>
                <c:pt idx="10077">
                  <c:v>86.071988288986475</c:v>
                </c:pt>
                <c:pt idx="10078">
                  <c:v>86.071988288986475</c:v>
                </c:pt>
                <c:pt idx="10079">
                  <c:v>86.071988288986475</c:v>
                </c:pt>
                <c:pt idx="10080">
                  <c:v>86.071988288986475</c:v>
                </c:pt>
                <c:pt idx="10081">
                  <c:v>86.071988288986475</c:v>
                </c:pt>
                <c:pt idx="10082">
                  <c:v>86.071988288986475</c:v>
                </c:pt>
                <c:pt idx="10083">
                  <c:v>86.071988288986475</c:v>
                </c:pt>
                <c:pt idx="10084">
                  <c:v>86.071988288986475</c:v>
                </c:pt>
                <c:pt idx="10085">
                  <c:v>86.071988288986475</c:v>
                </c:pt>
                <c:pt idx="10086">
                  <c:v>86.071988288986475</c:v>
                </c:pt>
                <c:pt idx="10087">
                  <c:v>86.071988288986475</c:v>
                </c:pt>
                <c:pt idx="10088">
                  <c:v>86.071988288986475</c:v>
                </c:pt>
                <c:pt idx="10089">
                  <c:v>86.071988288986475</c:v>
                </c:pt>
                <c:pt idx="10090">
                  <c:v>86.071988288986475</c:v>
                </c:pt>
                <c:pt idx="10091">
                  <c:v>86.071988288986475</c:v>
                </c:pt>
                <c:pt idx="10092">
                  <c:v>86.071988288986475</c:v>
                </c:pt>
                <c:pt idx="10093">
                  <c:v>86.071988288986475</c:v>
                </c:pt>
                <c:pt idx="10094">
                  <c:v>86.071988288986475</c:v>
                </c:pt>
                <c:pt idx="10095">
                  <c:v>86.071988288986475</c:v>
                </c:pt>
                <c:pt idx="10096">
                  <c:v>86.071988288986475</c:v>
                </c:pt>
                <c:pt idx="10097">
                  <c:v>86.071988288986475</c:v>
                </c:pt>
                <c:pt idx="10098">
                  <c:v>86.071988288986475</c:v>
                </c:pt>
                <c:pt idx="10099">
                  <c:v>86.071988288986475</c:v>
                </c:pt>
                <c:pt idx="10100">
                  <c:v>86.071988288986475</c:v>
                </c:pt>
                <c:pt idx="10101">
                  <c:v>86.071988288986475</c:v>
                </c:pt>
                <c:pt idx="10102">
                  <c:v>86.071988288986475</c:v>
                </c:pt>
                <c:pt idx="10103">
                  <c:v>86.071988288986475</c:v>
                </c:pt>
                <c:pt idx="10104">
                  <c:v>86.071988288986475</c:v>
                </c:pt>
                <c:pt idx="10105">
                  <c:v>86.071988288986475</c:v>
                </c:pt>
                <c:pt idx="10106">
                  <c:v>86.071988288986475</c:v>
                </c:pt>
                <c:pt idx="10107">
                  <c:v>86.071988288986475</c:v>
                </c:pt>
                <c:pt idx="10108">
                  <c:v>86.071988288986475</c:v>
                </c:pt>
                <c:pt idx="10109">
                  <c:v>86.071988288986475</c:v>
                </c:pt>
                <c:pt idx="10110">
                  <c:v>86.071988288986475</c:v>
                </c:pt>
                <c:pt idx="10111">
                  <c:v>86.071988288986475</c:v>
                </c:pt>
                <c:pt idx="10112">
                  <c:v>86.071988288986475</c:v>
                </c:pt>
                <c:pt idx="10113">
                  <c:v>86.071988288986475</c:v>
                </c:pt>
                <c:pt idx="10114">
                  <c:v>86.071988288986475</c:v>
                </c:pt>
                <c:pt idx="10115">
                  <c:v>86.071988288986475</c:v>
                </c:pt>
                <c:pt idx="10116">
                  <c:v>86.071988288986475</c:v>
                </c:pt>
                <c:pt idx="10117">
                  <c:v>86.071988288986475</c:v>
                </c:pt>
                <c:pt idx="10118">
                  <c:v>86.071988288986475</c:v>
                </c:pt>
                <c:pt idx="10119">
                  <c:v>86.071988288986475</c:v>
                </c:pt>
                <c:pt idx="10120">
                  <c:v>86.071988288986475</c:v>
                </c:pt>
                <c:pt idx="10121">
                  <c:v>86.071988288986475</c:v>
                </c:pt>
                <c:pt idx="10122">
                  <c:v>86.071988288986475</c:v>
                </c:pt>
                <c:pt idx="10123">
                  <c:v>86.071988288986475</c:v>
                </c:pt>
                <c:pt idx="10124">
                  <c:v>86.071988288986475</c:v>
                </c:pt>
                <c:pt idx="10125">
                  <c:v>86.071988288986475</c:v>
                </c:pt>
                <c:pt idx="10126">
                  <c:v>86.071988288986475</c:v>
                </c:pt>
                <c:pt idx="10127">
                  <c:v>86.071988288986475</c:v>
                </c:pt>
                <c:pt idx="10128">
                  <c:v>86.071988288986475</c:v>
                </c:pt>
                <c:pt idx="10129">
                  <c:v>86.071988288986475</c:v>
                </c:pt>
                <c:pt idx="10130">
                  <c:v>86.071988288986475</c:v>
                </c:pt>
                <c:pt idx="10131">
                  <c:v>86.071988288986475</c:v>
                </c:pt>
                <c:pt idx="10132">
                  <c:v>86.071988288986475</c:v>
                </c:pt>
                <c:pt idx="10133">
                  <c:v>86.071988288986475</c:v>
                </c:pt>
                <c:pt idx="10134">
                  <c:v>86.071988288986475</c:v>
                </c:pt>
                <c:pt idx="10135">
                  <c:v>86.071988288986475</c:v>
                </c:pt>
                <c:pt idx="10136">
                  <c:v>86.071988288986475</c:v>
                </c:pt>
                <c:pt idx="10137">
                  <c:v>86.071988288986475</c:v>
                </c:pt>
                <c:pt idx="10138">
                  <c:v>86.071988288986475</c:v>
                </c:pt>
                <c:pt idx="10139">
                  <c:v>86.071988288986475</c:v>
                </c:pt>
                <c:pt idx="10140">
                  <c:v>86.071988288986475</c:v>
                </c:pt>
                <c:pt idx="10141">
                  <c:v>86.071988288986475</c:v>
                </c:pt>
                <c:pt idx="10142">
                  <c:v>86.071988288986475</c:v>
                </c:pt>
                <c:pt idx="10143">
                  <c:v>86.071988288986475</c:v>
                </c:pt>
                <c:pt idx="10144">
                  <c:v>86.071988288986475</c:v>
                </c:pt>
                <c:pt idx="10145">
                  <c:v>86.071988288986475</c:v>
                </c:pt>
                <c:pt idx="10146">
                  <c:v>86.071988288986475</c:v>
                </c:pt>
                <c:pt idx="10147">
                  <c:v>86.071988288986475</c:v>
                </c:pt>
                <c:pt idx="10148">
                  <c:v>86.071988288986475</c:v>
                </c:pt>
                <c:pt idx="10149">
                  <c:v>86.071988288986475</c:v>
                </c:pt>
                <c:pt idx="10150">
                  <c:v>86.071988288986475</c:v>
                </c:pt>
                <c:pt idx="10151">
                  <c:v>86.071988288986475</c:v>
                </c:pt>
                <c:pt idx="10152">
                  <c:v>86.071988288986475</c:v>
                </c:pt>
                <c:pt idx="10153">
                  <c:v>86.071988288986475</c:v>
                </c:pt>
                <c:pt idx="10154">
                  <c:v>86.071988288986475</c:v>
                </c:pt>
                <c:pt idx="10155">
                  <c:v>86.071988288986475</c:v>
                </c:pt>
                <c:pt idx="10156">
                  <c:v>86.071988288986475</c:v>
                </c:pt>
                <c:pt idx="10157">
                  <c:v>86.071988288986475</c:v>
                </c:pt>
                <c:pt idx="10158">
                  <c:v>86.071988288986475</c:v>
                </c:pt>
                <c:pt idx="10159">
                  <c:v>86.071988288986475</c:v>
                </c:pt>
                <c:pt idx="10160">
                  <c:v>86.071988288986475</c:v>
                </c:pt>
                <c:pt idx="10161">
                  <c:v>86.071988288986475</c:v>
                </c:pt>
                <c:pt idx="10162">
                  <c:v>86.071988288986475</c:v>
                </c:pt>
                <c:pt idx="10163">
                  <c:v>86.071988288986475</c:v>
                </c:pt>
                <c:pt idx="10164">
                  <c:v>86.071988288986475</c:v>
                </c:pt>
                <c:pt idx="10165">
                  <c:v>86.071988288986475</c:v>
                </c:pt>
                <c:pt idx="10166">
                  <c:v>86.071988288986475</c:v>
                </c:pt>
                <c:pt idx="10167">
                  <c:v>86.071988288986475</c:v>
                </c:pt>
                <c:pt idx="10168">
                  <c:v>86.071988288986475</c:v>
                </c:pt>
                <c:pt idx="10169">
                  <c:v>86.071988288986475</c:v>
                </c:pt>
                <c:pt idx="10170">
                  <c:v>86.071988288986475</c:v>
                </c:pt>
                <c:pt idx="10171">
                  <c:v>86.071988288986475</c:v>
                </c:pt>
                <c:pt idx="10172">
                  <c:v>86.071988288986475</c:v>
                </c:pt>
                <c:pt idx="10173">
                  <c:v>86.071988288986475</c:v>
                </c:pt>
                <c:pt idx="10174">
                  <c:v>86.071988288986475</c:v>
                </c:pt>
                <c:pt idx="10175">
                  <c:v>86.071988288986475</c:v>
                </c:pt>
                <c:pt idx="10176">
                  <c:v>86.071988288986475</c:v>
                </c:pt>
                <c:pt idx="10177">
                  <c:v>86.071988288986475</c:v>
                </c:pt>
                <c:pt idx="10178">
                  <c:v>86.071988288986475</c:v>
                </c:pt>
                <c:pt idx="10179">
                  <c:v>86.071988288986475</c:v>
                </c:pt>
                <c:pt idx="10180">
                  <c:v>86.071988288986475</c:v>
                </c:pt>
                <c:pt idx="10181">
                  <c:v>86.071988288986475</c:v>
                </c:pt>
                <c:pt idx="10182">
                  <c:v>86.071988288986475</c:v>
                </c:pt>
                <c:pt idx="10183">
                  <c:v>86.071988288986475</c:v>
                </c:pt>
                <c:pt idx="10184">
                  <c:v>86.071988288986475</c:v>
                </c:pt>
                <c:pt idx="10185">
                  <c:v>86.071988288986475</c:v>
                </c:pt>
                <c:pt idx="10186">
                  <c:v>86.071988288986475</c:v>
                </c:pt>
                <c:pt idx="10187">
                  <c:v>86.071988288986475</c:v>
                </c:pt>
                <c:pt idx="10188">
                  <c:v>86.071988288986475</c:v>
                </c:pt>
                <c:pt idx="10189">
                  <c:v>86.071988288986475</c:v>
                </c:pt>
                <c:pt idx="10190">
                  <c:v>86.071988288986475</c:v>
                </c:pt>
                <c:pt idx="10191">
                  <c:v>86.071988288986475</c:v>
                </c:pt>
                <c:pt idx="10192">
                  <c:v>86.071988288986475</c:v>
                </c:pt>
                <c:pt idx="10193">
                  <c:v>86.071988288986475</c:v>
                </c:pt>
                <c:pt idx="10194">
                  <c:v>86.071988288986475</c:v>
                </c:pt>
                <c:pt idx="10195">
                  <c:v>86.071988288986475</c:v>
                </c:pt>
                <c:pt idx="10196">
                  <c:v>86.071988288986475</c:v>
                </c:pt>
                <c:pt idx="10197">
                  <c:v>86.071988288986475</c:v>
                </c:pt>
                <c:pt idx="10198">
                  <c:v>86.071988288986475</c:v>
                </c:pt>
                <c:pt idx="10199">
                  <c:v>86.071988288986475</c:v>
                </c:pt>
                <c:pt idx="10200">
                  <c:v>86.071988288986475</c:v>
                </c:pt>
                <c:pt idx="10201">
                  <c:v>86.071988288986475</c:v>
                </c:pt>
                <c:pt idx="10202">
                  <c:v>86.071988288986475</c:v>
                </c:pt>
                <c:pt idx="10203">
                  <c:v>86.071988288986475</c:v>
                </c:pt>
                <c:pt idx="10204">
                  <c:v>86.071988288986475</c:v>
                </c:pt>
                <c:pt idx="10205">
                  <c:v>86.071988288986475</c:v>
                </c:pt>
                <c:pt idx="10206">
                  <c:v>86.071988288986475</c:v>
                </c:pt>
                <c:pt idx="10207">
                  <c:v>86.071988288986475</c:v>
                </c:pt>
                <c:pt idx="10208">
                  <c:v>86.071988288986475</c:v>
                </c:pt>
                <c:pt idx="10209">
                  <c:v>86.071988288986475</c:v>
                </c:pt>
                <c:pt idx="10210">
                  <c:v>86.071988288986475</c:v>
                </c:pt>
                <c:pt idx="10211">
                  <c:v>86.071988288986475</c:v>
                </c:pt>
                <c:pt idx="10212">
                  <c:v>86.071988288986475</c:v>
                </c:pt>
                <c:pt idx="10213">
                  <c:v>86.071988288986475</c:v>
                </c:pt>
                <c:pt idx="10214">
                  <c:v>86.071988288986475</c:v>
                </c:pt>
                <c:pt idx="10215">
                  <c:v>86.071988288986475</c:v>
                </c:pt>
                <c:pt idx="10216">
                  <c:v>86.071988288986475</c:v>
                </c:pt>
                <c:pt idx="10217">
                  <c:v>86.071988288986475</c:v>
                </c:pt>
                <c:pt idx="10218">
                  <c:v>86.071988288986475</c:v>
                </c:pt>
                <c:pt idx="10219">
                  <c:v>86.071988288986475</c:v>
                </c:pt>
                <c:pt idx="10220">
                  <c:v>86.071988288986475</c:v>
                </c:pt>
                <c:pt idx="10221">
                  <c:v>86.071988288986475</c:v>
                </c:pt>
                <c:pt idx="10222">
                  <c:v>86.071988288986475</c:v>
                </c:pt>
                <c:pt idx="10223">
                  <c:v>86.071988288986475</c:v>
                </c:pt>
                <c:pt idx="10224">
                  <c:v>86.071988288986475</c:v>
                </c:pt>
                <c:pt idx="10225">
                  <c:v>86.071988288986475</c:v>
                </c:pt>
                <c:pt idx="10226">
                  <c:v>86.071988288986475</c:v>
                </c:pt>
                <c:pt idx="10227">
                  <c:v>86.071988288986475</c:v>
                </c:pt>
                <c:pt idx="10228">
                  <c:v>86.071988288986475</c:v>
                </c:pt>
                <c:pt idx="10229">
                  <c:v>86.071988288986475</c:v>
                </c:pt>
                <c:pt idx="10230">
                  <c:v>86.071988288986475</c:v>
                </c:pt>
                <c:pt idx="10231">
                  <c:v>86.071988288986475</c:v>
                </c:pt>
                <c:pt idx="10232">
                  <c:v>86.071988288986475</c:v>
                </c:pt>
                <c:pt idx="10233">
                  <c:v>86.071988288986475</c:v>
                </c:pt>
                <c:pt idx="10234">
                  <c:v>86.071988288986475</c:v>
                </c:pt>
                <c:pt idx="10235">
                  <c:v>86.071988288986475</c:v>
                </c:pt>
                <c:pt idx="10236">
                  <c:v>86.071988288986475</c:v>
                </c:pt>
                <c:pt idx="10237">
                  <c:v>86.071988288986475</c:v>
                </c:pt>
                <c:pt idx="10238">
                  <c:v>86.071988288986475</c:v>
                </c:pt>
                <c:pt idx="10239">
                  <c:v>86.071988288986475</c:v>
                </c:pt>
                <c:pt idx="10240">
                  <c:v>86.071988288986475</c:v>
                </c:pt>
                <c:pt idx="10241">
                  <c:v>86.071988288986475</c:v>
                </c:pt>
                <c:pt idx="10242">
                  <c:v>86.071988288986475</c:v>
                </c:pt>
                <c:pt idx="10243">
                  <c:v>86.071988288986475</c:v>
                </c:pt>
                <c:pt idx="10244">
                  <c:v>86.071988288986475</c:v>
                </c:pt>
                <c:pt idx="10245">
                  <c:v>86.071988288986475</c:v>
                </c:pt>
                <c:pt idx="10246">
                  <c:v>86.071988288986475</c:v>
                </c:pt>
                <c:pt idx="10247">
                  <c:v>86.071988288986475</c:v>
                </c:pt>
                <c:pt idx="10248">
                  <c:v>86.071988288986475</c:v>
                </c:pt>
                <c:pt idx="10249">
                  <c:v>86.071988288986475</c:v>
                </c:pt>
                <c:pt idx="10250">
                  <c:v>86.071988288986475</c:v>
                </c:pt>
                <c:pt idx="10251">
                  <c:v>86.071988288986475</c:v>
                </c:pt>
                <c:pt idx="10252">
                  <c:v>86.071988288986475</c:v>
                </c:pt>
                <c:pt idx="10253">
                  <c:v>86.071988288986475</c:v>
                </c:pt>
                <c:pt idx="10254">
                  <c:v>86.071988288986475</c:v>
                </c:pt>
                <c:pt idx="10255">
                  <c:v>86.071988288986475</c:v>
                </c:pt>
                <c:pt idx="10256">
                  <c:v>86.071988288986475</c:v>
                </c:pt>
                <c:pt idx="10257">
                  <c:v>86.071988288986475</c:v>
                </c:pt>
                <c:pt idx="10258">
                  <c:v>86.071988288986475</c:v>
                </c:pt>
                <c:pt idx="10259">
                  <c:v>86.071988288986475</c:v>
                </c:pt>
                <c:pt idx="10260">
                  <c:v>86.071988288986475</c:v>
                </c:pt>
                <c:pt idx="10261">
                  <c:v>86.071988288986475</c:v>
                </c:pt>
                <c:pt idx="10262">
                  <c:v>86.071988288986475</c:v>
                </c:pt>
                <c:pt idx="10263">
                  <c:v>86.071988288986475</c:v>
                </c:pt>
                <c:pt idx="10264">
                  <c:v>86.071988288986475</c:v>
                </c:pt>
                <c:pt idx="10265">
                  <c:v>86.071988288986475</c:v>
                </c:pt>
                <c:pt idx="10266">
                  <c:v>86.071988288986475</c:v>
                </c:pt>
                <c:pt idx="10267">
                  <c:v>86.071988288986475</c:v>
                </c:pt>
                <c:pt idx="10268">
                  <c:v>86.071988288986475</c:v>
                </c:pt>
                <c:pt idx="10269">
                  <c:v>86.071988288986475</c:v>
                </c:pt>
                <c:pt idx="10270">
                  <c:v>86.071988288986475</c:v>
                </c:pt>
                <c:pt idx="10271">
                  <c:v>86.071988288986475</c:v>
                </c:pt>
                <c:pt idx="10272">
                  <c:v>86.071988288986475</c:v>
                </c:pt>
                <c:pt idx="10273">
                  <c:v>86.071988288986475</c:v>
                </c:pt>
                <c:pt idx="10274">
                  <c:v>86.071988288986475</c:v>
                </c:pt>
                <c:pt idx="10275">
                  <c:v>86.071988288986475</c:v>
                </c:pt>
                <c:pt idx="10276">
                  <c:v>86.071988288986475</c:v>
                </c:pt>
                <c:pt idx="10277">
                  <c:v>86.071988288986475</c:v>
                </c:pt>
                <c:pt idx="10278">
                  <c:v>86.071988288986475</c:v>
                </c:pt>
                <c:pt idx="10279">
                  <c:v>86.071988288986475</c:v>
                </c:pt>
                <c:pt idx="10280">
                  <c:v>86.071988288986475</c:v>
                </c:pt>
                <c:pt idx="10281">
                  <c:v>86.071988288986475</c:v>
                </c:pt>
                <c:pt idx="10282">
                  <c:v>86.071988288986475</c:v>
                </c:pt>
                <c:pt idx="10283">
                  <c:v>86.071988288986475</c:v>
                </c:pt>
                <c:pt idx="10284">
                  <c:v>86.071988288986475</c:v>
                </c:pt>
                <c:pt idx="10285">
                  <c:v>86.071988288986475</c:v>
                </c:pt>
                <c:pt idx="10286">
                  <c:v>86.071988288986475</c:v>
                </c:pt>
                <c:pt idx="10287">
                  <c:v>86.071988288986475</c:v>
                </c:pt>
                <c:pt idx="10288">
                  <c:v>86.071988288986475</c:v>
                </c:pt>
                <c:pt idx="10289">
                  <c:v>86.071988288986475</c:v>
                </c:pt>
                <c:pt idx="10290">
                  <c:v>86.071988288986475</c:v>
                </c:pt>
                <c:pt idx="10291">
                  <c:v>86.071988288986475</c:v>
                </c:pt>
                <c:pt idx="10292">
                  <c:v>86.071988288986475</c:v>
                </c:pt>
                <c:pt idx="10293">
                  <c:v>86.071988288986475</c:v>
                </c:pt>
                <c:pt idx="10294">
                  <c:v>86.071988288986475</c:v>
                </c:pt>
                <c:pt idx="10295">
                  <c:v>86.071988288986475</c:v>
                </c:pt>
                <c:pt idx="10296">
                  <c:v>86.071988288986475</c:v>
                </c:pt>
                <c:pt idx="10297">
                  <c:v>86.071988288986475</c:v>
                </c:pt>
                <c:pt idx="10298">
                  <c:v>86.071988288986475</c:v>
                </c:pt>
                <c:pt idx="10299">
                  <c:v>86.071988288986475</c:v>
                </c:pt>
                <c:pt idx="10300">
                  <c:v>86.071988288986475</c:v>
                </c:pt>
                <c:pt idx="10301">
                  <c:v>86.071988288986475</c:v>
                </c:pt>
                <c:pt idx="10302">
                  <c:v>86.071988288986475</c:v>
                </c:pt>
                <c:pt idx="10303">
                  <c:v>86.071988288986475</c:v>
                </c:pt>
                <c:pt idx="10304">
                  <c:v>86.071988288986475</c:v>
                </c:pt>
                <c:pt idx="10305">
                  <c:v>86.071988288986475</c:v>
                </c:pt>
                <c:pt idx="10306">
                  <c:v>86.071988288986475</c:v>
                </c:pt>
                <c:pt idx="10307">
                  <c:v>86.071988288986475</c:v>
                </c:pt>
                <c:pt idx="10308">
                  <c:v>86.071988288986475</c:v>
                </c:pt>
                <c:pt idx="10309">
                  <c:v>86.071988288986475</c:v>
                </c:pt>
                <c:pt idx="10310">
                  <c:v>86.071988288986475</c:v>
                </c:pt>
                <c:pt idx="10311">
                  <c:v>86.071988288986475</c:v>
                </c:pt>
                <c:pt idx="10312">
                  <c:v>86.071988288986475</c:v>
                </c:pt>
                <c:pt idx="10313">
                  <c:v>86.071988288986475</c:v>
                </c:pt>
                <c:pt idx="10314">
                  <c:v>86.071988288986475</c:v>
                </c:pt>
                <c:pt idx="10315">
                  <c:v>86.071988288986475</c:v>
                </c:pt>
                <c:pt idx="10316">
                  <c:v>86.071988288986475</c:v>
                </c:pt>
                <c:pt idx="10317">
                  <c:v>86.071988288986475</c:v>
                </c:pt>
                <c:pt idx="10318">
                  <c:v>86.071988288986475</c:v>
                </c:pt>
                <c:pt idx="10319">
                  <c:v>86.071988288986475</c:v>
                </c:pt>
                <c:pt idx="10320">
                  <c:v>86.071988288986475</c:v>
                </c:pt>
                <c:pt idx="10321">
                  <c:v>86.071988288986475</c:v>
                </c:pt>
                <c:pt idx="10322">
                  <c:v>86.071988288986475</c:v>
                </c:pt>
                <c:pt idx="10323">
                  <c:v>86.071988288986475</c:v>
                </c:pt>
                <c:pt idx="10324">
                  <c:v>86.071988288986475</c:v>
                </c:pt>
                <c:pt idx="10325">
                  <c:v>86.071988288986475</c:v>
                </c:pt>
                <c:pt idx="10326">
                  <c:v>86.071988288986475</c:v>
                </c:pt>
                <c:pt idx="10327">
                  <c:v>86.071988288986475</c:v>
                </c:pt>
                <c:pt idx="10328">
                  <c:v>86.071988288986475</c:v>
                </c:pt>
                <c:pt idx="10329">
                  <c:v>86.071988288986475</c:v>
                </c:pt>
                <c:pt idx="10330">
                  <c:v>86.071988288986475</c:v>
                </c:pt>
                <c:pt idx="10331">
                  <c:v>86.071988288986475</c:v>
                </c:pt>
                <c:pt idx="10332">
                  <c:v>86.071988288986475</c:v>
                </c:pt>
                <c:pt idx="10333">
                  <c:v>86.071988288986475</c:v>
                </c:pt>
                <c:pt idx="10334">
                  <c:v>86.071988288986475</c:v>
                </c:pt>
                <c:pt idx="10335">
                  <c:v>86.071988288986475</c:v>
                </c:pt>
                <c:pt idx="10336">
                  <c:v>86.071988288986475</c:v>
                </c:pt>
                <c:pt idx="10337">
                  <c:v>86.071988288986475</c:v>
                </c:pt>
                <c:pt idx="10338">
                  <c:v>86.071988288986475</c:v>
                </c:pt>
                <c:pt idx="10339">
                  <c:v>86.071988288986475</c:v>
                </c:pt>
                <c:pt idx="10340">
                  <c:v>86.071988288986475</c:v>
                </c:pt>
                <c:pt idx="10341">
                  <c:v>86.071988288986475</c:v>
                </c:pt>
                <c:pt idx="10342">
                  <c:v>86.071988288986475</c:v>
                </c:pt>
                <c:pt idx="10343">
                  <c:v>86.071988288986475</c:v>
                </c:pt>
                <c:pt idx="10344">
                  <c:v>86.071988288986475</c:v>
                </c:pt>
                <c:pt idx="10345">
                  <c:v>86.071988288986475</c:v>
                </c:pt>
                <c:pt idx="10346">
                  <c:v>86.071988288986475</c:v>
                </c:pt>
                <c:pt idx="10347">
                  <c:v>86.071988288986475</c:v>
                </c:pt>
                <c:pt idx="10348">
                  <c:v>86.071988288986475</c:v>
                </c:pt>
                <c:pt idx="10349">
                  <c:v>86.071988288986475</c:v>
                </c:pt>
                <c:pt idx="10350">
                  <c:v>86.071988288986475</c:v>
                </c:pt>
                <c:pt idx="10351">
                  <c:v>86.071988288986475</c:v>
                </c:pt>
                <c:pt idx="10352">
                  <c:v>86.071988288986475</c:v>
                </c:pt>
                <c:pt idx="10353">
                  <c:v>86.071988288986475</c:v>
                </c:pt>
                <c:pt idx="10354">
                  <c:v>86.071988288986475</c:v>
                </c:pt>
                <c:pt idx="10355">
                  <c:v>86.071988288986475</c:v>
                </c:pt>
                <c:pt idx="10356">
                  <c:v>86.071988288986475</c:v>
                </c:pt>
                <c:pt idx="10357">
                  <c:v>86.071988288986475</c:v>
                </c:pt>
                <c:pt idx="10358">
                  <c:v>86.071988288986475</c:v>
                </c:pt>
                <c:pt idx="10359">
                  <c:v>86.071988288986475</c:v>
                </c:pt>
                <c:pt idx="10360">
                  <c:v>86.071988288986475</c:v>
                </c:pt>
                <c:pt idx="10361">
                  <c:v>86.071988288986475</c:v>
                </c:pt>
                <c:pt idx="10362">
                  <c:v>86.071988288986475</c:v>
                </c:pt>
                <c:pt idx="10363">
                  <c:v>86.071988288986475</c:v>
                </c:pt>
                <c:pt idx="10364">
                  <c:v>86.071988288986475</c:v>
                </c:pt>
                <c:pt idx="10365">
                  <c:v>86.071988288986475</c:v>
                </c:pt>
                <c:pt idx="10366">
                  <c:v>86.071988288986475</c:v>
                </c:pt>
                <c:pt idx="10367">
                  <c:v>86.071988288986475</c:v>
                </c:pt>
                <c:pt idx="10368">
                  <c:v>86.071988288986475</c:v>
                </c:pt>
                <c:pt idx="10369">
                  <c:v>86.071988288986475</c:v>
                </c:pt>
                <c:pt idx="10370">
                  <c:v>86.071988288986475</c:v>
                </c:pt>
                <c:pt idx="10371">
                  <c:v>86.071988288986475</c:v>
                </c:pt>
                <c:pt idx="10372">
                  <c:v>86.071988288986475</c:v>
                </c:pt>
                <c:pt idx="10373">
                  <c:v>86.071988288986475</c:v>
                </c:pt>
                <c:pt idx="10374">
                  <c:v>86.071988288986475</c:v>
                </c:pt>
                <c:pt idx="10375">
                  <c:v>86.071988288986475</c:v>
                </c:pt>
                <c:pt idx="10376">
                  <c:v>86.071988288986475</c:v>
                </c:pt>
                <c:pt idx="10377">
                  <c:v>86.071988288986475</c:v>
                </c:pt>
                <c:pt idx="10378">
                  <c:v>86.071988288986475</c:v>
                </c:pt>
                <c:pt idx="10379">
                  <c:v>86.071988288986475</c:v>
                </c:pt>
                <c:pt idx="10380">
                  <c:v>86.071988288986475</c:v>
                </c:pt>
                <c:pt idx="10381">
                  <c:v>86.071988288986475</c:v>
                </c:pt>
                <c:pt idx="10382">
                  <c:v>86.071988288986475</c:v>
                </c:pt>
                <c:pt idx="10383">
                  <c:v>86.071988288986475</c:v>
                </c:pt>
                <c:pt idx="10384">
                  <c:v>86.071988288986475</c:v>
                </c:pt>
                <c:pt idx="10385">
                  <c:v>86.071988288986475</c:v>
                </c:pt>
                <c:pt idx="10386">
                  <c:v>86.071988288986475</c:v>
                </c:pt>
                <c:pt idx="10387">
                  <c:v>86.071988288986475</c:v>
                </c:pt>
                <c:pt idx="10388">
                  <c:v>86.071988288986475</c:v>
                </c:pt>
                <c:pt idx="10389">
                  <c:v>86.071988288986475</c:v>
                </c:pt>
                <c:pt idx="10390">
                  <c:v>86.071988288986475</c:v>
                </c:pt>
                <c:pt idx="10391">
                  <c:v>86.071988288986475</c:v>
                </c:pt>
                <c:pt idx="10392">
                  <c:v>86.071988288986475</c:v>
                </c:pt>
                <c:pt idx="10393">
                  <c:v>86.071988288986475</c:v>
                </c:pt>
                <c:pt idx="10394">
                  <c:v>86.071988288986475</c:v>
                </c:pt>
                <c:pt idx="10395">
                  <c:v>86.071988288986475</c:v>
                </c:pt>
                <c:pt idx="10396">
                  <c:v>86.071988288986475</c:v>
                </c:pt>
                <c:pt idx="10397">
                  <c:v>86.071988288986475</c:v>
                </c:pt>
                <c:pt idx="10398">
                  <c:v>86.071988288986475</c:v>
                </c:pt>
                <c:pt idx="10399">
                  <c:v>86.071988288986475</c:v>
                </c:pt>
                <c:pt idx="10400">
                  <c:v>86.071988288986475</c:v>
                </c:pt>
                <c:pt idx="10401">
                  <c:v>86.071988288986475</c:v>
                </c:pt>
                <c:pt idx="10402">
                  <c:v>86.071988288986475</c:v>
                </c:pt>
                <c:pt idx="10403">
                  <c:v>86.071988288986475</c:v>
                </c:pt>
                <c:pt idx="10404">
                  <c:v>86.071988288986475</c:v>
                </c:pt>
                <c:pt idx="10405">
                  <c:v>86.071988288986475</c:v>
                </c:pt>
                <c:pt idx="10406">
                  <c:v>86.071988288986475</c:v>
                </c:pt>
                <c:pt idx="10407">
                  <c:v>86.071988288986475</c:v>
                </c:pt>
                <c:pt idx="10408">
                  <c:v>86.071988288986475</c:v>
                </c:pt>
                <c:pt idx="10409">
                  <c:v>86.071988288986475</c:v>
                </c:pt>
                <c:pt idx="10410">
                  <c:v>86.071988288986475</c:v>
                </c:pt>
                <c:pt idx="10411">
                  <c:v>86.071988288986475</c:v>
                </c:pt>
                <c:pt idx="10412">
                  <c:v>86.071988288986475</c:v>
                </c:pt>
                <c:pt idx="10413">
                  <c:v>86.071988288986475</c:v>
                </c:pt>
                <c:pt idx="10414">
                  <c:v>86.071988288986475</c:v>
                </c:pt>
                <c:pt idx="10415">
                  <c:v>86.071988288986475</c:v>
                </c:pt>
                <c:pt idx="10416">
                  <c:v>86.071988288986475</c:v>
                </c:pt>
                <c:pt idx="10417">
                  <c:v>86.071988288986475</c:v>
                </c:pt>
                <c:pt idx="10418">
                  <c:v>86.071988288986475</c:v>
                </c:pt>
                <c:pt idx="10419">
                  <c:v>86.071988288986475</c:v>
                </c:pt>
                <c:pt idx="10420">
                  <c:v>86.071988288986475</c:v>
                </c:pt>
                <c:pt idx="10421">
                  <c:v>86.071988288986475</c:v>
                </c:pt>
                <c:pt idx="10422">
                  <c:v>86.071988288986475</c:v>
                </c:pt>
                <c:pt idx="10423">
                  <c:v>86.071988288986475</c:v>
                </c:pt>
                <c:pt idx="10424">
                  <c:v>86.071988288986475</c:v>
                </c:pt>
                <c:pt idx="10425">
                  <c:v>86.071988288986475</c:v>
                </c:pt>
                <c:pt idx="10426">
                  <c:v>86.071988288986475</c:v>
                </c:pt>
                <c:pt idx="10427">
                  <c:v>86.071988288986475</c:v>
                </c:pt>
                <c:pt idx="10428">
                  <c:v>86.071988288986475</c:v>
                </c:pt>
                <c:pt idx="10429">
                  <c:v>86.071988288986475</c:v>
                </c:pt>
                <c:pt idx="10430">
                  <c:v>86.071988288986475</c:v>
                </c:pt>
                <c:pt idx="10431">
                  <c:v>86.071988288986475</c:v>
                </c:pt>
                <c:pt idx="10432">
                  <c:v>86.071988288986475</c:v>
                </c:pt>
                <c:pt idx="10433">
                  <c:v>86.071988288986475</c:v>
                </c:pt>
                <c:pt idx="10434">
                  <c:v>86.071988288986475</c:v>
                </c:pt>
                <c:pt idx="10435">
                  <c:v>86.071988288986475</c:v>
                </c:pt>
                <c:pt idx="10436">
                  <c:v>86.071988288986475</c:v>
                </c:pt>
                <c:pt idx="10437">
                  <c:v>86.071988288986475</c:v>
                </c:pt>
                <c:pt idx="10438">
                  <c:v>86.071988288986475</c:v>
                </c:pt>
                <c:pt idx="10439">
                  <c:v>86.071988288986475</c:v>
                </c:pt>
                <c:pt idx="10440">
                  <c:v>86.071988288986475</c:v>
                </c:pt>
                <c:pt idx="10441">
                  <c:v>86.071988288986475</c:v>
                </c:pt>
                <c:pt idx="10442">
                  <c:v>86.071988288986475</c:v>
                </c:pt>
                <c:pt idx="10443">
                  <c:v>86.071988288986475</c:v>
                </c:pt>
                <c:pt idx="10444">
                  <c:v>86.071988288986475</c:v>
                </c:pt>
                <c:pt idx="10445">
                  <c:v>86.071988288986475</c:v>
                </c:pt>
                <c:pt idx="10446">
                  <c:v>86.071988288986475</c:v>
                </c:pt>
                <c:pt idx="10447">
                  <c:v>86.071988288986475</c:v>
                </c:pt>
                <c:pt idx="10448">
                  <c:v>86.071988288986475</c:v>
                </c:pt>
                <c:pt idx="10449">
                  <c:v>86.071988288986475</c:v>
                </c:pt>
                <c:pt idx="10450">
                  <c:v>86.071988288986475</c:v>
                </c:pt>
                <c:pt idx="10451">
                  <c:v>86.071988288986475</c:v>
                </c:pt>
                <c:pt idx="10452">
                  <c:v>86.071988288986475</c:v>
                </c:pt>
                <c:pt idx="10453">
                  <c:v>86.071988288986475</c:v>
                </c:pt>
                <c:pt idx="10454">
                  <c:v>86.071988288986475</c:v>
                </c:pt>
                <c:pt idx="10455">
                  <c:v>86.071988288986475</c:v>
                </c:pt>
                <c:pt idx="10456">
                  <c:v>86.071988288986475</c:v>
                </c:pt>
                <c:pt idx="10457">
                  <c:v>86.071988288986475</c:v>
                </c:pt>
                <c:pt idx="10458">
                  <c:v>86.071988288986475</c:v>
                </c:pt>
                <c:pt idx="10459">
                  <c:v>86.071988288986475</c:v>
                </c:pt>
                <c:pt idx="10460">
                  <c:v>86.071988288986475</c:v>
                </c:pt>
                <c:pt idx="10461">
                  <c:v>86.071988288986475</c:v>
                </c:pt>
                <c:pt idx="10462">
                  <c:v>86.071988288986475</c:v>
                </c:pt>
                <c:pt idx="10463">
                  <c:v>86.071988288986475</c:v>
                </c:pt>
                <c:pt idx="10464">
                  <c:v>86.071988288986475</c:v>
                </c:pt>
                <c:pt idx="10465">
                  <c:v>86.071988288986475</c:v>
                </c:pt>
                <c:pt idx="10466">
                  <c:v>86.071988288986475</c:v>
                </c:pt>
                <c:pt idx="10467">
                  <c:v>86.071988288986475</c:v>
                </c:pt>
                <c:pt idx="10468">
                  <c:v>86.071988288986475</c:v>
                </c:pt>
                <c:pt idx="10469">
                  <c:v>86.071988288986475</c:v>
                </c:pt>
                <c:pt idx="10470">
                  <c:v>86.071988288986475</c:v>
                </c:pt>
                <c:pt idx="10471">
                  <c:v>86.071988288986475</c:v>
                </c:pt>
                <c:pt idx="10472">
                  <c:v>86.071988288986475</c:v>
                </c:pt>
                <c:pt idx="10473">
                  <c:v>86.071988288986475</c:v>
                </c:pt>
                <c:pt idx="10474">
                  <c:v>86.071988288986475</c:v>
                </c:pt>
                <c:pt idx="10475">
                  <c:v>86.071988288986475</c:v>
                </c:pt>
                <c:pt idx="10476">
                  <c:v>86.071988288986475</c:v>
                </c:pt>
                <c:pt idx="10477">
                  <c:v>86.071988288986475</c:v>
                </c:pt>
                <c:pt idx="10478">
                  <c:v>86.071988288986475</c:v>
                </c:pt>
                <c:pt idx="10479">
                  <c:v>86.071988288986475</c:v>
                </c:pt>
                <c:pt idx="10480">
                  <c:v>86.071988288986475</c:v>
                </c:pt>
                <c:pt idx="10481">
                  <c:v>86.071988288986475</c:v>
                </c:pt>
                <c:pt idx="10482">
                  <c:v>86.071988288986475</c:v>
                </c:pt>
                <c:pt idx="10483">
                  <c:v>86.071988288986475</c:v>
                </c:pt>
                <c:pt idx="10484">
                  <c:v>86.071988288986475</c:v>
                </c:pt>
                <c:pt idx="10485">
                  <c:v>86.071988288986475</c:v>
                </c:pt>
                <c:pt idx="10486">
                  <c:v>86.071988288986475</c:v>
                </c:pt>
                <c:pt idx="10487">
                  <c:v>86.071988288986475</c:v>
                </c:pt>
                <c:pt idx="10488">
                  <c:v>86.071988288986475</c:v>
                </c:pt>
                <c:pt idx="10489">
                  <c:v>86.071988288986475</c:v>
                </c:pt>
                <c:pt idx="10490">
                  <c:v>86.071988288986475</c:v>
                </c:pt>
                <c:pt idx="10491">
                  <c:v>86.071988288986475</c:v>
                </c:pt>
                <c:pt idx="10492">
                  <c:v>86.071988288986475</c:v>
                </c:pt>
                <c:pt idx="10493">
                  <c:v>86.071988288986475</c:v>
                </c:pt>
                <c:pt idx="10494">
                  <c:v>86.071988288986475</c:v>
                </c:pt>
                <c:pt idx="10495">
                  <c:v>86.071988288986475</c:v>
                </c:pt>
                <c:pt idx="10496">
                  <c:v>86.071988288986475</c:v>
                </c:pt>
                <c:pt idx="10497">
                  <c:v>86.071988288986475</c:v>
                </c:pt>
                <c:pt idx="10498">
                  <c:v>86.071988288986475</c:v>
                </c:pt>
                <c:pt idx="10499">
                  <c:v>86.071988288986475</c:v>
                </c:pt>
                <c:pt idx="10500">
                  <c:v>86.071988288986475</c:v>
                </c:pt>
                <c:pt idx="10501">
                  <c:v>86.071988288986475</c:v>
                </c:pt>
                <c:pt idx="10502">
                  <c:v>86.071988288986475</c:v>
                </c:pt>
                <c:pt idx="10503">
                  <c:v>86.071988288986475</c:v>
                </c:pt>
                <c:pt idx="10504">
                  <c:v>86.071988288986475</c:v>
                </c:pt>
                <c:pt idx="10505">
                  <c:v>86.071988288986475</c:v>
                </c:pt>
                <c:pt idx="10506">
                  <c:v>86.071988288986475</c:v>
                </c:pt>
                <c:pt idx="10507">
                  <c:v>86.071988288986475</c:v>
                </c:pt>
                <c:pt idx="10508">
                  <c:v>86.071988288986475</c:v>
                </c:pt>
                <c:pt idx="10509">
                  <c:v>86.071988288986475</c:v>
                </c:pt>
                <c:pt idx="10510">
                  <c:v>86.071988288986475</c:v>
                </c:pt>
                <c:pt idx="10511">
                  <c:v>86.071988288986475</c:v>
                </c:pt>
                <c:pt idx="10512">
                  <c:v>86.071988288986475</c:v>
                </c:pt>
                <c:pt idx="10513">
                  <c:v>86.071988288986475</c:v>
                </c:pt>
                <c:pt idx="10514">
                  <c:v>86.071988288986475</c:v>
                </c:pt>
                <c:pt idx="10515">
                  <c:v>86.071988288986475</c:v>
                </c:pt>
                <c:pt idx="10516">
                  <c:v>86.071988288986475</c:v>
                </c:pt>
                <c:pt idx="10517">
                  <c:v>86.071988288986475</c:v>
                </c:pt>
                <c:pt idx="10518">
                  <c:v>86.071988288986475</c:v>
                </c:pt>
                <c:pt idx="10519">
                  <c:v>86.071988288986475</c:v>
                </c:pt>
                <c:pt idx="10520">
                  <c:v>86.071988288986475</c:v>
                </c:pt>
                <c:pt idx="10521">
                  <c:v>86.071988288986475</c:v>
                </c:pt>
                <c:pt idx="10522">
                  <c:v>86.071988288986475</c:v>
                </c:pt>
                <c:pt idx="10523">
                  <c:v>86.071988288986475</c:v>
                </c:pt>
                <c:pt idx="10524">
                  <c:v>86.071988288986475</c:v>
                </c:pt>
                <c:pt idx="10525">
                  <c:v>86.071988288986475</c:v>
                </c:pt>
                <c:pt idx="10526">
                  <c:v>86.071988288986475</c:v>
                </c:pt>
                <c:pt idx="10527">
                  <c:v>86.071988288986475</c:v>
                </c:pt>
                <c:pt idx="10528">
                  <c:v>86.071988288986475</c:v>
                </c:pt>
                <c:pt idx="10529">
                  <c:v>86.071988288986475</c:v>
                </c:pt>
                <c:pt idx="10530">
                  <c:v>86.071988288986475</c:v>
                </c:pt>
                <c:pt idx="10531">
                  <c:v>86.071988288986475</c:v>
                </c:pt>
                <c:pt idx="10532">
                  <c:v>86.071988288986475</c:v>
                </c:pt>
                <c:pt idx="10533">
                  <c:v>86.071988288986475</c:v>
                </c:pt>
                <c:pt idx="10534">
                  <c:v>86.071988288986475</c:v>
                </c:pt>
                <c:pt idx="10535">
                  <c:v>86.071988288986475</c:v>
                </c:pt>
                <c:pt idx="10536">
                  <c:v>86.071988288986475</c:v>
                </c:pt>
                <c:pt idx="10537">
                  <c:v>86.071988288986475</c:v>
                </c:pt>
                <c:pt idx="10538">
                  <c:v>86.071988288986475</c:v>
                </c:pt>
                <c:pt idx="10539">
                  <c:v>86.071988288986475</c:v>
                </c:pt>
                <c:pt idx="10540">
                  <c:v>86.071988288986475</c:v>
                </c:pt>
                <c:pt idx="10541">
                  <c:v>86.071988288986475</c:v>
                </c:pt>
                <c:pt idx="10542">
                  <c:v>86.071988288986475</c:v>
                </c:pt>
                <c:pt idx="10543">
                  <c:v>86.071988288986475</c:v>
                </c:pt>
                <c:pt idx="10544">
                  <c:v>86.071988288986475</c:v>
                </c:pt>
                <c:pt idx="10545">
                  <c:v>86.071988288986475</c:v>
                </c:pt>
                <c:pt idx="10546">
                  <c:v>86.071988288986475</c:v>
                </c:pt>
                <c:pt idx="10547">
                  <c:v>86.071988288986475</c:v>
                </c:pt>
                <c:pt idx="10548">
                  <c:v>86.071988288986475</c:v>
                </c:pt>
                <c:pt idx="10549">
                  <c:v>86.071988288986475</c:v>
                </c:pt>
                <c:pt idx="10550">
                  <c:v>86.071988288986475</c:v>
                </c:pt>
                <c:pt idx="10551">
                  <c:v>86.071988288986475</c:v>
                </c:pt>
                <c:pt idx="10552">
                  <c:v>86.071988288986475</c:v>
                </c:pt>
                <c:pt idx="10553">
                  <c:v>86.071988288986475</c:v>
                </c:pt>
                <c:pt idx="10554">
                  <c:v>86.071988288986475</c:v>
                </c:pt>
                <c:pt idx="10555">
                  <c:v>86.071988288986475</c:v>
                </c:pt>
                <c:pt idx="10556">
                  <c:v>86.071988288986475</c:v>
                </c:pt>
                <c:pt idx="10557">
                  <c:v>86.071988288986475</c:v>
                </c:pt>
                <c:pt idx="10558">
                  <c:v>86.071988288986475</c:v>
                </c:pt>
                <c:pt idx="10559">
                  <c:v>86.071988288986475</c:v>
                </c:pt>
                <c:pt idx="10560">
                  <c:v>86.071988288986475</c:v>
                </c:pt>
                <c:pt idx="10561">
                  <c:v>86.071988288986475</c:v>
                </c:pt>
                <c:pt idx="10562">
                  <c:v>86.071988288986475</c:v>
                </c:pt>
                <c:pt idx="10563">
                  <c:v>86.071988288986475</c:v>
                </c:pt>
                <c:pt idx="10564">
                  <c:v>86.071988288986475</c:v>
                </c:pt>
                <c:pt idx="10565">
                  <c:v>86.071988288986475</c:v>
                </c:pt>
                <c:pt idx="10566">
                  <c:v>86.071988288986475</c:v>
                </c:pt>
                <c:pt idx="10567">
                  <c:v>86.071988288986475</c:v>
                </c:pt>
                <c:pt idx="10568">
                  <c:v>86.071988288986475</c:v>
                </c:pt>
                <c:pt idx="10569">
                  <c:v>86.071988288986475</c:v>
                </c:pt>
                <c:pt idx="10570">
                  <c:v>86.071988288986475</c:v>
                </c:pt>
                <c:pt idx="10571">
                  <c:v>86.071988288986475</c:v>
                </c:pt>
                <c:pt idx="10572">
                  <c:v>86.071988288986475</c:v>
                </c:pt>
                <c:pt idx="10573">
                  <c:v>86.071988288986475</c:v>
                </c:pt>
                <c:pt idx="10574">
                  <c:v>86.071988288986475</c:v>
                </c:pt>
                <c:pt idx="10575">
                  <c:v>86.071988288986475</c:v>
                </c:pt>
                <c:pt idx="10576">
                  <c:v>86.071988288986475</c:v>
                </c:pt>
                <c:pt idx="10577">
                  <c:v>86.071988288986475</c:v>
                </c:pt>
                <c:pt idx="10578">
                  <c:v>86.071988288986475</c:v>
                </c:pt>
                <c:pt idx="10579">
                  <c:v>86.071988288986475</c:v>
                </c:pt>
                <c:pt idx="10580">
                  <c:v>86.071988288986475</c:v>
                </c:pt>
                <c:pt idx="10581">
                  <c:v>86.071988288986475</c:v>
                </c:pt>
                <c:pt idx="10582">
                  <c:v>86.071988288986475</c:v>
                </c:pt>
                <c:pt idx="10583">
                  <c:v>86.071988288986475</c:v>
                </c:pt>
                <c:pt idx="10584">
                  <c:v>86.071988288986475</c:v>
                </c:pt>
                <c:pt idx="10585">
                  <c:v>86.071988288986475</c:v>
                </c:pt>
                <c:pt idx="10586">
                  <c:v>86.071988288986475</c:v>
                </c:pt>
                <c:pt idx="10587">
                  <c:v>86.071988288986475</c:v>
                </c:pt>
                <c:pt idx="10588">
                  <c:v>86.071988288986475</c:v>
                </c:pt>
                <c:pt idx="10589">
                  <c:v>86.071988288986475</c:v>
                </c:pt>
                <c:pt idx="10590">
                  <c:v>86.071988288986475</c:v>
                </c:pt>
                <c:pt idx="10591">
                  <c:v>86.071988288986475</c:v>
                </c:pt>
                <c:pt idx="10592">
                  <c:v>86.071988288986475</c:v>
                </c:pt>
                <c:pt idx="10593">
                  <c:v>86.071988288986475</c:v>
                </c:pt>
                <c:pt idx="10594">
                  <c:v>86.071988288986475</c:v>
                </c:pt>
                <c:pt idx="10595">
                  <c:v>86.071988288986475</c:v>
                </c:pt>
                <c:pt idx="10596">
                  <c:v>86.071988288986475</c:v>
                </c:pt>
                <c:pt idx="10597">
                  <c:v>86.071988288986475</c:v>
                </c:pt>
                <c:pt idx="10598">
                  <c:v>86.071988288986475</c:v>
                </c:pt>
                <c:pt idx="10599">
                  <c:v>86.071988288986475</c:v>
                </c:pt>
                <c:pt idx="10600">
                  <c:v>86.071988288986475</c:v>
                </c:pt>
                <c:pt idx="10601">
                  <c:v>86.071988288986475</c:v>
                </c:pt>
                <c:pt idx="10602">
                  <c:v>86.071988288986475</c:v>
                </c:pt>
                <c:pt idx="10603">
                  <c:v>86.071988288986475</c:v>
                </c:pt>
                <c:pt idx="10604">
                  <c:v>86.071988288986475</c:v>
                </c:pt>
                <c:pt idx="10605">
                  <c:v>86.071988288986475</c:v>
                </c:pt>
                <c:pt idx="10606">
                  <c:v>86.071988288986475</c:v>
                </c:pt>
                <c:pt idx="10607">
                  <c:v>86.071988288986475</c:v>
                </c:pt>
                <c:pt idx="10608">
                  <c:v>86.071988288986475</c:v>
                </c:pt>
                <c:pt idx="10609">
                  <c:v>86.071988288986475</c:v>
                </c:pt>
                <c:pt idx="10610">
                  <c:v>86.071988288986475</c:v>
                </c:pt>
                <c:pt idx="10611">
                  <c:v>86.071988288986475</c:v>
                </c:pt>
                <c:pt idx="10612">
                  <c:v>86.071988288986475</c:v>
                </c:pt>
                <c:pt idx="10613">
                  <c:v>86.071988288986475</c:v>
                </c:pt>
                <c:pt idx="10614">
                  <c:v>86.071988288986475</c:v>
                </c:pt>
                <c:pt idx="10615">
                  <c:v>86.071988288986475</c:v>
                </c:pt>
                <c:pt idx="10616">
                  <c:v>86.071988288986475</c:v>
                </c:pt>
                <c:pt idx="10617">
                  <c:v>86.071988288986475</c:v>
                </c:pt>
                <c:pt idx="10618">
                  <c:v>86.071988288986475</c:v>
                </c:pt>
                <c:pt idx="10619">
                  <c:v>86.071988288986475</c:v>
                </c:pt>
                <c:pt idx="10620">
                  <c:v>86.071988288986475</c:v>
                </c:pt>
                <c:pt idx="10621">
                  <c:v>86.071988288986475</c:v>
                </c:pt>
                <c:pt idx="10622">
                  <c:v>86.071988288986475</c:v>
                </c:pt>
                <c:pt idx="10623">
                  <c:v>86.071988288986475</c:v>
                </c:pt>
                <c:pt idx="10624">
                  <c:v>86.071988288986475</c:v>
                </c:pt>
                <c:pt idx="10625">
                  <c:v>86.071988288986475</c:v>
                </c:pt>
                <c:pt idx="10626">
                  <c:v>86.071988288986475</c:v>
                </c:pt>
                <c:pt idx="10627">
                  <c:v>86.071988288986475</c:v>
                </c:pt>
                <c:pt idx="10628">
                  <c:v>86.071988288986475</c:v>
                </c:pt>
                <c:pt idx="10629">
                  <c:v>86.071988288986475</c:v>
                </c:pt>
                <c:pt idx="10630">
                  <c:v>86.071988288986475</c:v>
                </c:pt>
                <c:pt idx="10631">
                  <c:v>86.071988288986475</c:v>
                </c:pt>
                <c:pt idx="10632">
                  <c:v>86.071988288986475</c:v>
                </c:pt>
                <c:pt idx="10633">
                  <c:v>86.071988288986475</c:v>
                </c:pt>
                <c:pt idx="10634">
                  <c:v>86.071988288986475</c:v>
                </c:pt>
                <c:pt idx="10635">
                  <c:v>86.071988288986475</c:v>
                </c:pt>
                <c:pt idx="10636">
                  <c:v>86.071988288986475</c:v>
                </c:pt>
                <c:pt idx="10637">
                  <c:v>86.071988288986475</c:v>
                </c:pt>
                <c:pt idx="10638">
                  <c:v>86.071988288986475</c:v>
                </c:pt>
                <c:pt idx="10639">
                  <c:v>86.071988288986475</c:v>
                </c:pt>
                <c:pt idx="10640">
                  <c:v>86.071988288986475</c:v>
                </c:pt>
                <c:pt idx="10641">
                  <c:v>86.071988288986475</c:v>
                </c:pt>
                <c:pt idx="10642">
                  <c:v>86.071988288986475</c:v>
                </c:pt>
                <c:pt idx="10643">
                  <c:v>86.071988288986475</c:v>
                </c:pt>
                <c:pt idx="10644">
                  <c:v>86.071988288986475</c:v>
                </c:pt>
                <c:pt idx="10645">
                  <c:v>86.071988288986475</c:v>
                </c:pt>
                <c:pt idx="10646">
                  <c:v>86.071988288986475</c:v>
                </c:pt>
                <c:pt idx="10647">
                  <c:v>86.071988288986475</c:v>
                </c:pt>
                <c:pt idx="10648">
                  <c:v>86.071988288986475</c:v>
                </c:pt>
                <c:pt idx="10649">
                  <c:v>86.071988288986475</c:v>
                </c:pt>
                <c:pt idx="10650">
                  <c:v>86.071988288986475</c:v>
                </c:pt>
                <c:pt idx="10651">
                  <c:v>86.071988288986475</c:v>
                </c:pt>
                <c:pt idx="10652">
                  <c:v>86.071988288986475</c:v>
                </c:pt>
                <c:pt idx="10653">
                  <c:v>86.071988288986475</c:v>
                </c:pt>
                <c:pt idx="10654">
                  <c:v>86.071988288986475</c:v>
                </c:pt>
                <c:pt idx="10655">
                  <c:v>86.071988288986475</c:v>
                </c:pt>
                <c:pt idx="10656">
                  <c:v>86.071988288986475</c:v>
                </c:pt>
                <c:pt idx="10657">
                  <c:v>86.071988288986475</c:v>
                </c:pt>
                <c:pt idx="10658">
                  <c:v>86.071988288986475</c:v>
                </c:pt>
                <c:pt idx="10659">
                  <c:v>86.071988288986475</c:v>
                </c:pt>
                <c:pt idx="10660">
                  <c:v>86.071988288986475</c:v>
                </c:pt>
                <c:pt idx="10661">
                  <c:v>86.071988288986475</c:v>
                </c:pt>
                <c:pt idx="10662">
                  <c:v>86.071988288986475</c:v>
                </c:pt>
                <c:pt idx="10663">
                  <c:v>86.071988288986475</c:v>
                </c:pt>
                <c:pt idx="10664">
                  <c:v>86.071988288986475</c:v>
                </c:pt>
                <c:pt idx="10665">
                  <c:v>86.071988288986475</c:v>
                </c:pt>
                <c:pt idx="10666">
                  <c:v>86.071988288986475</c:v>
                </c:pt>
                <c:pt idx="10667">
                  <c:v>86.071988288986475</c:v>
                </c:pt>
                <c:pt idx="10668">
                  <c:v>86.071988288986475</c:v>
                </c:pt>
                <c:pt idx="10669">
                  <c:v>86.071988288986475</c:v>
                </c:pt>
                <c:pt idx="10670">
                  <c:v>86.071988288986475</c:v>
                </c:pt>
                <c:pt idx="10671">
                  <c:v>86.071988288986475</c:v>
                </c:pt>
                <c:pt idx="10672">
                  <c:v>86.071988288986475</c:v>
                </c:pt>
                <c:pt idx="10673">
                  <c:v>86.071988288986475</c:v>
                </c:pt>
                <c:pt idx="10674">
                  <c:v>86.071988288986475</c:v>
                </c:pt>
                <c:pt idx="10675">
                  <c:v>86.071988288986475</c:v>
                </c:pt>
                <c:pt idx="10676">
                  <c:v>86.071988288986475</c:v>
                </c:pt>
                <c:pt idx="10677">
                  <c:v>86.071988288986475</c:v>
                </c:pt>
                <c:pt idx="10678">
                  <c:v>86.071988288986475</c:v>
                </c:pt>
                <c:pt idx="10679">
                  <c:v>86.071988288986475</c:v>
                </c:pt>
                <c:pt idx="10680">
                  <c:v>86.071988288986475</c:v>
                </c:pt>
                <c:pt idx="10681">
                  <c:v>86.071988288986475</c:v>
                </c:pt>
                <c:pt idx="10682">
                  <c:v>86.071988288986475</c:v>
                </c:pt>
                <c:pt idx="10683">
                  <c:v>86.071988288986475</c:v>
                </c:pt>
                <c:pt idx="10684">
                  <c:v>86.071988288986475</c:v>
                </c:pt>
                <c:pt idx="10685">
                  <c:v>86.071988288986475</c:v>
                </c:pt>
                <c:pt idx="10686">
                  <c:v>86.071988288986475</c:v>
                </c:pt>
                <c:pt idx="10687">
                  <c:v>86.071988288986475</c:v>
                </c:pt>
                <c:pt idx="10688">
                  <c:v>86.071988288986475</c:v>
                </c:pt>
                <c:pt idx="10689">
                  <c:v>86.071988288986475</c:v>
                </c:pt>
                <c:pt idx="10690">
                  <c:v>86.071988288986475</c:v>
                </c:pt>
                <c:pt idx="10691">
                  <c:v>86.071988288986475</c:v>
                </c:pt>
                <c:pt idx="10692">
                  <c:v>86.071988288986475</c:v>
                </c:pt>
                <c:pt idx="10693">
                  <c:v>86.071988288986475</c:v>
                </c:pt>
                <c:pt idx="10694">
                  <c:v>86.071988288986475</c:v>
                </c:pt>
                <c:pt idx="10695">
                  <c:v>86.071988288986475</c:v>
                </c:pt>
                <c:pt idx="10696">
                  <c:v>86.071988288986475</c:v>
                </c:pt>
                <c:pt idx="10697">
                  <c:v>86.071988288986475</c:v>
                </c:pt>
                <c:pt idx="10698">
                  <c:v>86.071988288986475</c:v>
                </c:pt>
                <c:pt idx="10699">
                  <c:v>86.071988288986475</c:v>
                </c:pt>
                <c:pt idx="10700">
                  <c:v>86.071988288986475</c:v>
                </c:pt>
                <c:pt idx="10701">
                  <c:v>86.071988288986475</c:v>
                </c:pt>
                <c:pt idx="10702">
                  <c:v>86.071988288986475</c:v>
                </c:pt>
                <c:pt idx="10703">
                  <c:v>86.071988288986475</c:v>
                </c:pt>
                <c:pt idx="10704">
                  <c:v>86.071988288986475</c:v>
                </c:pt>
                <c:pt idx="10705">
                  <c:v>86.071988288986475</c:v>
                </c:pt>
                <c:pt idx="10706">
                  <c:v>86.071988288986475</c:v>
                </c:pt>
                <c:pt idx="10707">
                  <c:v>86.071988288986475</c:v>
                </c:pt>
                <c:pt idx="10708">
                  <c:v>86.071988288986475</c:v>
                </c:pt>
                <c:pt idx="10709">
                  <c:v>86.071988288986475</c:v>
                </c:pt>
                <c:pt idx="10710">
                  <c:v>86.071988288986475</c:v>
                </c:pt>
                <c:pt idx="10711">
                  <c:v>86.071988288986475</c:v>
                </c:pt>
                <c:pt idx="10712">
                  <c:v>86.071988288986475</c:v>
                </c:pt>
                <c:pt idx="10713">
                  <c:v>86.071988288986475</c:v>
                </c:pt>
                <c:pt idx="10714">
                  <c:v>86.071988288986475</c:v>
                </c:pt>
                <c:pt idx="10715">
                  <c:v>86.071988288986475</c:v>
                </c:pt>
                <c:pt idx="10716">
                  <c:v>86.071988288986475</c:v>
                </c:pt>
                <c:pt idx="10717">
                  <c:v>86.071988288986475</c:v>
                </c:pt>
                <c:pt idx="10718">
                  <c:v>86.071988288986475</c:v>
                </c:pt>
                <c:pt idx="10719">
                  <c:v>86.071988288986475</c:v>
                </c:pt>
                <c:pt idx="10720">
                  <c:v>86.071988288986475</c:v>
                </c:pt>
                <c:pt idx="10721">
                  <c:v>86.071988288986475</c:v>
                </c:pt>
                <c:pt idx="10722">
                  <c:v>86.071988288986475</c:v>
                </c:pt>
                <c:pt idx="10723">
                  <c:v>86.071988288986475</c:v>
                </c:pt>
                <c:pt idx="10724">
                  <c:v>86.071988288986475</c:v>
                </c:pt>
                <c:pt idx="10725">
                  <c:v>86.071988288986475</c:v>
                </c:pt>
                <c:pt idx="10726">
                  <c:v>86.071988288986475</c:v>
                </c:pt>
                <c:pt idx="10727">
                  <c:v>86.071988288986475</c:v>
                </c:pt>
                <c:pt idx="10728">
                  <c:v>86.071988288986475</c:v>
                </c:pt>
                <c:pt idx="10729">
                  <c:v>86.071988288986475</c:v>
                </c:pt>
                <c:pt idx="10730">
                  <c:v>86.071988288986475</c:v>
                </c:pt>
                <c:pt idx="10731">
                  <c:v>86.071988288986475</c:v>
                </c:pt>
                <c:pt idx="10732">
                  <c:v>86.071988288986475</c:v>
                </c:pt>
                <c:pt idx="10733">
                  <c:v>86.071988288986475</c:v>
                </c:pt>
                <c:pt idx="10734">
                  <c:v>86.071988288986475</c:v>
                </c:pt>
                <c:pt idx="10735">
                  <c:v>86.071988288986475</c:v>
                </c:pt>
                <c:pt idx="10736">
                  <c:v>86.071988288986475</c:v>
                </c:pt>
                <c:pt idx="10737">
                  <c:v>86.071988288986475</c:v>
                </c:pt>
                <c:pt idx="10738">
                  <c:v>86.071988288986475</c:v>
                </c:pt>
                <c:pt idx="10739">
                  <c:v>86.071988288986475</c:v>
                </c:pt>
                <c:pt idx="10740">
                  <c:v>86.071988288986475</c:v>
                </c:pt>
                <c:pt idx="10741">
                  <c:v>86.071988288986475</c:v>
                </c:pt>
                <c:pt idx="10742">
                  <c:v>86.071988288986475</c:v>
                </c:pt>
                <c:pt idx="10743">
                  <c:v>86.071988288986475</c:v>
                </c:pt>
                <c:pt idx="10744">
                  <c:v>86.071988288986475</c:v>
                </c:pt>
                <c:pt idx="10745">
                  <c:v>86.071988288986475</c:v>
                </c:pt>
                <c:pt idx="10746">
                  <c:v>86.071988288986475</c:v>
                </c:pt>
                <c:pt idx="10747">
                  <c:v>86.071988288986475</c:v>
                </c:pt>
                <c:pt idx="10748">
                  <c:v>86.071988288986475</c:v>
                </c:pt>
                <c:pt idx="10749">
                  <c:v>86.071988288986475</c:v>
                </c:pt>
                <c:pt idx="10750">
                  <c:v>86.071988288986475</c:v>
                </c:pt>
                <c:pt idx="10751">
                  <c:v>86.071988288986475</c:v>
                </c:pt>
                <c:pt idx="10752">
                  <c:v>86.071988288986475</c:v>
                </c:pt>
                <c:pt idx="10753">
                  <c:v>86.071988288986475</c:v>
                </c:pt>
                <c:pt idx="10754">
                  <c:v>86.071988288986475</c:v>
                </c:pt>
                <c:pt idx="10755">
                  <c:v>86.071988288986475</c:v>
                </c:pt>
                <c:pt idx="10756">
                  <c:v>86.071988288986475</c:v>
                </c:pt>
                <c:pt idx="10757">
                  <c:v>86.071988288986475</c:v>
                </c:pt>
                <c:pt idx="10758">
                  <c:v>86.071988288986475</c:v>
                </c:pt>
                <c:pt idx="10759">
                  <c:v>86.071988288986475</c:v>
                </c:pt>
                <c:pt idx="10760">
                  <c:v>86.071988288986475</c:v>
                </c:pt>
                <c:pt idx="10761">
                  <c:v>86.071988288986475</c:v>
                </c:pt>
                <c:pt idx="10762">
                  <c:v>86.071988288986475</c:v>
                </c:pt>
                <c:pt idx="10763">
                  <c:v>86.071988288986475</c:v>
                </c:pt>
                <c:pt idx="10764">
                  <c:v>86.071988288986475</c:v>
                </c:pt>
                <c:pt idx="10765">
                  <c:v>86.071988288986475</c:v>
                </c:pt>
                <c:pt idx="10766">
                  <c:v>86.071988288986475</c:v>
                </c:pt>
                <c:pt idx="10767">
                  <c:v>86.071988288986475</c:v>
                </c:pt>
                <c:pt idx="10768">
                  <c:v>86.071988288986475</c:v>
                </c:pt>
                <c:pt idx="10769">
                  <c:v>86.071988288986475</c:v>
                </c:pt>
                <c:pt idx="10770">
                  <c:v>86.071988288986475</c:v>
                </c:pt>
                <c:pt idx="10771">
                  <c:v>86.071988288986475</c:v>
                </c:pt>
                <c:pt idx="10772">
                  <c:v>86.071988288986475</c:v>
                </c:pt>
                <c:pt idx="10773">
                  <c:v>86.071988288986475</c:v>
                </c:pt>
                <c:pt idx="10774">
                  <c:v>86.071988288986475</c:v>
                </c:pt>
                <c:pt idx="10775">
                  <c:v>86.071988288986475</c:v>
                </c:pt>
                <c:pt idx="10776">
                  <c:v>86.071988288986475</c:v>
                </c:pt>
                <c:pt idx="10777">
                  <c:v>86.071988288986475</c:v>
                </c:pt>
                <c:pt idx="10778">
                  <c:v>86.071988288986475</c:v>
                </c:pt>
                <c:pt idx="10779">
                  <c:v>86.071988288986475</c:v>
                </c:pt>
                <c:pt idx="10780">
                  <c:v>86.071988288986475</c:v>
                </c:pt>
                <c:pt idx="10781">
                  <c:v>86.071988288986475</c:v>
                </c:pt>
                <c:pt idx="10782">
                  <c:v>86.071988288986475</c:v>
                </c:pt>
                <c:pt idx="10783">
                  <c:v>86.071988288986475</c:v>
                </c:pt>
                <c:pt idx="10784">
                  <c:v>86.071988288986475</c:v>
                </c:pt>
                <c:pt idx="10785">
                  <c:v>86.071988288986475</c:v>
                </c:pt>
                <c:pt idx="10786">
                  <c:v>86.071988288986475</c:v>
                </c:pt>
                <c:pt idx="10787">
                  <c:v>86.071988288986475</c:v>
                </c:pt>
                <c:pt idx="10788">
                  <c:v>86.071988288986475</c:v>
                </c:pt>
                <c:pt idx="10789">
                  <c:v>86.071988288986475</c:v>
                </c:pt>
                <c:pt idx="10790">
                  <c:v>86.071988288986475</c:v>
                </c:pt>
                <c:pt idx="10791">
                  <c:v>86.071988288986475</c:v>
                </c:pt>
                <c:pt idx="10792">
                  <c:v>86.071988288986475</c:v>
                </c:pt>
                <c:pt idx="10793">
                  <c:v>86.071988288986475</c:v>
                </c:pt>
                <c:pt idx="10794">
                  <c:v>86.071988288986475</c:v>
                </c:pt>
                <c:pt idx="10795">
                  <c:v>86.071988288986475</c:v>
                </c:pt>
                <c:pt idx="10796">
                  <c:v>86.071988288986475</c:v>
                </c:pt>
                <c:pt idx="10797">
                  <c:v>86.071988288986475</c:v>
                </c:pt>
                <c:pt idx="10798">
                  <c:v>86.071988288986475</c:v>
                </c:pt>
                <c:pt idx="10799">
                  <c:v>86.071988288986475</c:v>
                </c:pt>
                <c:pt idx="10800">
                  <c:v>86.071988288986475</c:v>
                </c:pt>
                <c:pt idx="10801">
                  <c:v>86.071988288986475</c:v>
                </c:pt>
                <c:pt idx="10802">
                  <c:v>86.071988288986475</c:v>
                </c:pt>
                <c:pt idx="10803">
                  <c:v>86.071988288986475</c:v>
                </c:pt>
                <c:pt idx="10804">
                  <c:v>86.071988288986475</c:v>
                </c:pt>
                <c:pt idx="10805">
                  <c:v>86.071988288986475</c:v>
                </c:pt>
                <c:pt idx="10806">
                  <c:v>86.071988288986475</c:v>
                </c:pt>
                <c:pt idx="10807">
                  <c:v>86.071988288986475</c:v>
                </c:pt>
                <c:pt idx="10808">
                  <c:v>86.071988288986475</c:v>
                </c:pt>
                <c:pt idx="10809">
                  <c:v>86.071988288986475</c:v>
                </c:pt>
                <c:pt idx="10810">
                  <c:v>86.071988288986475</c:v>
                </c:pt>
                <c:pt idx="10811">
                  <c:v>86.071988288986475</c:v>
                </c:pt>
                <c:pt idx="10812">
                  <c:v>86.071988288986475</c:v>
                </c:pt>
                <c:pt idx="10813">
                  <c:v>86.071988288986475</c:v>
                </c:pt>
                <c:pt idx="10814">
                  <c:v>86.071988288986475</c:v>
                </c:pt>
                <c:pt idx="10815">
                  <c:v>86.071988288986475</c:v>
                </c:pt>
                <c:pt idx="10816">
                  <c:v>86.071988288986475</c:v>
                </c:pt>
                <c:pt idx="10817">
                  <c:v>86.071988288986475</c:v>
                </c:pt>
                <c:pt idx="10818">
                  <c:v>86.071988288986475</c:v>
                </c:pt>
                <c:pt idx="10819">
                  <c:v>86.071988288986475</c:v>
                </c:pt>
                <c:pt idx="10820">
                  <c:v>86.071988288986475</c:v>
                </c:pt>
                <c:pt idx="10821">
                  <c:v>86.071988288986475</c:v>
                </c:pt>
                <c:pt idx="10822">
                  <c:v>86.071988288986475</c:v>
                </c:pt>
                <c:pt idx="10823">
                  <c:v>86.071988288986475</c:v>
                </c:pt>
                <c:pt idx="10824">
                  <c:v>86.071988288986475</c:v>
                </c:pt>
                <c:pt idx="10825">
                  <c:v>86.071988288986475</c:v>
                </c:pt>
                <c:pt idx="10826">
                  <c:v>86.071988288986475</c:v>
                </c:pt>
                <c:pt idx="10827">
                  <c:v>86.071988288986475</c:v>
                </c:pt>
                <c:pt idx="10828">
                  <c:v>86.071988288986475</c:v>
                </c:pt>
                <c:pt idx="10829">
                  <c:v>86.071988288986475</c:v>
                </c:pt>
                <c:pt idx="10830">
                  <c:v>86.071988288986475</c:v>
                </c:pt>
                <c:pt idx="10831">
                  <c:v>86.071988288986475</c:v>
                </c:pt>
                <c:pt idx="10832">
                  <c:v>86.071988288986475</c:v>
                </c:pt>
                <c:pt idx="10833">
                  <c:v>86.071988288986475</c:v>
                </c:pt>
                <c:pt idx="10834">
                  <c:v>86.071988288986475</c:v>
                </c:pt>
                <c:pt idx="10835">
                  <c:v>86.071988288986475</c:v>
                </c:pt>
                <c:pt idx="10836">
                  <c:v>86.071988288986475</c:v>
                </c:pt>
                <c:pt idx="10837">
                  <c:v>86.071988288986475</c:v>
                </c:pt>
                <c:pt idx="10838">
                  <c:v>86.071988288986475</c:v>
                </c:pt>
                <c:pt idx="10839">
                  <c:v>86.071988288986475</c:v>
                </c:pt>
                <c:pt idx="10840">
                  <c:v>86.071988288986475</c:v>
                </c:pt>
                <c:pt idx="10841">
                  <c:v>86.071988288986475</c:v>
                </c:pt>
                <c:pt idx="10842">
                  <c:v>86.071988288986475</c:v>
                </c:pt>
                <c:pt idx="10843">
                  <c:v>86.071988288986475</c:v>
                </c:pt>
                <c:pt idx="10844">
                  <c:v>86.071988288986475</c:v>
                </c:pt>
                <c:pt idx="10845">
                  <c:v>86.071988288986475</c:v>
                </c:pt>
                <c:pt idx="10846">
                  <c:v>86.071988288986475</c:v>
                </c:pt>
                <c:pt idx="10847">
                  <c:v>86.071988288986475</c:v>
                </c:pt>
                <c:pt idx="10848">
                  <c:v>86.071988288986475</c:v>
                </c:pt>
                <c:pt idx="10849">
                  <c:v>86.071988288986475</c:v>
                </c:pt>
                <c:pt idx="10850">
                  <c:v>86.071988288986475</c:v>
                </c:pt>
                <c:pt idx="10851">
                  <c:v>86.071988288986475</c:v>
                </c:pt>
                <c:pt idx="10852">
                  <c:v>86.071988288986475</c:v>
                </c:pt>
                <c:pt idx="10853">
                  <c:v>86.071988288986475</c:v>
                </c:pt>
                <c:pt idx="10854">
                  <c:v>86.071988288986475</c:v>
                </c:pt>
                <c:pt idx="10855">
                  <c:v>86.071988288986475</c:v>
                </c:pt>
                <c:pt idx="10856">
                  <c:v>86.071988288986475</c:v>
                </c:pt>
                <c:pt idx="10857">
                  <c:v>86.071988288986475</c:v>
                </c:pt>
                <c:pt idx="10858">
                  <c:v>86.071988288986475</c:v>
                </c:pt>
                <c:pt idx="10859">
                  <c:v>86.071988288986475</c:v>
                </c:pt>
                <c:pt idx="10860">
                  <c:v>86.071988288986475</c:v>
                </c:pt>
                <c:pt idx="10861">
                  <c:v>86.071988288986475</c:v>
                </c:pt>
                <c:pt idx="10862">
                  <c:v>86.071988288986475</c:v>
                </c:pt>
                <c:pt idx="10863">
                  <c:v>86.071988288986475</c:v>
                </c:pt>
                <c:pt idx="10864">
                  <c:v>86.071988288986475</c:v>
                </c:pt>
                <c:pt idx="10865">
                  <c:v>86.071988288986475</c:v>
                </c:pt>
                <c:pt idx="10866">
                  <c:v>86.071988288986475</c:v>
                </c:pt>
                <c:pt idx="10867">
                  <c:v>86.071988288986475</c:v>
                </c:pt>
                <c:pt idx="10868">
                  <c:v>86.071988288986475</c:v>
                </c:pt>
                <c:pt idx="10869">
                  <c:v>86.071988288986475</c:v>
                </c:pt>
                <c:pt idx="10870">
                  <c:v>86.071988288986475</c:v>
                </c:pt>
                <c:pt idx="10871">
                  <c:v>86.071988288986475</c:v>
                </c:pt>
                <c:pt idx="10872">
                  <c:v>86.071988288986475</c:v>
                </c:pt>
                <c:pt idx="10873">
                  <c:v>86.071988288986475</c:v>
                </c:pt>
                <c:pt idx="10874">
                  <c:v>86.071988288986475</c:v>
                </c:pt>
                <c:pt idx="10875">
                  <c:v>86.071988288986475</c:v>
                </c:pt>
                <c:pt idx="10876">
                  <c:v>86.071988288986475</c:v>
                </c:pt>
                <c:pt idx="10877">
                  <c:v>86.071988288986475</c:v>
                </c:pt>
                <c:pt idx="10878">
                  <c:v>86.071988288986475</c:v>
                </c:pt>
                <c:pt idx="10879">
                  <c:v>86.071988288986475</c:v>
                </c:pt>
                <c:pt idx="10880">
                  <c:v>86.071988288986475</c:v>
                </c:pt>
                <c:pt idx="10881">
                  <c:v>86.071988288986475</c:v>
                </c:pt>
                <c:pt idx="10882">
                  <c:v>86.071988288986475</c:v>
                </c:pt>
                <c:pt idx="10883">
                  <c:v>86.071988288986475</c:v>
                </c:pt>
                <c:pt idx="10884">
                  <c:v>86.071988288986475</c:v>
                </c:pt>
                <c:pt idx="10885">
                  <c:v>86.071988288986475</c:v>
                </c:pt>
                <c:pt idx="10886">
                  <c:v>86.071988288986475</c:v>
                </c:pt>
                <c:pt idx="10887">
                  <c:v>86.071988288986475</c:v>
                </c:pt>
                <c:pt idx="10888">
                  <c:v>86.071988288986475</c:v>
                </c:pt>
                <c:pt idx="10889">
                  <c:v>86.071988288986475</c:v>
                </c:pt>
                <c:pt idx="10890">
                  <c:v>86.071988288986475</c:v>
                </c:pt>
                <c:pt idx="10891">
                  <c:v>86.071988288986475</c:v>
                </c:pt>
                <c:pt idx="10892">
                  <c:v>86.071988288986475</c:v>
                </c:pt>
                <c:pt idx="10893">
                  <c:v>86.071988288986475</c:v>
                </c:pt>
                <c:pt idx="10894">
                  <c:v>86.071988288986475</c:v>
                </c:pt>
                <c:pt idx="10895">
                  <c:v>86.071988288986475</c:v>
                </c:pt>
                <c:pt idx="10896">
                  <c:v>86.071988288986475</c:v>
                </c:pt>
                <c:pt idx="10897">
                  <c:v>86.071988288986475</c:v>
                </c:pt>
                <c:pt idx="10898">
                  <c:v>86.071988288986475</c:v>
                </c:pt>
                <c:pt idx="10899">
                  <c:v>86.071988288986475</c:v>
                </c:pt>
                <c:pt idx="10900">
                  <c:v>86.071988288986475</c:v>
                </c:pt>
                <c:pt idx="10901">
                  <c:v>86.071988288986475</c:v>
                </c:pt>
                <c:pt idx="10902">
                  <c:v>86.071988288986475</c:v>
                </c:pt>
                <c:pt idx="10903">
                  <c:v>86.071988288986475</c:v>
                </c:pt>
                <c:pt idx="10904">
                  <c:v>86.071988288986475</c:v>
                </c:pt>
                <c:pt idx="10905">
                  <c:v>86.071988288986475</c:v>
                </c:pt>
                <c:pt idx="10906">
                  <c:v>86.071988288986475</c:v>
                </c:pt>
                <c:pt idx="10907">
                  <c:v>86.071988288986475</c:v>
                </c:pt>
                <c:pt idx="10908">
                  <c:v>86.071988288986475</c:v>
                </c:pt>
                <c:pt idx="10909">
                  <c:v>86.071988288986475</c:v>
                </c:pt>
                <c:pt idx="10910">
                  <c:v>86.071988288986475</c:v>
                </c:pt>
                <c:pt idx="10911">
                  <c:v>86.071988288986475</c:v>
                </c:pt>
                <c:pt idx="10912">
                  <c:v>86.071988288986475</c:v>
                </c:pt>
                <c:pt idx="10913">
                  <c:v>86.071988288986475</c:v>
                </c:pt>
                <c:pt idx="10914">
                  <c:v>86.071988288986475</c:v>
                </c:pt>
                <c:pt idx="10915">
                  <c:v>86.071988288986475</c:v>
                </c:pt>
                <c:pt idx="10916">
                  <c:v>86.071988288986475</c:v>
                </c:pt>
                <c:pt idx="10917">
                  <c:v>86.071988288986475</c:v>
                </c:pt>
                <c:pt idx="10918">
                  <c:v>86.071988288986475</c:v>
                </c:pt>
                <c:pt idx="10919">
                  <c:v>86.071988288986475</c:v>
                </c:pt>
                <c:pt idx="10920">
                  <c:v>86.071988288986475</c:v>
                </c:pt>
                <c:pt idx="10921">
                  <c:v>86.071988288986475</c:v>
                </c:pt>
                <c:pt idx="10922">
                  <c:v>86.071988288986475</c:v>
                </c:pt>
                <c:pt idx="10923">
                  <c:v>86.071988288986475</c:v>
                </c:pt>
                <c:pt idx="10924">
                  <c:v>86.071988288986475</c:v>
                </c:pt>
                <c:pt idx="10925">
                  <c:v>86.071988288986475</c:v>
                </c:pt>
                <c:pt idx="10926">
                  <c:v>86.071988288986475</c:v>
                </c:pt>
                <c:pt idx="10927">
                  <c:v>86.071988288986475</c:v>
                </c:pt>
                <c:pt idx="10928">
                  <c:v>86.071988288986475</c:v>
                </c:pt>
                <c:pt idx="10929">
                  <c:v>86.071988288986475</c:v>
                </c:pt>
                <c:pt idx="10930">
                  <c:v>86.071988288986475</c:v>
                </c:pt>
                <c:pt idx="10931">
                  <c:v>86.071988288986475</c:v>
                </c:pt>
                <c:pt idx="10932">
                  <c:v>86.071988288986475</c:v>
                </c:pt>
                <c:pt idx="10933">
                  <c:v>86.071988288986475</c:v>
                </c:pt>
                <c:pt idx="10934">
                  <c:v>86.071988288986475</c:v>
                </c:pt>
                <c:pt idx="10935">
                  <c:v>86.071988288986475</c:v>
                </c:pt>
                <c:pt idx="10936">
                  <c:v>86.071988288986475</c:v>
                </c:pt>
                <c:pt idx="10937">
                  <c:v>86.071988288986475</c:v>
                </c:pt>
                <c:pt idx="10938">
                  <c:v>86.071988288986475</c:v>
                </c:pt>
                <c:pt idx="10939">
                  <c:v>86.071988288986475</c:v>
                </c:pt>
                <c:pt idx="10940">
                  <c:v>86.071988288986475</c:v>
                </c:pt>
                <c:pt idx="10941">
                  <c:v>86.071988288986475</c:v>
                </c:pt>
                <c:pt idx="10942">
                  <c:v>86.071988288986475</c:v>
                </c:pt>
                <c:pt idx="10943">
                  <c:v>86.071988288986475</c:v>
                </c:pt>
                <c:pt idx="10944">
                  <c:v>86.071988288986475</c:v>
                </c:pt>
                <c:pt idx="10945">
                  <c:v>86.071988288986475</c:v>
                </c:pt>
                <c:pt idx="10946">
                  <c:v>86.071988288986475</c:v>
                </c:pt>
                <c:pt idx="10947">
                  <c:v>86.071988288986475</c:v>
                </c:pt>
                <c:pt idx="10948">
                  <c:v>86.071988288986475</c:v>
                </c:pt>
                <c:pt idx="10949">
                  <c:v>86.071988288986475</c:v>
                </c:pt>
                <c:pt idx="10950">
                  <c:v>86.071988288986475</c:v>
                </c:pt>
                <c:pt idx="10951">
                  <c:v>86.071988288986475</c:v>
                </c:pt>
                <c:pt idx="10952">
                  <c:v>86.071988288986475</c:v>
                </c:pt>
                <c:pt idx="10953">
                  <c:v>86.071988288986475</c:v>
                </c:pt>
                <c:pt idx="10954">
                  <c:v>86.071988288986475</c:v>
                </c:pt>
                <c:pt idx="10955">
                  <c:v>86.071988288986475</c:v>
                </c:pt>
                <c:pt idx="10956">
                  <c:v>86.071988288986475</c:v>
                </c:pt>
                <c:pt idx="10957">
                  <c:v>86.071988288986475</c:v>
                </c:pt>
                <c:pt idx="10958">
                  <c:v>86.071988288986475</c:v>
                </c:pt>
                <c:pt idx="10959">
                  <c:v>86.071988288986475</c:v>
                </c:pt>
                <c:pt idx="10960">
                  <c:v>86.071988288986475</c:v>
                </c:pt>
                <c:pt idx="10961">
                  <c:v>86.071988288986475</c:v>
                </c:pt>
                <c:pt idx="10962">
                  <c:v>86.071988288986475</c:v>
                </c:pt>
                <c:pt idx="10963">
                  <c:v>86.071988288986475</c:v>
                </c:pt>
                <c:pt idx="10964">
                  <c:v>86.071988288986475</c:v>
                </c:pt>
                <c:pt idx="10965">
                  <c:v>86.071988288986475</c:v>
                </c:pt>
                <c:pt idx="10966">
                  <c:v>86.071988288986475</c:v>
                </c:pt>
                <c:pt idx="10967">
                  <c:v>86.071988288986475</c:v>
                </c:pt>
                <c:pt idx="10968">
                  <c:v>86.071988288986475</c:v>
                </c:pt>
                <c:pt idx="10969">
                  <c:v>86.071988288986475</c:v>
                </c:pt>
                <c:pt idx="10970">
                  <c:v>86.071988288986475</c:v>
                </c:pt>
                <c:pt idx="10971">
                  <c:v>86.071988288986475</c:v>
                </c:pt>
                <c:pt idx="10972">
                  <c:v>86.071988288986475</c:v>
                </c:pt>
                <c:pt idx="10973">
                  <c:v>86.071988288986475</c:v>
                </c:pt>
                <c:pt idx="10974">
                  <c:v>86.071988288986475</c:v>
                </c:pt>
                <c:pt idx="10975">
                  <c:v>86.071988288986475</c:v>
                </c:pt>
                <c:pt idx="10976">
                  <c:v>86.071988288986475</c:v>
                </c:pt>
                <c:pt idx="10977">
                  <c:v>86.071988288986475</c:v>
                </c:pt>
                <c:pt idx="10978">
                  <c:v>86.071988288986475</c:v>
                </c:pt>
                <c:pt idx="10979">
                  <c:v>86.071988288986475</c:v>
                </c:pt>
                <c:pt idx="10980">
                  <c:v>86.071988288986475</c:v>
                </c:pt>
                <c:pt idx="10981">
                  <c:v>86.071988288986475</c:v>
                </c:pt>
                <c:pt idx="10982">
                  <c:v>86.071988288986475</c:v>
                </c:pt>
                <c:pt idx="10983">
                  <c:v>86.071988288986475</c:v>
                </c:pt>
                <c:pt idx="10984">
                  <c:v>86.071988288986475</c:v>
                </c:pt>
                <c:pt idx="10985">
                  <c:v>86.071988288986475</c:v>
                </c:pt>
                <c:pt idx="10986">
                  <c:v>86.071988288986475</c:v>
                </c:pt>
                <c:pt idx="10987">
                  <c:v>86.071988288986475</c:v>
                </c:pt>
                <c:pt idx="10988">
                  <c:v>86.071988288986475</c:v>
                </c:pt>
                <c:pt idx="10989">
                  <c:v>86.071988288986475</c:v>
                </c:pt>
                <c:pt idx="10990">
                  <c:v>86.071988288986475</c:v>
                </c:pt>
                <c:pt idx="10991">
                  <c:v>86.071988288986475</c:v>
                </c:pt>
                <c:pt idx="10992">
                  <c:v>86.071988288986475</c:v>
                </c:pt>
                <c:pt idx="10993">
                  <c:v>86.071988288986475</c:v>
                </c:pt>
                <c:pt idx="10994">
                  <c:v>86.071988288986475</c:v>
                </c:pt>
                <c:pt idx="10995">
                  <c:v>86.071988288986475</c:v>
                </c:pt>
                <c:pt idx="10996">
                  <c:v>86.071988288986475</c:v>
                </c:pt>
                <c:pt idx="10997">
                  <c:v>86.071988288986475</c:v>
                </c:pt>
                <c:pt idx="10998">
                  <c:v>86.071988288986475</c:v>
                </c:pt>
                <c:pt idx="10999">
                  <c:v>86.071988288986475</c:v>
                </c:pt>
                <c:pt idx="11000">
                  <c:v>86.071988288986475</c:v>
                </c:pt>
                <c:pt idx="11001">
                  <c:v>86.071988288986475</c:v>
                </c:pt>
                <c:pt idx="11002">
                  <c:v>86.071988288986475</c:v>
                </c:pt>
                <c:pt idx="11003">
                  <c:v>86.071988288986475</c:v>
                </c:pt>
                <c:pt idx="11004">
                  <c:v>86.071988288986475</c:v>
                </c:pt>
                <c:pt idx="11005">
                  <c:v>86.071988288986475</c:v>
                </c:pt>
                <c:pt idx="11006">
                  <c:v>86.071988288986475</c:v>
                </c:pt>
                <c:pt idx="11007">
                  <c:v>86.071988288986475</c:v>
                </c:pt>
                <c:pt idx="11008">
                  <c:v>86.071988288986475</c:v>
                </c:pt>
                <c:pt idx="11009">
                  <c:v>86.071988288986475</c:v>
                </c:pt>
                <c:pt idx="11010">
                  <c:v>86.071988288986475</c:v>
                </c:pt>
                <c:pt idx="11011">
                  <c:v>86.071988288986475</c:v>
                </c:pt>
                <c:pt idx="11012">
                  <c:v>86.071988288986475</c:v>
                </c:pt>
                <c:pt idx="11013">
                  <c:v>86.071988288986475</c:v>
                </c:pt>
                <c:pt idx="11014">
                  <c:v>86.071988288986475</c:v>
                </c:pt>
                <c:pt idx="11015">
                  <c:v>86.071988288986475</c:v>
                </c:pt>
                <c:pt idx="11016">
                  <c:v>86.071988288986475</c:v>
                </c:pt>
                <c:pt idx="11017">
                  <c:v>86.071988288986475</c:v>
                </c:pt>
                <c:pt idx="11018">
                  <c:v>86.071988288986475</c:v>
                </c:pt>
                <c:pt idx="11019">
                  <c:v>86.071988288986475</c:v>
                </c:pt>
                <c:pt idx="11020">
                  <c:v>86.071988288986475</c:v>
                </c:pt>
                <c:pt idx="11021">
                  <c:v>86.071988288986475</c:v>
                </c:pt>
                <c:pt idx="11022">
                  <c:v>86.071988288986475</c:v>
                </c:pt>
                <c:pt idx="11023">
                  <c:v>86.071988288986475</c:v>
                </c:pt>
                <c:pt idx="11024">
                  <c:v>86.071988288986475</c:v>
                </c:pt>
                <c:pt idx="11025">
                  <c:v>86.071988288986475</c:v>
                </c:pt>
                <c:pt idx="11026">
                  <c:v>86.071988288986475</c:v>
                </c:pt>
                <c:pt idx="11027">
                  <c:v>86.071988288986475</c:v>
                </c:pt>
                <c:pt idx="11028">
                  <c:v>86.071988288986475</c:v>
                </c:pt>
                <c:pt idx="11029">
                  <c:v>86.071988288986475</c:v>
                </c:pt>
                <c:pt idx="11030">
                  <c:v>86.071988288986475</c:v>
                </c:pt>
                <c:pt idx="11031">
                  <c:v>86.071988288986475</c:v>
                </c:pt>
                <c:pt idx="11032">
                  <c:v>86.071988288986475</c:v>
                </c:pt>
                <c:pt idx="11033">
                  <c:v>86.071988288986475</c:v>
                </c:pt>
                <c:pt idx="11034">
                  <c:v>86.071988288986475</c:v>
                </c:pt>
                <c:pt idx="11035">
                  <c:v>86.071988288986475</c:v>
                </c:pt>
                <c:pt idx="11036">
                  <c:v>86.071988288986475</c:v>
                </c:pt>
                <c:pt idx="11037">
                  <c:v>86.071988288986475</c:v>
                </c:pt>
                <c:pt idx="11038">
                  <c:v>86.071988288986475</c:v>
                </c:pt>
                <c:pt idx="11039">
                  <c:v>86.071988288986475</c:v>
                </c:pt>
                <c:pt idx="11040">
                  <c:v>86.071988288986475</c:v>
                </c:pt>
                <c:pt idx="11041">
                  <c:v>86.071988288986475</c:v>
                </c:pt>
                <c:pt idx="11042">
                  <c:v>86.071988288986475</c:v>
                </c:pt>
                <c:pt idx="11043">
                  <c:v>86.071988288986475</c:v>
                </c:pt>
                <c:pt idx="11044">
                  <c:v>86.071988288986475</c:v>
                </c:pt>
                <c:pt idx="11045">
                  <c:v>86.071988288986475</c:v>
                </c:pt>
                <c:pt idx="11046">
                  <c:v>86.071988288986475</c:v>
                </c:pt>
                <c:pt idx="11047">
                  <c:v>86.071988288986475</c:v>
                </c:pt>
                <c:pt idx="11048">
                  <c:v>86.071988288986475</c:v>
                </c:pt>
                <c:pt idx="11049">
                  <c:v>86.071988288986475</c:v>
                </c:pt>
                <c:pt idx="11050">
                  <c:v>86.071988288986475</c:v>
                </c:pt>
                <c:pt idx="11051">
                  <c:v>86.071988288986475</c:v>
                </c:pt>
                <c:pt idx="11052">
                  <c:v>86.071988288986475</c:v>
                </c:pt>
                <c:pt idx="11053">
                  <c:v>86.071988288986475</c:v>
                </c:pt>
                <c:pt idx="11054">
                  <c:v>86.071988288986475</c:v>
                </c:pt>
                <c:pt idx="11055">
                  <c:v>86.071988288986475</c:v>
                </c:pt>
                <c:pt idx="11056">
                  <c:v>86.071988288986475</c:v>
                </c:pt>
                <c:pt idx="11057">
                  <c:v>86.071988288986475</c:v>
                </c:pt>
                <c:pt idx="11058">
                  <c:v>86.071988288986475</c:v>
                </c:pt>
                <c:pt idx="11059">
                  <c:v>86.071988288986475</c:v>
                </c:pt>
                <c:pt idx="11060">
                  <c:v>86.071988288986475</c:v>
                </c:pt>
                <c:pt idx="11061">
                  <c:v>86.071988288986475</c:v>
                </c:pt>
                <c:pt idx="11062">
                  <c:v>86.071988288986475</c:v>
                </c:pt>
                <c:pt idx="11063">
                  <c:v>86.071988288986475</c:v>
                </c:pt>
                <c:pt idx="11064">
                  <c:v>86.071988288986475</c:v>
                </c:pt>
                <c:pt idx="11065">
                  <c:v>86.071988288986475</c:v>
                </c:pt>
                <c:pt idx="11066">
                  <c:v>86.071988288986475</c:v>
                </c:pt>
                <c:pt idx="11067">
                  <c:v>86.071988288986475</c:v>
                </c:pt>
                <c:pt idx="11068">
                  <c:v>86.071988288986475</c:v>
                </c:pt>
                <c:pt idx="11069">
                  <c:v>86.071988288986475</c:v>
                </c:pt>
                <c:pt idx="11070">
                  <c:v>86.071988288986475</c:v>
                </c:pt>
                <c:pt idx="11071">
                  <c:v>86.071988288986475</c:v>
                </c:pt>
                <c:pt idx="11072">
                  <c:v>86.071988288986475</c:v>
                </c:pt>
                <c:pt idx="11073">
                  <c:v>86.071988288986475</c:v>
                </c:pt>
                <c:pt idx="11074">
                  <c:v>86.071988288986475</c:v>
                </c:pt>
                <c:pt idx="11075">
                  <c:v>86.071988288986475</c:v>
                </c:pt>
                <c:pt idx="11076">
                  <c:v>86.071988288986475</c:v>
                </c:pt>
                <c:pt idx="11077">
                  <c:v>86.071988288986475</c:v>
                </c:pt>
                <c:pt idx="11078">
                  <c:v>86.071988288986475</c:v>
                </c:pt>
                <c:pt idx="11079">
                  <c:v>86.071988288986475</c:v>
                </c:pt>
                <c:pt idx="11080">
                  <c:v>86.071988288986475</c:v>
                </c:pt>
                <c:pt idx="11081">
                  <c:v>86.071988288986475</c:v>
                </c:pt>
                <c:pt idx="11082">
                  <c:v>86.071988288986475</c:v>
                </c:pt>
                <c:pt idx="11083">
                  <c:v>86.071988288986475</c:v>
                </c:pt>
                <c:pt idx="11084">
                  <c:v>86.071988288986475</c:v>
                </c:pt>
                <c:pt idx="11085">
                  <c:v>86.071988288986475</c:v>
                </c:pt>
                <c:pt idx="11086">
                  <c:v>86.071988288986475</c:v>
                </c:pt>
                <c:pt idx="11087">
                  <c:v>86.071988288986475</c:v>
                </c:pt>
                <c:pt idx="11088">
                  <c:v>86.071988288986475</c:v>
                </c:pt>
                <c:pt idx="11089">
                  <c:v>86.071988288986475</c:v>
                </c:pt>
                <c:pt idx="11090">
                  <c:v>86.071988288986475</c:v>
                </c:pt>
                <c:pt idx="11091">
                  <c:v>86.071988288986475</c:v>
                </c:pt>
                <c:pt idx="11092">
                  <c:v>86.071988288986475</c:v>
                </c:pt>
                <c:pt idx="11093">
                  <c:v>86.071988288986475</c:v>
                </c:pt>
                <c:pt idx="11094">
                  <c:v>86.071988288986475</c:v>
                </c:pt>
                <c:pt idx="11095">
                  <c:v>86.071988288986475</c:v>
                </c:pt>
                <c:pt idx="11096">
                  <c:v>86.071988288986475</c:v>
                </c:pt>
                <c:pt idx="11097">
                  <c:v>86.071988288986475</c:v>
                </c:pt>
                <c:pt idx="11098">
                  <c:v>86.071988288986475</c:v>
                </c:pt>
                <c:pt idx="11099">
                  <c:v>86.071988288986475</c:v>
                </c:pt>
                <c:pt idx="11100">
                  <c:v>86.071988288986475</c:v>
                </c:pt>
                <c:pt idx="11101">
                  <c:v>86.071988288986475</c:v>
                </c:pt>
                <c:pt idx="11102">
                  <c:v>86.071988288986475</c:v>
                </c:pt>
                <c:pt idx="11103">
                  <c:v>86.071988288986475</c:v>
                </c:pt>
                <c:pt idx="11104">
                  <c:v>86.071988288986475</c:v>
                </c:pt>
                <c:pt idx="11105">
                  <c:v>86.071988288986475</c:v>
                </c:pt>
                <c:pt idx="11106">
                  <c:v>86.071988288986475</c:v>
                </c:pt>
                <c:pt idx="11107">
                  <c:v>86.071988288986475</c:v>
                </c:pt>
                <c:pt idx="11108">
                  <c:v>86.071988288986475</c:v>
                </c:pt>
                <c:pt idx="11109">
                  <c:v>86.071988288986475</c:v>
                </c:pt>
                <c:pt idx="11110">
                  <c:v>86.071988288986475</c:v>
                </c:pt>
                <c:pt idx="11111">
                  <c:v>86.071988288986475</c:v>
                </c:pt>
                <c:pt idx="11112">
                  <c:v>86.071988288986475</c:v>
                </c:pt>
                <c:pt idx="11113">
                  <c:v>86.071988288986475</c:v>
                </c:pt>
                <c:pt idx="11114">
                  <c:v>86.071988288986475</c:v>
                </c:pt>
                <c:pt idx="11115">
                  <c:v>86.071988288986475</c:v>
                </c:pt>
                <c:pt idx="11116">
                  <c:v>86.071988288986475</c:v>
                </c:pt>
                <c:pt idx="11117">
                  <c:v>86.071988288986475</c:v>
                </c:pt>
                <c:pt idx="11118">
                  <c:v>86.071988288986475</c:v>
                </c:pt>
                <c:pt idx="11119">
                  <c:v>86.071988288986475</c:v>
                </c:pt>
                <c:pt idx="11120">
                  <c:v>86.071988288986475</c:v>
                </c:pt>
                <c:pt idx="11121">
                  <c:v>86.071988288986475</c:v>
                </c:pt>
                <c:pt idx="11122">
                  <c:v>86.071988288986475</c:v>
                </c:pt>
                <c:pt idx="11123">
                  <c:v>86.071988288986475</c:v>
                </c:pt>
                <c:pt idx="11124">
                  <c:v>86.071988288986475</c:v>
                </c:pt>
                <c:pt idx="11125">
                  <c:v>86.071988288986475</c:v>
                </c:pt>
                <c:pt idx="11126">
                  <c:v>86.071988288986475</c:v>
                </c:pt>
                <c:pt idx="11127">
                  <c:v>86.071988288986475</c:v>
                </c:pt>
                <c:pt idx="11128">
                  <c:v>86.071988288986475</c:v>
                </c:pt>
                <c:pt idx="11129">
                  <c:v>86.071988288986475</c:v>
                </c:pt>
                <c:pt idx="11130">
                  <c:v>86.071988288986475</c:v>
                </c:pt>
                <c:pt idx="11131">
                  <c:v>86.071988288986475</c:v>
                </c:pt>
                <c:pt idx="11132">
                  <c:v>86.071988288986475</c:v>
                </c:pt>
                <c:pt idx="11133">
                  <c:v>86.071988288986475</c:v>
                </c:pt>
                <c:pt idx="11134">
                  <c:v>86.071988288986475</c:v>
                </c:pt>
                <c:pt idx="11135">
                  <c:v>86.071988288986475</c:v>
                </c:pt>
                <c:pt idx="11136">
                  <c:v>86.071988288986475</c:v>
                </c:pt>
                <c:pt idx="11137">
                  <c:v>86.071988288986475</c:v>
                </c:pt>
                <c:pt idx="11138">
                  <c:v>86.071988288986475</c:v>
                </c:pt>
                <c:pt idx="11139">
                  <c:v>86.071988288986475</c:v>
                </c:pt>
                <c:pt idx="11140">
                  <c:v>86.071988288986475</c:v>
                </c:pt>
                <c:pt idx="11141">
                  <c:v>86.071988288986475</c:v>
                </c:pt>
                <c:pt idx="11142">
                  <c:v>86.071988288986475</c:v>
                </c:pt>
                <c:pt idx="11143">
                  <c:v>86.071988288986475</c:v>
                </c:pt>
                <c:pt idx="11144">
                  <c:v>86.071988288986475</c:v>
                </c:pt>
                <c:pt idx="11145">
                  <c:v>86.071988288986475</c:v>
                </c:pt>
                <c:pt idx="11146">
                  <c:v>86.071988288986475</c:v>
                </c:pt>
                <c:pt idx="11147">
                  <c:v>86.071988288986475</c:v>
                </c:pt>
                <c:pt idx="11148">
                  <c:v>86.071988288986475</c:v>
                </c:pt>
                <c:pt idx="11149">
                  <c:v>86.071988288986475</c:v>
                </c:pt>
                <c:pt idx="11150">
                  <c:v>86.071988288986475</c:v>
                </c:pt>
                <c:pt idx="11151">
                  <c:v>86.071988288986475</c:v>
                </c:pt>
                <c:pt idx="11152">
                  <c:v>86.071988288986475</c:v>
                </c:pt>
                <c:pt idx="11153">
                  <c:v>86.071988288986475</c:v>
                </c:pt>
                <c:pt idx="11154">
                  <c:v>86.071988288986475</c:v>
                </c:pt>
                <c:pt idx="11155">
                  <c:v>86.071988288986475</c:v>
                </c:pt>
                <c:pt idx="11156">
                  <c:v>86.071988288986475</c:v>
                </c:pt>
                <c:pt idx="11157">
                  <c:v>86.071988288986475</c:v>
                </c:pt>
                <c:pt idx="11158">
                  <c:v>86.071988288986475</c:v>
                </c:pt>
                <c:pt idx="11159">
                  <c:v>86.071988288986475</c:v>
                </c:pt>
                <c:pt idx="11160">
                  <c:v>86.071988288986475</c:v>
                </c:pt>
                <c:pt idx="11161">
                  <c:v>86.071988288986475</c:v>
                </c:pt>
                <c:pt idx="11162">
                  <c:v>86.071988288986475</c:v>
                </c:pt>
                <c:pt idx="11163">
                  <c:v>86.071988288986475</c:v>
                </c:pt>
                <c:pt idx="11164">
                  <c:v>86.071988288986475</c:v>
                </c:pt>
                <c:pt idx="11165">
                  <c:v>86.071988288986475</c:v>
                </c:pt>
                <c:pt idx="11166">
                  <c:v>86.071988288986475</c:v>
                </c:pt>
                <c:pt idx="11167">
                  <c:v>86.071988288986475</c:v>
                </c:pt>
                <c:pt idx="11168">
                  <c:v>86.071988288986475</c:v>
                </c:pt>
                <c:pt idx="11169">
                  <c:v>86.071988288986475</c:v>
                </c:pt>
                <c:pt idx="11170">
                  <c:v>86.071988288986475</c:v>
                </c:pt>
                <c:pt idx="11171">
                  <c:v>86.071988288986475</c:v>
                </c:pt>
                <c:pt idx="11172">
                  <c:v>86.071988288986475</c:v>
                </c:pt>
                <c:pt idx="11173">
                  <c:v>86.071988288986475</c:v>
                </c:pt>
                <c:pt idx="11174">
                  <c:v>86.071988288986475</c:v>
                </c:pt>
                <c:pt idx="11175">
                  <c:v>86.071988288986475</c:v>
                </c:pt>
                <c:pt idx="11176">
                  <c:v>86.071988288986475</c:v>
                </c:pt>
                <c:pt idx="11177">
                  <c:v>86.071988288986475</c:v>
                </c:pt>
                <c:pt idx="11178">
                  <c:v>86.071988288986475</c:v>
                </c:pt>
                <c:pt idx="11179">
                  <c:v>86.071988288986475</c:v>
                </c:pt>
                <c:pt idx="11180">
                  <c:v>86.071988288986475</c:v>
                </c:pt>
                <c:pt idx="11181">
                  <c:v>86.071988288986475</c:v>
                </c:pt>
                <c:pt idx="11182">
                  <c:v>86.071988288986475</c:v>
                </c:pt>
                <c:pt idx="11183">
                  <c:v>86.071988288986475</c:v>
                </c:pt>
                <c:pt idx="11184">
                  <c:v>86.071988288986475</c:v>
                </c:pt>
                <c:pt idx="11185">
                  <c:v>86.071988288986475</c:v>
                </c:pt>
                <c:pt idx="11186">
                  <c:v>86.071988288986475</c:v>
                </c:pt>
                <c:pt idx="11187">
                  <c:v>86.071988288986475</c:v>
                </c:pt>
                <c:pt idx="11188">
                  <c:v>86.071988288986475</c:v>
                </c:pt>
                <c:pt idx="11189">
                  <c:v>86.071988288986475</c:v>
                </c:pt>
                <c:pt idx="11190">
                  <c:v>86.071988288986475</c:v>
                </c:pt>
                <c:pt idx="11191">
                  <c:v>86.071988288986475</c:v>
                </c:pt>
                <c:pt idx="11192">
                  <c:v>86.071988288986475</c:v>
                </c:pt>
                <c:pt idx="11193">
                  <c:v>86.071988288986475</c:v>
                </c:pt>
                <c:pt idx="11194">
                  <c:v>86.071988288986475</c:v>
                </c:pt>
                <c:pt idx="11195">
                  <c:v>86.071988288986475</c:v>
                </c:pt>
                <c:pt idx="11196">
                  <c:v>86.071988288986475</c:v>
                </c:pt>
                <c:pt idx="11197">
                  <c:v>86.071988288986475</c:v>
                </c:pt>
                <c:pt idx="11198">
                  <c:v>86.071988288986475</c:v>
                </c:pt>
                <c:pt idx="11199">
                  <c:v>86.071988288986475</c:v>
                </c:pt>
                <c:pt idx="11200">
                  <c:v>86.071988288986475</c:v>
                </c:pt>
                <c:pt idx="11201">
                  <c:v>86.071988288986475</c:v>
                </c:pt>
                <c:pt idx="11202">
                  <c:v>86.071988288986475</c:v>
                </c:pt>
                <c:pt idx="11203">
                  <c:v>86.071988288986475</c:v>
                </c:pt>
                <c:pt idx="11204">
                  <c:v>86.071988288986475</c:v>
                </c:pt>
                <c:pt idx="11205">
                  <c:v>86.071988288986475</c:v>
                </c:pt>
                <c:pt idx="11206">
                  <c:v>86.071988288986475</c:v>
                </c:pt>
                <c:pt idx="11207">
                  <c:v>86.071988288986475</c:v>
                </c:pt>
                <c:pt idx="11208">
                  <c:v>86.071988288986475</c:v>
                </c:pt>
                <c:pt idx="11209">
                  <c:v>86.071988288986475</c:v>
                </c:pt>
                <c:pt idx="11210">
                  <c:v>86.071988288986475</c:v>
                </c:pt>
                <c:pt idx="11211">
                  <c:v>86.071988288986475</c:v>
                </c:pt>
                <c:pt idx="11212">
                  <c:v>86.071988288986475</c:v>
                </c:pt>
                <c:pt idx="11213">
                  <c:v>86.071988288986475</c:v>
                </c:pt>
                <c:pt idx="11214">
                  <c:v>86.071988288986475</c:v>
                </c:pt>
                <c:pt idx="11215">
                  <c:v>86.071988288986475</c:v>
                </c:pt>
                <c:pt idx="11216">
                  <c:v>86.071988288986475</c:v>
                </c:pt>
                <c:pt idx="11217">
                  <c:v>86.071988288986475</c:v>
                </c:pt>
                <c:pt idx="11218">
                  <c:v>86.071988288986475</c:v>
                </c:pt>
                <c:pt idx="11219">
                  <c:v>86.071988288986475</c:v>
                </c:pt>
                <c:pt idx="11220">
                  <c:v>86.071988288986475</c:v>
                </c:pt>
                <c:pt idx="11221">
                  <c:v>86.071988288986475</c:v>
                </c:pt>
                <c:pt idx="11222">
                  <c:v>86.071988288986475</c:v>
                </c:pt>
                <c:pt idx="11223">
                  <c:v>86.071988288986475</c:v>
                </c:pt>
                <c:pt idx="11224">
                  <c:v>86.071988288986475</c:v>
                </c:pt>
                <c:pt idx="11225">
                  <c:v>86.071988288986475</c:v>
                </c:pt>
                <c:pt idx="11226">
                  <c:v>86.071988288986475</c:v>
                </c:pt>
                <c:pt idx="11227">
                  <c:v>86.071988288986475</c:v>
                </c:pt>
                <c:pt idx="11228">
                  <c:v>86.071988288986475</c:v>
                </c:pt>
                <c:pt idx="11229">
                  <c:v>86.071988288986475</c:v>
                </c:pt>
                <c:pt idx="11230">
                  <c:v>86.071988288986475</c:v>
                </c:pt>
                <c:pt idx="11231">
                  <c:v>86.071988288986475</c:v>
                </c:pt>
                <c:pt idx="11232">
                  <c:v>86.071988288986475</c:v>
                </c:pt>
                <c:pt idx="11233">
                  <c:v>86.071988288986475</c:v>
                </c:pt>
                <c:pt idx="11234">
                  <c:v>86.071988288986475</c:v>
                </c:pt>
                <c:pt idx="11235">
                  <c:v>86.071988288986475</c:v>
                </c:pt>
                <c:pt idx="11236">
                  <c:v>86.071988288986475</c:v>
                </c:pt>
                <c:pt idx="11237">
                  <c:v>86.071988288986475</c:v>
                </c:pt>
                <c:pt idx="11238">
                  <c:v>86.071988288986475</c:v>
                </c:pt>
                <c:pt idx="11239">
                  <c:v>86.071988288986475</c:v>
                </c:pt>
                <c:pt idx="11240">
                  <c:v>86.071988288986475</c:v>
                </c:pt>
                <c:pt idx="11241">
                  <c:v>86.071988288986475</c:v>
                </c:pt>
                <c:pt idx="11242">
                  <c:v>86.071988288986475</c:v>
                </c:pt>
                <c:pt idx="11243">
                  <c:v>86.071988288986475</c:v>
                </c:pt>
                <c:pt idx="11244">
                  <c:v>86.071988288986475</c:v>
                </c:pt>
                <c:pt idx="11245">
                  <c:v>86.071988288986475</c:v>
                </c:pt>
                <c:pt idx="11246">
                  <c:v>86.071988288986475</c:v>
                </c:pt>
                <c:pt idx="11247">
                  <c:v>86.071988288986475</c:v>
                </c:pt>
                <c:pt idx="11248">
                  <c:v>86.071988288986475</c:v>
                </c:pt>
                <c:pt idx="11249">
                  <c:v>86.071988288986475</c:v>
                </c:pt>
                <c:pt idx="11250">
                  <c:v>86.071988288986475</c:v>
                </c:pt>
                <c:pt idx="11251">
                  <c:v>86.071988288986475</c:v>
                </c:pt>
                <c:pt idx="11252">
                  <c:v>86.071988288986475</c:v>
                </c:pt>
                <c:pt idx="11253">
                  <c:v>86.071988288986475</c:v>
                </c:pt>
                <c:pt idx="11254">
                  <c:v>86.071988288986475</c:v>
                </c:pt>
                <c:pt idx="11255">
                  <c:v>86.071988288986475</c:v>
                </c:pt>
                <c:pt idx="11256">
                  <c:v>86.071988288986475</c:v>
                </c:pt>
                <c:pt idx="11257">
                  <c:v>86.071988288986475</c:v>
                </c:pt>
                <c:pt idx="11258">
                  <c:v>86.071988288986475</c:v>
                </c:pt>
                <c:pt idx="11259">
                  <c:v>86.071988288986475</c:v>
                </c:pt>
                <c:pt idx="11260">
                  <c:v>86.071988288986475</c:v>
                </c:pt>
                <c:pt idx="11261">
                  <c:v>86.071988288986475</c:v>
                </c:pt>
                <c:pt idx="11262">
                  <c:v>86.071988288986475</c:v>
                </c:pt>
                <c:pt idx="11263">
                  <c:v>86.071988288986475</c:v>
                </c:pt>
                <c:pt idx="11264">
                  <c:v>86.071988288986475</c:v>
                </c:pt>
                <c:pt idx="11265">
                  <c:v>86.071988288986475</c:v>
                </c:pt>
                <c:pt idx="11266">
                  <c:v>86.071988288986475</c:v>
                </c:pt>
                <c:pt idx="11267">
                  <c:v>86.071988288986475</c:v>
                </c:pt>
                <c:pt idx="11268">
                  <c:v>86.071988288986475</c:v>
                </c:pt>
                <c:pt idx="11269">
                  <c:v>86.071988288986475</c:v>
                </c:pt>
                <c:pt idx="11270">
                  <c:v>86.071988288986475</c:v>
                </c:pt>
                <c:pt idx="11271">
                  <c:v>86.071988288986475</c:v>
                </c:pt>
                <c:pt idx="11272">
                  <c:v>86.071988288986475</c:v>
                </c:pt>
                <c:pt idx="11273">
                  <c:v>86.071988288986475</c:v>
                </c:pt>
                <c:pt idx="11274">
                  <c:v>86.071988288986475</c:v>
                </c:pt>
                <c:pt idx="11275">
                  <c:v>86.071988288986475</c:v>
                </c:pt>
                <c:pt idx="11276">
                  <c:v>86.071988288986475</c:v>
                </c:pt>
                <c:pt idx="11277">
                  <c:v>86.071988288986475</c:v>
                </c:pt>
                <c:pt idx="11278">
                  <c:v>86.071988288986475</c:v>
                </c:pt>
                <c:pt idx="11279">
                  <c:v>86.071988288986475</c:v>
                </c:pt>
                <c:pt idx="11280">
                  <c:v>86.071988288986475</c:v>
                </c:pt>
                <c:pt idx="11281">
                  <c:v>86.071988288986475</c:v>
                </c:pt>
                <c:pt idx="11282">
                  <c:v>86.071988288986475</c:v>
                </c:pt>
                <c:pt idx="11283">
                  <c:v>86.071988288986475</c:v>
                </c:pt>
                <c:pt idx="11284">
                  <c:v>86.071988288986475</c:v>
                </c:pt>
                <c:pt idx="11285">
                  <c:v>86.071988288986475</c:v>
                </c:pt>
                <c:pt idx="11286">
                  <c:v>86.071988288986475</c:v>
                </c:pt>
                <c:pt idx="11287">
                  <c:v>86.071988288986475</c:v>
                </c:pt>
                <c:pt idx="11288">
                  <c:v>86.071988288986475</c:v>
                </c:pt>
                <c:pt idx="11289">
                  <c:v>86.071988288986475</c:v>
                </c:pt>
                <c:pt idx="11290">
                  <c:v>86.071988288986475</c:v>
                </c:pt>
                <c:pt idx="11291">
                  <c:v>86.071988288986475</c:v>
                </c:pt>
                <c:pt idx="11292">
                  <c:v>86.071988288986475</c:v>
                </c:pt>
                <c:pt idx="11293">
                  <c:v>86.071988288986475</c:v>
                </c:pt>
                <c:pt idx="11294">
                  <c:v>86.071988288986475</c:v>
                </c:pt>
                <c:pt idx="11295">
                  <c:v>86.071988288986475</c:v>
                </c:pt>
                <c:pt idx="11296">
                  <c:v>86.071988288986475</c:v>
                </c:pt>
                <c:pt idx="11297">
                  <c:v>86.071988288986475</c:v>
                </c:pt>
                <c:pt idx="11298">
                  <c:v>86.071988288986475</c:v>
                </c:pt>
                <c:pt idx="11299">
                  <c:v>86.071988288986475</c:v>
                </c:pt>
                <c:pt idx="11300">
                  <c:v>86.071988288986475</c:v>
                </c:pt>
                <c:pt idx="11301">
                  <c:v>86.071988288986475</c:v>
                </c:pt>
                <c:pt idx="11302">
                  <c:v>86.071988288986475</c:v>
                </c:pt>
                <c:pt idx="11303">
                  <c:v>86.071988288986475</c:v>
                </c:pt>
                <c:pt idx="11304">
                  <c:v>86.071988288986475</c:v>
                </c:pt>
                <c:pt idx="11305">
                  <c:v>86.071988288986475</c:v>
                </c:pt>
                <c:pt idx="11306">
                  <c:v>86.071988288986475</c:v>
                </c:pt>
                <c:pt idx="11307">
                  <c:v>86.071988288986475</c:v>
                </c:pt>
                <c:pt idx="11308">
                  <c:v>86.071988288986475</c:v>
                </c:pt>
                <c:pt idx="11309">
                  <c:v>86.071988288986475</c:v>
                </c:pt>
                <c:pt idx="11310">
                  <c:v>86.071988288986475</c:v>
                </c:pt>
                <c:pt idx="11311">
                  <c:v>86.071988288986475</c:v>
                </c:pt>
                <c:pt idx="11312">
                  <c:v>86.071988288986475</c:v>
                </c:pt>
                <c:pt idx="11313">
                  <c:v>86.071988288986475</c:v>
                </c:pt>
                <c:pt idx="11314">
                  <c:v>86.071988288986475</c:v>
                </c:pt>
                <c:pt idx="11315">
                  <c:v>86.071988288986475</c:v>
                </c:pt>
                <c:pt idx="11316">
                  <c:v>86.071988288986475</c:v>
                </c:pt>
                <c:pt idx="11317">
                  <c:v>86.071988288986475</c:v>
                </c:pt>
                <c:pt idx="11318">
                  <c:v>86.071988288986475</c:v>
                </c:pt>
                <c:pt idx="11319">
                  <c:v>86.071988288986475</c:v>
                </c:pt>
                <c:pt idx="11320">
                  <c:v>86.071988288986475</c:v>
                </c:pt>
                <c:pt idx="11321">
                  <c:v>86.071988288986475</c:v>
                </c:pt>
                <c:pt idx="11322">
                  <c:v>86.071988288986475</c:v>
                </c:pt>
                <c:pt idx="11323">
                  <c:v>86.071988288986475</c:v>
                </c:pt>
                <c:pt idx="11324">
                  <c:v>86.071988288986475</c:v>
                </c:pt>
                <c:pt idx="11325">
                  <c:v>86.071988288986475</c:v>
                </c:pt>
                <c:pt idx="11326">
                  <c:v>86.071988288986475</c:v>
                </c:pt>
                <c:pt idx="11327">
                  <c:v>86.071988288986475</c:v>
                </c:pt>
                <c:pt idx="11328">
                  <c:v>86.071988288986475</c:v>
                </c:pt>
                <c:pt idx="11329">
                  <c:v>86.071988288986475</c:v>
                </c:pt>
                <c:pt idx="11330">
                  <c:v>86.071988288986475</c:v>
                </c:pt>
                <c:pt idx="11331">
                  <c:v>86.071988288986475</c:v>
                </c:pt>
                <c:pt idx="11332">
                  <c:v>86.071988288986475</c:v>
                </c:pt>
                <c:pt idx="11333">
                  <c:v>86.071988288986475</c:v>
                </c:pt>
                <c:pt idx="11334">
                  <c:v>86.071988288986475</c:v>
                </c:pt>
                <c:pt idx="11335">
                  <c:v>86.071988288986475</c:v>
                </c:pt>
                <c:pt idx="11336">
                  <c:v>86.071988288986475</c:v>
                </c:pt>
                <c:pt idx="11337">
                  <c:v>86.071988288986475</c:v>
                </c:pt>
                <c:pt idx="11338">
                  <c:v>86.071988288986475</c:v>
                </c:pt>
                <c:pt idx="11339">
                  <c:v>86.071988288986475</c:v>
                </c:pt>
                <c:pt idx="11340">
                  <c:v>86.071988288986475</c:v>
                </c:pt>
                <c:pt idx="11341">
                  <c:v>86.071988288986475</c:v>
                </c:pt>
                <c:pt idx="11342">
                  <c:v>86.071988288986475</c:v>
                </c:pt>
                <c:pt idx="11343">
                  <c:v>86.071988288986475</c:v>
                </c:pt>
                <c:pt idx="11344">
                  <c:v>86.071988288986475</c:v>
                </c:pt>
                <c:pt idx="11345">
                  <c:v>86.071988288986475</c:v>
                </c:pt>
                <c:pt idx="11346">
                  <c:v>86.071988288986475</c:v>
                </c:pt>
                <c:pt idx="11347">
                  <c:v>86.071988288986475</c:v>
                </c:pt>
                <c:pt idx="11348">
                  <c:v>86.071988288986475</c:v>
                </c:pt>
                <c:pt idx="11349">
                  <c:v>86.071988288986475</c:v>
                </c:pt>
                <c:pt idx="11350">
                  <c:v>86.071988288986475</c:v>
                </c:pt>
                <c:pt idx="11351">
                  <c:v>86.071988288986475</c:v>
                </c:pt>
                <c:pt idx="11352">
                  <c:v>86.071988288986475</c:v>
                </c:pt>
                <c:pt idx="11353">
                  <c:v>86.071988288986475</c:v>
                </c:pt>
                <c:pt idx="11354">
                  <c:v>86.071988288986475</c:v>
                </c:pt>
                <c:pt idx="11355">
                  <c:v>86.071988288986475</c:v>
                </c:pt>
                <c:pt idx="11356">
                  <c:v>86.071988288986475</c:v>
                </c:pt>
                <c:pt idx="11357">
                  <c:v>86.071988288986475</c:v>
                </c:pt>
                <c:pt idx="11358">
                  <c:v>86.071988288986475</c:v>
                </c:pt>
                <c:pt idx="11359">
                  <c:v>86.071988288986475</c:v>
                </c:pt>
                <c:pt idx="11360">
                  <c:v>86.071988288986475</c:v>
                </c:pt>
                <c:pt idx="11361">
                  <c:v>86.071988288986475</c:v>
                </c:pt>
                <c:pt idx="11362">
                  <c:v>86.071988288986475</c:v>
                </c:pt>
                <c:pt idx="11363">
                  <c:v>86.071988288986475</c:v>
                </c:pt>
                <c:pt idx="11364">
                  <c:v>86.071988288986475</c:v>
                </c:pt>
                <c:pt idx="11365">
                  <c:v>86.071988288986475</c:v>
                </c:pt>
                <c:pt idx="11366">
                  <c:v>86.071988288986475</c:v>
                </c:pt>
                <c:pt idx="11367">
                  <c:v>86.071988288986475</c:v>
                </c:pt>
                <c:pt idx="11368">
                  <c:v>86.071988288986475</c:v>
                </c:pt>
                <c:pt idx="11369">
                  <c:v>86.071988288986475</c:v>
                </c:pt>
                <c:pt idx="11370">
                  <c:v>86.071988288986475</c:v>
                </c:pt>
                <c:pt idx="11371">
                  <c:v>86.071988288986475</c:v>
                </c:pt>
                <c:pt idx="11372">
                  <c:v>86.071988288986475</c:v>
                </c:pt>
                <c:pt idx="11373">
                  <c:v>86.071988288986475</c:v>
                </c:pt>
                <c:pt idx="11374">
                  <c:v>86.071988288986475</c:v>
                </c:pt>
                <c:pt idx="11375">
                  <c:v>86.071988288986475</c:v>
                </c:pt>
                <c:pt idx="11376">
                  <c:v>86.071988288986475</c:v>
                </c:pt>
                <c:pt idx="11377">
                  <c:v>86.071988288986475</c:v>
                </c:pt>
                <c:pt idx="11378">
                  <c:v>86.071988288986475</c:v>
                </c:pt>
                <c:pt idx="11379">
                  <c:v>86.071988288986475</c:v>
                </c:pt>
                <c:pt idx="11380">
                  <c:v>86.071988288986475</c:v>
                </c:pt>
                <c:pt idx="11381">
                  <c:v>86.071988288986475</c:v>
                </c:pt>
                <c:pt idx="11382">
                  <c:v>86.071988288986475</c:v>
                </c:pt>
                <c:pt idx="11383">
                  <c:v>86.071988288986475</c:v>
                </c:pt>
                <c:pt idx="11384">
                  <c:v>86.071988288986475</c:v>
                </c:pt>
                <c:pt idx="11385">
                  <c:v>86.071988288986475</c:v>
                </c:pt>
                <c:pt idx="11386">
                  <c:v>86.071988288986475</c:v>
                </c:pt>
                <c:pt idx="11387">
                  <c:v>86.071988288986475</c:v>
                </c:pt>
                <c:pt idx="11388">
                  <c:v>86.071988288986475</c:v>
                </c:pt>
                <c:pt idx="11389">
                  <c:v>86.071988288986475</c:v>
                </c:pt>
                <c:pt idx="11390">
                  <c:v>86.071988288986475</c:v>
                </c:pt>
                <c:pt idx="11391">
                  <c:v>86.071988288986475</c:v>
                </c:pt>
                <c:pt idx="11392">
                  <c:v>86.071988288986475</c:v>
                </c:pt>
                <c:pt idx="11393">
                  <c:v>86.071988288986475</c:v>
                </c:pt>
                <c:pt idx="11394">
                  <c:v>86.071988288986475</c:v>
                </c:pt>
                <c:pt idx="11395">
                  <c:v>86.071988288986475</c:v>
                </c:pt>
                <c:pt idx="11396">
                  <c:v>86.071988288986475</c:v>
                </c:pt>
                <c:pt idx="11397">
                  <c:v>86.071988288986475</c:v>
                </c:pt>
                <c:pt idx="11398">
                  <c:v>86.071988288986475</c:v>
                </c:pt>
                <c:pt idx="11399">
                  <c:v>86.071988288986475</c:v>
                </c:pt>
                <c:pt idx="11400">
                  <c:v>86.071988288986475</c:v>
                </c:pt>
                <c:pt idx="11401">
                  <c:v>86.071988288986475</c:v>
                </c:pt>
                <c:pt idx="11402">
                  <c:v>86.071988288986475</c:v>
                </c:pt>
                <c:pt idx="11403">
                  <c:v>86.071988288986475</c:v>
                </c:pt>
                <c:pt idx="11404">
                  <c:v>86.071988288986475</c:v>
                </c:pt>
                <c:pt idx="11405">
                  <c:v>86.071988288986475</c:v>
                </c:pt>
                <c:pt idx="11406">
                  <c:v>86.071988288986475</c:v>
                </c:pt>
                <c:pt idx="11407">
                  <c:v>86.071988288986475</c:v>
                </c:pt>
                <c:pt idx="11408">
                  <c:v>86.071988288986475</c:v>
                </c:pt>
                <c:pt idx="11409">
                  <c:v>86.071988288986475</c:v>
                </c:pt>
                <c:pt idx="11410">
                  <c:v>86.071988288986475</c:v>
                </c:pt>
                <c:pt idx="11411">
                  <c:v>86.071988288986475</c:v>
                </c:pt>
                <c:pt idx="11412">
                  <c:v>86.071988288986475</c:v>
                </c:pt>
                <c:pt idx="11413">
                  <c:v>86.071988288986475</c:v>
                </c:pt>
                <c:pt idx="11414">
                  <c:v>86.071988288986475</c:v>
                </c:pt>
                <c:pt idx="11415">
                  <c:v>86.071988288986475</c:v>
                </c:pt>
                <c:pt idx="11416">
                  <c:v>86.071988288986475</c:v>
                </c:pt>
                <c:pt idx="11417">
                  <c:v>86.071988288986475</c:v>
                </c:pt>
                <c:pt idx="11418">
                  <c:v>86.071988288986475</c:v>
                </c:pt>
                <c:pt idx="11419">
                  <c:v>86.071988288986475</c:v>
                </c:pt>
                <c:pt idx="11420">
                  <c:v>86.071988288986475</c:v>
                </c:pt>
                <c:pt idx="11421">
                  <c:v>86.071988288986475</c:v>
                </c:pt>
                <c:pt idx="11422">
                  <c:v>86.071988288986475</c:v>
                </c:pt>
                <c:pt idx="11423">
                  <c:v>86.071988288986475</c:v>
                </c:pt>
                <c:pt idx="11424">
                  <c:v>86.071988288986475</c:v>
                </c:pt>
                <c:pt idx="11425">
                  <c:v>86.071988288986475</c:v>
                </c:pt>
                <c:pt idx="11426">
                  <c:v>86.071988288986475</c:v>
                </c:pt>
                <c:pt idx="11427">
                  <c:v>86.071988288986475</c:v>
                </c:pt>
                <c:pt idx="11428">
                  <c:v>86.071988288986475</c:v>
                </c:pt>
                <c:pt idx="11429">
                  <c:v>86.071988288986475</c:v>
                </c:pt>
                <c:pt idx="11430">
                  <c:v>86.071988288986475</c:v>
                </c:pt>
                <c:pt idx="11431">
                  <c:v>86.071988288986475</c:v>
                </c:pt>
                <c:pt idx="11432">
                  <c:v>86.071988288986475</c:v>
                </c:pt>
                <c:pt idx="11433">
                  <c:v>86.071988288986475</c:v>
                </c:pt>
                <c:pt idx="11434">
                  <c:v>86.071988288986475</c:v>
                </c:pt>
                <c:pt idx="11435">
                  <c:v>86.071988288986475</c:v>
                </c:pt>
                <c:pt idx="11436">
                  <c:v>86.071988288986475</c:v>
                </c:pt>
                <c:pt idx="11437">
                  <c:v>86.071988288986475</c:v>
                </c:pt>
                <c:pt idx="11438">
                  <c:v>86.071988288986475</c:v>
                </c:pt>
                <c:pt idx="11439">
                  <c:v>86.071988288986475</c:v>
                </c:pt>
                <c:pt idx="11440">
                  <c:v>86.071988288986475</c:v>
                </c:pt>
                <c:pt idx="11441">
                  <c:v>86.071988288986475</c:v>
                </c:pt>
                <c:pt idx="11442">
                  <c:v>86.071988288986475</c:v>
                </c:pt>
                <c:pt idx="11443">
                  <c:v>86.071988288986475</c:v>
                </c:pt>
                <c:pt idx="11444">
                  <c:v>86.071988288986475</c:v>
                </c:pt>
                <c:pt idx="11445">
                  <c:v>86.071988288986475</c:v>
                </c:pt>
                <c:pt idx="11446">
                  <c:v>86.071988288986475</c:v>
                </c:pt>
                <c:pt idx="11447">
                  <c:v>86.071988288986475</c:v>
                </c:pt>
                <c:pt idx="11448">
                  <c:v>86.071988288986475</c:v>
                </c:pt>
                <c:pt idx="11449">
                  <c:v>86.071988288986475</c:v>
                </c:pt>
                <c:pt idx="11450">
                  <c:v>86.071988288986475</c:v>
                </c:pt>
                <c:pt idx="11451">
                  <c:v>86.071988288986475</c:v>
                </c:pt>
                <c:pt idx="11452">
                  <c:v>86.071988288986475</c:v>
                </c:pt>
                <c:pt idx="11453">
                  <c:v>86.071988288986475</c:v>
                </c:pt>
                <c:pt idx="11454">
                  <c:v>86.071988288986475</c:v>
                </c:pt>
                <c:pt idx="11455">
                  <c:v>86.071988288986475</c:v>
                </c:pt>
                <c:pt idx="11456">
                  <c:v>86.071988288986475</c:v>
                </c:pt>
                <c:pt idx="11457">
                  <c:v>86.071988288986475</c:v>
                </c:pt>
                <c:pt idx="11458">
                  <c:v>86.071988288986475</c:v>
                </c:pt>
                <c:pt idx="11459">
                  <c:v>86.071988288986475</c:v>
                </c:pt>
                <c:pt idx="11460">
                  <c:v>86.071988288986475</c:v>
                </c:pt>
                <c:pt idx="11461">
                  <c:v>86.071988288986475</c:v>
                </c:pt>
                <c:pt idx="11462">
                  <c:v>86.071988288986475</c:v>
                </c:pt>
                <c:pt idx="11463">
                  <c:v>86.071988288986475</c:v>
                </c:pt>
                <c:pt idx="11464">
                  <c:v>86.071988288986475</c:v>
                </c:pt>
                <c:pt idx="11465">
                  <c:v>86.071988288986475</c:v>
                </c:pt>
                <c:pt idx="11466">
                  <c:v>86.071988288986475</c:v>
                </c:pt>
                <c:pt idx="11467">
                  <c:v>86.071988288986475</c:v>
                </c:pt>
                <c:pt idx="11468">
                  <c:v>86.071988288986475</c:v>
                </c:pt>
                <c:pt idx="11469">
                  <c:v>86.071988288986475</c:v>
                </c:pt>
                <c:pt idx="11470">
                  <c:v>86.071988288986475</c:v>
                </c:pt>
                <c:pt idx="11471">
                  <c:v>86.071988288986475</c:v>
                </c:pt>
                <c:pt idx="11472">
                  <c:v>86.071988288986475</c:v>
                </c:pt>
                <c:pt idx="11473">
                  <c:v>86.071988288986475</c:v>
                </c:pt>
                <c:pt idx="11474">
                  <c:v>86.071988288986475</c:v>
                </c:pt>
                <c:pt idx="11475">
                  <c:v>86.071988288986475</c:v>
                </c:pt>
                <c:pt idx="11476">
                  <c:v>86.071988288986475</c:v>
                </c:pt>
                <c:pt idx="11477">
                  <c:v>86.071988288986475</c:v>
                </c:pt>
                <c:pt idx="11478">
                  <c:v>86.071988288986475</c:v>
                </c:pt>
                <c:pt idx="11479">
                  <c:v>86.071988288986475</c:v>
                </c:pt>
                <c:pt idx="11480">
                  <c:v>86.071988288986475</c:v>
                </c:pt>
                <c:pt idx="11481">
                  <c:v>86.071988288986475</c:v>
                </c:pt>
                <c:pt idx="11482">
                  <c:v>86.071988288986475</c:v>
                </c:pt>
                <c:pt idx="11483">
                  <c:v>86.071988288986475</c:v>
                </c:pt>
                <c:pt idx="11484">
                  <c:v>86.071988288986475</c:v>
                </c:pt>
                <c:pt idx="11485">
                  <c:v>86.071988288986475</c:v>
                </c:pt>
                <c:pt idx="11486">
                  <c:v>86.071988288986475</c:v>
                </c:pt>
                <c:pt idx="11487">
                  <c:v>86.071988288986475</c:v>
                </c:pt>
                <c:pt idx="11488">
                  <c:v>86.071988288986475</c:v>
                </c:pt>
                <c:pt idx="11489">
                  <c:v>86.071988288986475</c:v>
                </c:pt>
                <c:pt idx="11490">
                  <c:v>86.071988288986475</c:v>
                </c:pt>
                <c:pt idx="11491">
                  <c:v>86.071988288986475</c:v>
                </c:pt>
                <c:pt idx="11492">
                  <c:v>86.071988288986475</c:v>
                </c:pt>
                <c:pt idx="11493">
                  <c:v>86.071988288986475</c:v>
                </c:pt>
                <c:pt idx="11494">
                  <c:v>86.071988288986475</c:v>
                </c:pt>
                <c:pt idx="11495">
                  <c:v>86.071988288986475</c:v>
                </c:pt>
                <c:pt idx="11496">
                  <c:v>86.071988288986475</c:v>
                </c:pt>
                <c:pt idx="11497">
                  <c:v>86.071988288986475</c:v>
                </c:pt>
                <c:pt idx="11498">
                  <c:v>86.071988288986475</c:v>
                </c:pt>
                <c:pt idx="11499">
                  <c:v>86.071988288986475</c:v>
                </c:pt>
                <c:pt idx="11500">
                  <c:v>86.071988288986475</c:v>
                </c:pt>
                <c:pt idx="11501">
                  <c:v>86.071988288986475</c:v>
                </c:pt>
                <c:pt idx="11502">
                  <c:v>86.071988288986475</c:v>
                </c:pt>
                <c:pt idx="11503">
                  <c:v>86.071988288986475</c:v>
                </c:pt>
                <c:pt idx="11504">
                  <c:v>86.071988288986475</c:v>
                </c:pt>
                <c:pt idx="11505">
                  <c:v>86.071988288986475</c:v>
                </c:pt>
                <c:pt idx="11506">
                  <c:v>86.071988288986475</c:v>
                </c:pt>
                <c:pt idx="11507">
                  <c:v>86.071988288986475</c:v>
                </c:pt>
                <c:pt idx="11508">
                  <c:v>86.071988288986475</c:v>
                </c:pt>
                <c:pt idx="11509">
                  <c:v>86.071988288986475</c:v>
                </c:pt>
                <c:pt idx="11510">
                  <c:v>86.071988288986475</c:v>
                </c:pt>
                <c:pt idx="11511">
                  <c:v>86.071988288986475</c:v>
                </c:pt>
                <c:pt idx="11512">
                  <c:v>86.071988288986475</c:v>
                </c:pt>
                <c:pt idx="11513">
                  <c:v>86.071988288986475</c:v>
                </c:pt>
                <c:pt idx="11514">
                  <c:v>86.071988288986475</c:v>
                </c:pt>
                <c:pt idx="11515">
                  <c:v>86.071988288986475</c:v>
                </c:pt>
                <c:pt idx="11516">
                  <c:v>86.071988288986475</c:v>
                </c:pt>
                <c:pt idx="11517">
                  <c:v>86.071988288986475</c:v>
                </c:pt>
                <c:pt idx="11518">
                  <c:v>86.071988288986475</c:v>
                </c:pt>
                <c:pt idx="11519">
                  <c:v>86.071988288986475</c:v>
                </c:pt>
                <c:pt idx="11520">
                  <c:v>86.071988288986475</c:v>
                </c:pt>
                <c:pt idx="11521">
                  <c:v>86.071988288986475</c:v>
                </c:pt>
                <c:pt idx="11522">
                  <c:v>86.071988288986475</c:v>
                </c:pt>
                <c:pt idx="11523">
                  <c:v>86.071988288986475</c:v>
                </c:pt>
                <c:pt idx="11524">
                  <c:v>86.071988288986475</c:v>
                </c:pt>
                <c:pt idx="11525">
                  <c:v>86.071988288986475</c:v>
                </c:pt>
                <c:pt idx="11526">
                  <c:v>86.071988288986475</c:v>
                </c:pt>
                <c:pt idx="11527">
                  <c:v>86.071988288986475</c:v>
                </c:pt>
                <c:pt idx="11528">
                  <c:v>86.071988288986475</c:v>
                </c:pt>
                <c:pt idx="11529">
                  <c:v>86.071988288986475</c:v>
                </c:pt>
                <c:pt idx="11530">
                  <c:v>86.071988288986475</c:v>
                </c:pt>
                <c:pt idx="11531">
                  <c:v>86.071988288986475</c:v>
                </c:pt>
                <c:pt idx="11532">
                  <c:v>86.071988288986475</c:v>
                </c:pt>
                <c:pt idx="11533">
                  <c:v>86.071988288986475</c:v>
                </c:pt>
                <c:pt idx="11534">
                  <c:v>86.071988288986475</c:v>
                </c:pt>
                <c:pt idx="11535">
                  <c:v>86.071988288986475</c:v>
                </c:pt>
                <c:pt idx="11536">
                  <c:v>86.071988288986475</c:v>
                </c:pt>
                <c:pt idx="11537">
                  <c:v>86.071988288986475</c:v>
                </c:pt>
                <c:pt idx="11538">
                  <c:v>86.071988288986475</c:v>
                </c:pt>
                <c:pt idx="11539">
                  <c:v>86.071988288986475</c:v>
                </c:pt>
                <c:pt idx="11540">
                  <c:v>86.071988288986475</c:v>
                </c:pt>
                <c:pt idx="11541">
                  <c:v>86.071988288986475</c:v>
                </c:pt>
                <c:pt idx="11542">
                  <c:v>86.071988288986475</c:v>
                </c:pt>
                <c:pt idx="11543">
                  <c:v>86.071988288986475</c:v>
                </c:pt>
                <c:pt idx="11544">
                  <c:v>86.071988288986475</c:v>
                </c:pt>
                <c:pt idx="11545">
                  <c:v>86.071988288986475</c:v>
                </c:pt>
                <c:pt idx="11546">
                  <c:v>86.071988288986475</c:v>
                </c:pt>
                <c:pt idx="11547">
                  <c:v>86.071988288986475</c:v>
                </c:pt>
                <c:pt idx="11548">
                  <c:v>86.071988288986475</c:v>
                </c:pt>
                <c:pt idx="11549">
                  <c:v>86.071988288986475</c:v>
                </c:pt>
                <c:pt idx="11550">
                  <c:v>86.071988288986475</c:v>
                </c:pt>
                <c:pt idx="11551">
                  <c:v>86.071988288986475</c:v>
                </c:pt>
                <c:pt idx="11552">
                  <c:v>86.071988288986475</c:v>
                </c:pt>
                <c:pt idx="11553">
                  <c:v>86.071988288986475</c:v>
                </c:pt>
                <c:pt idx="11554">
                  <c:v>86.071988288986475</c:v>
                </c:pt>
                <c:pt idx="11555">
                  <c:v>86.071988288986475</c:v>
                </c:pt>
                <c:pt idx="11556">
                  <c:v>86.071988288986475</c:v>
                </c:pt>
                <c:pt idx="11557">
                  <c:v>86.071988288986475</c:v>
                </c:pt>
                <c:pt idx="11558">
                  <c:v>86.071988288986475</c:v>
                </c:pt>
                <c:pt idx="11559">
                  <c:v>86.071988288986475</c:v>
                </c:pt>
                <c:pt idx="11560">
                  <c:v>86.071988288986475</c:v>
                </c:pt>
                <c:pt idx="11561">
                  <c:v>86.071988288986475</c:v>
                </c:pt>
                <c:pt idx="11562">
                  <c:v>86.071988288986475</c:v>
                </c:pt>
                <c:pt idx="11563">
                  <c:v>86.071988288986475</c:v>
                </c:pt>
                <c:pt idx="11564">
                  <c:v>86.071988288986475</c:v>
                </c:pt>
                <c:pt idx="11565">
                  <c:v>86.071988288986475</c:v>
                </c:pt>
                <c:pt idx="11566">
                  <c:v>86.071988288986475</c:v>
                </c:pt>
                <c:pt idx="11567">
                  <c:v>86.071988288986475</c:v>
                </c:pt>
                <c:pt idx="11568">
                  <c:v>86.071988288986475</c:v>
                </c:pt>
                <c:pt idx="11569">
                  <c:v>86.071988288986475</c:v>
                </c:pt>
                <c:pt idx="11570">
                  <c:v>86.071988288986475</c:v>
                </c:pt>
                <c:pt idx="11571">
                  <c:v>86.071988288986475</c:v>
                </c:pt>
                <c:pt idx="11572">
                  <c:v>86.071988288986475</c:v>
                </c:pt>
                <c:pt idx="11573">
                  <c:v>86.071988288986475</c:v>
                </c:pt>
                <c:pt idx="11574">
                  <c:v>86.071988288986475</c:v>
                </c:pt>
                <c:pt idx="11575">
                  <c:v>86.071988288986475</c:v>
                </c:pt>
                <c:pt idx="11576">
                  <c:v>86.071988288986475</c:v>
                </c:pt>
                <c:pt idx="11577">
                  <c:v>86.071988288986475</c:v>
                </c:pt>
                <c:pt idx="11578">
                  <c:v>86.071988288986475</c:v>
                </c:pt>
                <c:pt idx="11579">
                  <c:v>86.071988288986475</c:v>
                </c:pt>
                <c:pt idx="11580">
                  <c:v>86.071988288986475</c:v>
                </c:pt>
                <c:pt idx="11581">
                  <c:v>86.071988288986475</c:v>
                </c:pt>
                <c:pt idx="11582">
                  <c:v>86.071988288986475</c:v>
                </c:pt>
                <c:pt idx="11583">
                  <c:v>86.071988288986475</c:v>
                </c:pt>
                <c:pt idx="11584">
                  <c:v>86.071988288986475</c:v>
                </c:pt>
                <c:pt idx="11585">
                  <c:v>86.071988288986475</c:v>
                </c:pt>
                <c:pt idx="11586">
                  <c:v>86.071988288986475</c:v>
                </c:pt>
                <c:pt idx="11587">
                  <c:v>86.071988288986475</c:v>
                </c:pt>
                <c:pt idx="11588">
                  <c:v>86.071988288986475</c:v>
                </c:pt>
                <c:pt idx="11589">
                  <c:v>86.071988288986475</c:v>
                </c:pt>
                <c:pt idx="11590">
                  <c:v>86.071988288986475</c:v>
                </c:pt>
                <c:pt idx="11591">
                  <c:v>86.071988288986475</c:v>
                </c:pt>
                <c:pt idx="11592">
                  <c:v>86.071988288986475</c:v>
                </c:pt>
                <c:pt idx="11593">
                  <c:v>86.071988288986475</c:v>
                </c:pt>
                <c:pt idx="11594">
                  <c:v>86.071988288986475</c:v>
                </c:pt>
                <c:pt idx="11595">
                  <c:v>86.071988288986475</c:v>
                </c:pt>
                <c:pt idx="11596">
                  <c:v>86.071988288986475</c:v>
                </c:pt>
                <c:pt idx="11597">
                  <c:v>86.071988288986475</c:v>
                </c:pt>
                <c:pt idx="11598">
                  <c:v>86.071988288986475</c:v>
                </c:pt>
                <c:pt idx="11599">
                  <c:v>86.071988288986475</c:v>
                </c:pt>
                <c:pt idx="11600">
                  <c:v>86.071988288986475</c:v>
                </c:pt>
                <c:pt idx="11601">
                  <c:v>86.071988288986475</c:v>
                </c:pt>
                <c:pt idx="11602">
                  <c:v>86.071988288986475</c:v>
                </c:pt>
                <c:pt idx="11603">
                  <c:v>86.071988288986475</c:v>
                </c:pt>
                <c:pt idx="11604">
                  <c:v>86.071988288986475</c:v>
                </c:pt>
                <c:pt idx="11605">
                  <c:v>86.071988288986475</c:v>
                </c:pt>
                <c:pt idx="11606">
                  <c:v>86.071988288986475</c:v>
                </c:pt>
                <c:pt idx="11607">
                  <c:v>86.071988288986475</c:v>
                </c:pt>
                <c:pt idx="11608">
                  <c:v>86.071988288986475</c:v>
                </c:pt>
                <c:pt idx="11609">
                  <c:v>86.071988288986475</c:v>
                </c:pt>
                <c:pt idx="11610">
                  <c:v>86.071988288986475</c:v>
                </c:pt>
                <c:pt idx="11611">
                  <c:v>86.071988288986475</c:v>
                </c:pt>
                <c:pt idx="11612">
                  <c:v>86.071988288986475</c:v>
                </c:pt>
                <c:pt idx="11613">
                  <c:v>86.071988288986475</c:v>
                </c:pt>
                <c:pt idx="11614">
                  <c:v>86.071988288986475</c:v>
                </c:pt>
                <c:pt idx="11615">
                  <c:v>86.071988288986475</c:v>
                </c:pt>
                <c:pt idx="11616">
                  <c:v>86.071988288986475</c:v>
                </c:pt>
                <c:pt idx="11617">
                  <c:v>86.071988288986475</c:v>
                </c:pt>
                <c:pt idx="11618">
                  <c:v>86.071988288986475</c:v>
                </c:pt>
                <c:pt idx="11619">
                  <c:v>86.071988288986475</c:v>
                </c:pt>
                <c:pt idx="11620">
                  <c:v>86.071988288986475</c:v>
                </c:pt>
                <c:pt idx="11621">
                  <c:v>86.071988288986475</c:v>
                </c:pt>
                <c:pt idx="11622">
                  <c:v>86.071988288986475</c:v>
                </c:pt>
                <c:pt idx="11623">
                  <c:v>86.071988288986475</c:v>
                </c:pt>
                <c:pt idx="11624">
                  <c:v>86.071988288986475</c:v>
                </c:pt>
                <c:pt idx="11625">
                  <c:v>86.071988288986475</c:v>
                </c:pt>
                <c:pt idx="11626">
                  <c:v>86.071988288986475</c:v>
                </c:pt>
                <c:pt idx="11627">
                  <c:v>86.071988288986475</c:v>
                </c:pt>
                <c:pt idx="11628">
                  <c:v>86.071988288986475</c:v>
                </c:pt>
                <c:pt idx="11629">
                  <c:v>86.071988288986475</c:v>
                </c:pt>
                <c:pt idx="11630">
                  <c:v>86.071988288986475</c:v>
                </c:pt>
                <c:pt idx="11631">
                  <c:v>86.071988288986475</c:v>
                </c:pt>
                <c:pt idx="11632">
                  <c:v>86.071988288986475</c:v>
                </c:pt>
                <c:pt idx="11633">
                  <c:v>86.071988288986475</c:v>
                </c:pt>
                <c:pt idx="11634">
                  <c:v>86.071988288986475</c:v>
                </c:pt>
                <c:pt idx="11635">
                  <c:v>86.071988288986475</c:v>
                </c:pt>
                <c:pt idx="11636">
                  <c:v>86.071988288986475</c:v>
                </c:pt>
                <c:pt idx="11637">
                  <c:v>86.071988288986475</c:v>
                </c:pt>
                <c:pt idx="11638">
                  <c:v>86.071988288986475</c:v>
                </c:pt>
                <c:pt idx="11639">
                  <c:v>86.071988288986475</c:v>
                </c:pt>
                <c:pt idx="11640">
                  <c:v>86.071988288986475</c:v>
                </c:pt>
                <c:pt idx="11641">
                  <c:v>86.071988288986475</c:v>
                </c:pt>
                <c:pt idx="11642">
                  <c:v>86.071988288986475</c:v>
                </c:pt>
                <c:pt idx="11643">
                  <c:v>86.071988288986475</c:v>
                </c:pt>
                <c:pt idx="11644">
                  <c:v>86.071988288986475</c:v>
                </c:pt>
                <c:pt idx="11645">
                  <c:v>86.071988288986475</c:v>
                </c:pt>
                <c:pt idx="11646">
                  <c:v>86.071988288986475</c:v>
                </c:pt>
                <c:pt idx="11647">
                  <c:v>86.071988288986475</c:v>
                </c:pt>
                <c:pt idx="11648">
                  <c:v>86.071988288986475</c:v>
                </c:pt>
                <c:pt idx="11649">
                  <c:v>86.071988288986475</c:v>
                </c:pt>
                <c:pt idx="11650">
                  <c:v>86.071988288986475</c:v>
                </c:pt>
                <c:pt idx="11651">
                  <c:v>86.071988288986475</c:v>
                </c:pt>
                <c:pt idx="11652">
                  <c:v>86.071988288986475</c:v>
                </c:pt>
                <c:pt idx="11653">
                  <c:v>86.071988288986475</c:v>
                </c:pt>
                <c:pt idx="11654">
                  <c:v>86.071988288986475</c:v>
                </c:pt>
                <c:pt idx="11655">
                  <c:v>86.071988288986475</c:v>
                </c:pt>
                <c:pt idx="11656">
                  <c:v>86.071988288986475</c:v>
                </c:pt>
                <c:pt idx="11657">
                  <c:v>86.071988288986475</c:v>
                </c:pt>
                <c:pt idx="11658">
                  <c:v>86.071988288986475</c:v>
                </c:pt>
                <c:pt idx="11659">
                  <c:v>86.071988288986475</c:v>
                </c:pt>
                <c:pt idx="11660">
                  <c:v>86.071988288986475</c:v>
                </c:pt>
                <c:pt idx="11661">
                  <c:v>86.071988288986475</c:v>
                </c:pt>
                <c:pt idx="11662">
                  <c:v>86.071988288986475</c:v>
                </c:pt>
                <c:pt idx="11663">
                  <c:v>86.071988288986475</c:v>
                </c:pt>
                <c:pt idx="11664">
                  <c:v>86.071988288986475</c:v>
                </c:pt>
                <c:pt idx="11665">
                  <c:v>86.071988288986475</c:v>
                </c:pt>
                <c:pt idx="11666">
                  <c:v>86.071988288986475</c:v>
                </c:pt>
                <c:pt idx="11667">
                  <c:v>86.071988288986475</c:v>
                </c:pt>
                <c:pt idx="11668">
                  <c:v>86.071988288986475</c:v>
                </c:pt>
                <c:pt idx="11669">
                  <c:v>86.071988288986475</c:v>
                </c:pt>
                <c:pt idx="11670">
                  <c:v>86.071988288986475</c:v>
                </c:pt>
                <c:pt idx="11671">
                  <c:v>86.071988288986475</c:v>
                </c:pt>
                <c:pt idx="11672">
                  <c:v>86.071988288986475</c:v>
                </c:pt>
                <c:pt idx="11673">
                  <c:v>86.071988288986475</c:v>
                </c:pt>
                <c:pt idx="11674">
                  <c:v>86.071988288986475</c:v>
                </c:pt>
                <c:pt idx="11675">
                  <c:v>86.071988288986475</c:v>
                </c:pt>
                <c:pt idx="11676">
                  <c:v>86.071988288986475</c:v>
                </c:pt>
                <c:pt idx="11677">
                  <c:v>86.071988288986475</c:v>
                </c:pt>
                <c:pt idx="11678">
                  <c:v>86.071988288986475</c:v>
                </c:pt>
                <c:pt idx="11679">
                  <c:v>86.071988288986475</c:v>
                </c:pt>
                <c:pt idx="11680">
                  <c:v>86.071988288986475</c:v>
                </c:pt>
                <c:pt idx="11681">
                  <c:v>86.071988288986475</c:v>
                </c:pt>
                <c:pt idx="11682">
                  <c:v>86.071988288986475</c:v>
                </c:pt>
                <c:pt idx="11683">
                  <c:v>86.071988288986475</c:v>
                </c:pt>
                <c:pt idx="11684">
                  <c:v>86.071988288986475</c:v>
                </c:pt>
                <c:pt idx="11685">
                  <c:v>86.071988288986475</c:v>
                </c:pt>
                <c:pt idx="11686">
                  <c:v>86.071988288986475</c:v>
                </c:pt>
                <c:pt idx="11687">
                  <c:v>86.071988288986475</c:v>
                </c:pt>
                <c:pt idx="11688">
                  <c:v>86.071988288986475</c:v>
                </c:pt>
                <c:pt idx="11689">
                  <c:v>86.071988288986475</c:v>
                </c:pt>
                <c:pt idx="11690">
                  <c:v>86.071988288986475</c:v>
                </c:pt>
                <c:pt idx="11691">
                  <c:v>86.071988288986475</c:v>
                </c:pt>
                <c:pt idx="11692">
                  <c:v>86.071988288986475</c:v>
                </c:pt>
                <c:pt idx="11693">
                  <c:v>86.071988288986475</c:v>
                </c:pt>
                <c:pt idx="11694">
                  <c:v>86.071988288986475</c:v>
                </c:pt>
                <c:pt idx="11695">
                  <c:v>86.071988288986475</c:v>
                </c:pt>
                <c:pt idx="11696">
                  <c:v>86.071988288986475</c:v>
                </c:pt>
                <c:pt idx="11697">
                  <c:v>86.071988288986475</c:v>
                </c:pt>
                <c:pt idx="11698">
                  <c:v>86.071988288986475</c:v>
                </c:pt>
                <c:pt idx="11699">
                  <c:v>86.071988288986475</c:v>
                </c:pt>
                <c:pt idx="11700">
                  <c:v>86.071988288986475</c:v>
                </c:pt>
                <c:pt idx="11701">
                  <c:v>86.071988288986475</c:v>
                </c:pt>
                <c:pt idx="11702">
                  <c:v>86.071988288986475</c:v>
                </c:pt>
                <c:pt idx="11703">
                  <c:v>86.071988288986475</c:v>
                </c:pt>
                <c:pt idx="11704">
                  <c:v>86.071988288986475</c:v>
                </c:pt>
                <c:pt idx="11705">
                  <c:v>86.071988288986475</c:v>
                </c:pt>
                <c:pt idx="11706">
                  <c:v>86.071988288986475</c:v>
                </c:pt>
                <c:pt idx="11707">
                  <c:v>86.071988288986475</c:v>
                </c:pt>
                <c:pt idx="11708">
                  <c:v>86.071988288986475</c:v>
                </c:pt>
                <c:pt idx="11709">
                  <c:v>86.071988288986475</c:v>
                </c:pt>
                <c:pt idx="11710">
                  <c:v>86.071988288986475</c:v>
                </c:pt>
                <c:pt idx="11711">
                  <c:v>86.071988288986475</c:v>
                </c:pt>
                <c:pt idx="11712">
                  <c:v>86.071988288986475</c:v>
                </c:pt>
                <c:pt idx="11713">
                  <c:v>86.071988288986475</c:v>
                </c:pt>
                <c:pt idx="11714">
                  <c:v>86.071988288986475</c:v>
                </c:pt>
                <c:pt idx="11715">
                  <c:v>86.071988288986475</c:v>
                </c:pt>
                <c:pt idx="11716">
                  <c:v>86.071988288986475</c:v>
                </c:pt>
                <c:pt idx="11717">
                  <c:v>86.071988288986475</c:v>
                </c:pt>
                <c:pt idx="11718">
                  <c:v>86.071988288986475</c:v>
                </c:pt>
                <c:pt idx="11719">
                  <c:v>86.071988288986475</c:v>
                </c:pt>
                <c:pt idx="11720">
                  <c:v>86.071988288986475</c:v>
                </c:pt>
                <c:pt idx="11721">
                  <c:v>86.071988288986475</c:v>
                </c:pt>
                <c:pt idx="11722">
                  <c:v>86.071988288986475</c:v>
                </c:pt>
                <c:pt idx="11723">
                  <c:v>86.071988288986475</c:v>
                </c:pt>
                <c:pt idx="11724">
                  <c:v>86.071988288986475</c:v>
                </c:pt>
                <c:pt idx="11725">
                  <c:v>86.071988288986475</c:v>
                </c:pt>
                <c:pt idx="11726">
                  <c:v>86.071988288986475</c:v>
                </c:pt>
                <c:pt idx="11727">
                  <c:v>86.071988288986475</c:v>
                </c:pt>
                <c:pt idx="11728">
                  <c:v>86.071988288986475</c:v>
                </c:pt>
                <c:pt idx="11729">
                  <c:v>86.071988288986475</c:v>
                </c:pt>
                <c:pt idx="11730">
                  <c:v>86.071988288986475</c:v>
                </c:pt>
                <c:pt idx="11731">
                  <c:v>86.071988288986475</c:v>
                </c:pt>
                <c:pt idx="11732">
                  <c:v>86.071988288986475</c:v>
                </c:pt>
                <c:pt idx="11733">
                  <c:v>86.071988288986475</c:v>
                </c:pt>
                <c:pt idx="11734">
                  <c:v>86.071988288986475</c:v>
                </c:pt>
                <c:pt idx="11735">
                  <c:v>86.071988288986475</c:v>
                </c:pt>
                <c:pt idx="11736">
                  <c:v>86.071988288986475</c:v>
                </c:pt>
                <c:pt idx="11737">
                  <c:v>86.071988288986475</c:v>
                </c:pt>
                <c:pt idx="11738">
                  <c:v>86.071988288986475</c:v>
                </c:pt>
                <c:pt idx="11739">
                  <c:v>86.071988288986475</c:v>
                </c:pt>
                <c:pt idx="11740">
                  <c:v>86.071988288986475</c:v>
                </c:pt>
                <c:pt idx="11741">
                  <c:v>86.071988288986475</c:v>
                </c:pt>
                <c:pt idx="11742">
                  <c:v>86.071988288986475</c:v>
                </c:pt>
                <c:pt idx="11743">
                  <c:v>86.071988288986475</c:v>
                </c:pt>
                <c:pt idx="11744">
                  <c:v>86.071988288986475</c:v>
                </c:pt>
                <c:pt idx="11745">
                  <c:v>86.071988288986475</c:v>
                </c:pt>
                <c:pt idx="11746">
                  <c:v>86.071988288986475</c:v>
                </c:pt>
                <c:pt idx="11747">
                  <c:v>86.071988288986475</c:v>
                </c:pt>
                <c:pt idx="11748">
                  <c:v>86.071988288986475</c:v>
                </c:pt>
                <c:pt idx="11749">
                  <c:v>86.071988288986475</c:v>
                </c:pt>
                <c:pt idx="11750">
                  <c:v>86.071988288986475</c:v>
                </c:pt>
                <c:pt idx="11751">
                  <c:v>86.071988288986475</c:v>
                </c:pt>
                <c:pt idx="11752">
                  <c:v>86.071988288986475</c:v>
                </c:pt>
                <c:pt idx="11753">
                  <c:v>86.071988288986475</c:v>
                </c:pt>
                <c:pt idx="11754">
                  <c:v>86.071988288986475</c:v>
                </c:pt>
                <c:pt idx="11755">
                  <c:v>86.071988288986475</c:v>
                </c:pt>
                <c:pt idx="11756">
                  <c:v>86.071988288986475</c:v>
                </c:pt>
                <c:pt idx="11757">
                  <c:v>86.071988288986475</c:v>
                </c:pt>
                <c:pt idx="11758">
                  <c:v>86.071988288986475</c:v>
                </c:pt>
                <c:pt idx="11759">
                  <c:v>86.071988288986475</c:v>
                </c:pt>
                <c:pt idx="11760">
                  <c:v>86.071988288986475</c:v>
                </c:pt>
                <c:pt idx="11761">
                  <c:v>86.071988288986475</c:v>
                </c:pt>
                <c:pt idx="11762">
                  <c:v>86.071988288986475</c:v>
                </c:pt>
                <c:pt idx="11763">
                  <c:v>86.071988288986475</c:v>
                </c:pt>
                <c:pt idx="11764">
                  <c:v>86.071988288986475</c:v>
                </c:pt>
                <c:pt idx="11765">
                  <c:v>86.071988288986475</c:v>
                </c:pt>
                <c:pt idx="11766">
                  <c:v>86.071988288986475</c:v>
                </c:pt>
                <c:pt idx="11767">
                  <c:v>86.071988288986475</c:v>
                </c:pt>
                <c:pt idx="11768">
                  <c:v>86.071988288986475</c:v>
                </c:pt>
                <c:pt idx="11769">
                  <c:v>86.071988288986475</c:v>
                </c:pt>
                <c:pt idx="11770">
                  <c:v>86.071988288986475</c:v>
                </c:pt>
                <c:pt idx="11771">
                  <c:v>86.071988288986475</c:v>
                </c:pt>
                <c:pt idx="11772">
                  <c:v>86.071988288986475</c:v>
                </c:pt>
                <c:pt idx="11773">
                  <c:v>86.071988288986475</c:v>
                </c:pt>
                <c:pt idx="11774">
                  <c:v>86.071988288986475</c:v>
                </c:pt>
                <c:pt idx="11775">
                  <c:v>86.071988288986475</c:v>
                </c:pt>
                <c:pt idx="11776">
                  <c:v>86.071988288986475</c:v>
                </c:pt>
                <c:pt idx="11777">
                  <c:v>86.071988288986475</c:v>
                </c:pt>
                <c:pt idx="11778">
                  <c:v>86.071988288986475</c:v>
                </c:pt>
                <c:pt idx="11779">
                  <c:v>86.071988288986475</c:v>
                </c:pt>
                <c:pt idx="11780">
                  <c:v>86.071988288986475</c:v>
                </c:pt>
                <c:pt idx="11781">
                  <c:v>86.071988288986475</c:v>
                </c:pt>
                <c:pt idx="11782">
                  <c:v>86.071988288986475</c:v>
                </c:pt>
                <c:pt idx="11783">
                  <c:v>86.071988288986475</c:v>
                </c:pt>
                <c:pt idx="11784">
                  <c:v>86.071988288986475</c:v>
                </c:pt>
                <c:pt idx="11785">
                  <c:v>86.071988288986475</c:v>
                </c:pt>
                <c:pt idx="11786">
                  <c:v>86.071988288986475</c:v>
                </c:pt>
                <c:pt idx="11787">
                  <c:v>86.071988288986475</c:v>
                </c:pt>
                <c:pt idx="11788">
                  <c:v>86.071988288986475</c:v>
                </c:pt>
                <c:pt idx="11789">
                  <c:v>86.071988288986475</c:v>
                </c:pt>
                <c:pt idx="11790">
                  <c:v>86.071988288986475</c:v>
                </c:pt>
                <c:pt idx="11791">
                  <c:v>86.071988288986475</c:v>
                </c:pt>
                <c:pt idx="11792">
                  <c:v>86.071988288986475</c:v>
                </c:pt>
                <c:pt idx="11793">
                  <c:v>86.071988288986475</c:v>
                </c:pt>
                <c:pt idx="11794">
                  <c:v>86.071988288986475</c:v>
                </c:pt>
                <c:pt idx="11795">
                  <c:v>86.071988288986475</c:v>
                </c:pt>
                <c:pt idx="11796">
                  <c:v>86.071988288986475</c:v>
                </c:pt>
                <c:pt idx="11797">
                  <c:v>86.071988288986475</c:v>
                </c:pt>
                <c:pt idx="11798">
                  <c:v>86.071988288986475</c:v>
                </c:pt>
                <c:pt idx="11799">
                  <c:v>86.071988288986475</c:v>
                </c:pt>
                <c:pt idx="11800">
                  <c:v>86.071988288986475</c:v>
                </c:pt>
                <c:pt idx="11801">
                  <c:v>86.071988288986475</c:v>
                </c:pt>
                <c:pt idx="11802">
                  <c:v>86.071988288986475</c:v>
                </c:pt>
                <c:pt idx="11803">
                  <c:v>86.071988288986475</c:v>
                </c:pt>
                <c:pt idx="11804">
                  <c:v>86.071988288986475</c:v>
                </c:pt>
                <c:pt idx="11805">
                  <c:v>86.071988288986475</c:v>
                </c:pt>
                <c:pt idx="11806">
                  <c:v>86.071988288986475</c:v>
                </c:pt>
                <c:pt idx="11807">
                  <c:v>86.071988288986475</c:v>
                </c:pt>
                <c:pt idx="11808">
                  <c:v>86.071988288986475</c:v>
                </c:pt>
                <c:pt idx="11809">
                  <c:v>86.071988288986475</c:v>
                </c:pt>
                <c:pt idx="11810">
                  <c:v>86.071988288986475</c:v>
                </c:pt>
                <c:pt idx="11811">
                  <c:v>86.071988288986475</c:v>
                </c:pt>
                <c:pt idx="11812">
                  <c:v>86.071988288986475</c:v>
                </c:pt>
                <c:pt idx="11813">
                  <c:v>86.071988288986475</c:v>
                </c:pt>
                <c:pt idx="11814">
                  <c:v>86.071988288986475</c:v>
                </c:pt>
                <c:pt idx="11815">
                  <c:v>86.071988288986475</c:v>
                </c:pt>
                <c:pt idx="11816">
                  <c:v>86.071988288986475</c:v>
                </c:pt>
                <c:pt idx="11817">
                  <c:v>86.071988288986475</c:v>
                </c:pt>
                <c:pt idx="11818">
                  <c:v>86.071988288986475</c:v>
                </c:pt>
                <c:pt idx="11819">
                  <c:v>86.071988288986475</c:v>
                </c:pt>
                <c:pt idx="11820">
                  <c:v>86.071988288986475</c:v>
                </c:pt>
                <c:pt idx="11821">
                  <c:v>86.071988288986475</c:v>
                </c:pt>
                <c:pt idx="11822">
                  <c:v>86.071988288986475</c:v>
                </c:pt>
                <c:pt idx="11823">
                  <c:v>86.071988288986475</c:v>
                </c:pt>
                <c:pt idx="11824">
                  <c:v>86.071988288986475</c:v>
                </c:pt>
                <c:pt idx="11825">
                  <c:v>86.071988288986475</c:v>
                </c:pt>
                <c:pt idx="11826">
                  <c:v>86.071988288986475</c:v>
                </c:pt>
                <c:pt idx="11827">
                  <c:v>86.071988288986475</c:v>
                </c:pt>
                <c:pt idx="11828">
                  <c:v>86.071988288986475</c:v>
                </c:pt>
                <c:pt idx="11829">
                  <c:v>86.071988288986475</c:v>
                </c:pt>
                <c:pt idx="11830">
                  <c:v>86.071988288986475</c:v>
                </c:pt>
                <c:pt idx="11831">
                  <c:v>86.071988288986475</c:v>
                </c:pt>
                <c:pt idx="11832">
                  <c:v>86.071988288986475</c:v>
                </c:pt>
                <c:pt idx="11833">
                  <c:v>86.071988288986475</c:v>
                </c:pt>
                <c:pt idx="11834">
                  <c:v>86.071988288986475</c:v>
                </c:pt>
                <c:pt idx="11835">
                  <c:v>86.071988288986475</c:v>
                </c:pt>
                <c:pt idx="11836">
                  <c:v>86.071988288986475</c:v>
                </c:pt>
                <c:pt idx="11837">
                  <c:v>86.071988288986475</c:v>
                </c:pt>
                <c:pt idx="11838">
                  <c:v>86.071988288986475</c:v>
                </c:pt>
                <c:pt idx="11839">
                  <c:v>86.071988288986475</c:v>
                </c:pt>
                <c:pt idx="11840">
                  <c:v>86.071988288986475</c:v>
                </c:pt>
                <c:pt idx="11841">
                  <c:v>86.071988288986475</c:v>
                </c:pt>
                <c:pt idx="11842">
                  <c:v>86.071988288986475</c:v>
                </c:pt>
                <c:pt idx="11843">
                  <c:v>86.071988288986475</c:v>
                </c:pt>
                <c:pt idx="11844">
                  <c:v>86.071988288986475</c:v>
                </c:pt>
                <c:pt idx="11845">
                  <c:v>86.071988288986475</c:v>
                </c:pt>
                <c:pt idx="11846">
                  <c:v>86.071988288986475</c:v>
                </c:pt>
                <c:pt idx="11847">
                  <c:v>86.071988288986475</c:v>
                </c:pt>
                <c:pt idx="11848">
                  <c:v>86.071988288986475</c:v>
                </c:pt>
                <c:pt idx="11849">
                  <c:v>86.071988288986475</c:v>
                </c:pt>
                <c:pt idx="11850">
                  <c:v>86.071988288986475</c:v>
                </c:pt>
                <c:pt idx="11851">
                  <c:v>86.071988288986475</c:v>
                </c:pt>
                <c:pt idx="11852">
                  <c:v>86.071988288986475</c:v>
                </c:pt>
                <c:pt idx="11853">
                  <c:v>86.071988288986475</c:v>
                </c:pt>
                <c:pt idx="11854">
                  <c:v>86.071988288986475</c:v>
                </c:pt>
                <c:pt idx="11855">
                  <c:v>86.071988288986475</c:v>
                </c:pt>
                <c:pt idx="11856">
                  <c:v>86.071988288986475</c:v>
                </c:pt>
                <c:pt idx="11857">
                  <c:v>86.071988288986475</c:v>
                </c:pt>
                <c:pt idx="11858">
                  <c:v>86.071988288986475</c:v>
                </c:pt>
                <c:pt idx="11859">
                  <c:v>86.071988288986475</c:v>
                </c:pt>
                <c:pt idx="11860">
                  <c:v>86.071988288986475</c:v>
                </c:pt>
                <c:pt idx="11861">
                  <c:v>86.071988288986475</c:v>
                </c:pt>
                <c:pt idx="11862">
                  <c:v>86.071988288986475</c:v>
                </c:pt>
                <c:pt idx="11863">
                  <c:v>86.071988288986475</c:v>
                </c:pt>
                <c:pt idx="11864">
                  <c:v>86.071988288986475</c:v>
                </c:pt>
                <c:pt idx="11865">
                  <c:v>86.071988288986475</c:v>
                </c:pt>
                <c:pt idx="11866">
                  <c:v>86.071988288986475</c:v>
                </c:pt>
                <c:pt idx="11867">
                  <c:v>86.071988288986475</c:v>
                </c:pt>
                <c:pt idx="11868">
                  <c:v>86.071988288986475</c:v>
                </c:pt>
                <c:pt idx="11869">
                  <c:v>86.071988288986475</c:v>
                </c:pt>
                <c:pt idx="11870">
                  <c:v>86.071988288986475</c:v>
                </c:pt>
                <c:pt idx="11871">
                  <c:v>86.071988288986475</c:v>
                </c:pt>
                <c:pt idx="11872">
                  <c:v>86.071988288986475</c:v>
                </c:pt>
                <c:pt idx="11873">
                  <c:v>86.071988288986475</c:v>
                </c:pt>
                <c:pt idx="11874">
                  <c:v>86.071988288986475</c:v>
                </c:pt>
                <c:pt idx="11875">
                  <c:v>86.071988288986475</c:v>
                </c:pt>
                <c:pt idx="11876">
                  <c:v>86.071988288986475</c:v>
                </c:pt>
                <c:pt idx="11877">
                  <c:v>86.071988288986475</c:v>
                </c:pt>
                <c:pt idx="11878">
                  <c:v>86.071988288986475</c:v>
                </c:pt>
                <c:pt idx="11879">
                  <c:v>86.071988288986475</c:v>
                </c:pt>
                <c:pt idx="11880">
                  <c:v>86.071988288986475</c:v>
                </c:pt>
                <c:pt idx="11881">
                  <c:v>86.071988288986475</c:v>
                </c:pt>
                <c:pt idx="11882">
                  <c:v>86.071988288986475</c:v>
                </c:pt>
                <c:pt idx="11883">
                  <c:v>86.071988288986475</c:v>
                </c:pt>
                <c:pt idx="11884">
                  <c:v>86.071988288986475</c:v>
                </c:pt>
                <c:pt idx="11885">
                  <c:v>86.071988288986475</c:v>
                </c:pt>
                <c:pt idx="11886">
                  <c:v>86.071988288986475</c:v>
                </c:pt>
                <c:pt idx="11887">
                  <c:v>86.071988288986475</c:v>
                </c:pt>
                <c:pt idx="11888">
                  <c:v>86.071988288986475</c:v>
                </c:pt>
                <c:pt idx="11889">
                  <c:v>86.071988288986475</c:v>
                </c:pt>
                <c:pt idx="11890">
                  <c:v>86.071988288986475</c:v>
                </c:pt>
                <c:pt idx="11891">
                  <c:v>86.071988288986475</c:v>
                </c:pt>
                <c:pt idx="11892">
                  <c:v>86.071988288986475</c:v>
                </c:pt>
                <c:pt idx="11893">
                  <c:v>86.071988288986475</c:v>
                </c:pt>
                <c:pt idx="11894">
                  <c:v>86.071988288986475</c:v>
                </c:pt>
                <c:pt idx="11895">
                  <c:v>86.071988288986475</c:v>
                </c:pt>
                <c:pt idx="11896">
                  <c:v>86.071988288986475</c:v>
                </c:pt>
                <c:pt idx="11897">
                  <c:v>86.071988288986475</c:v>
                </c:pt>
                <c:pt idx="11898">
                  <c:v>86.071988288986475</c:v>
                </c:pt>
                <c:pt idx="11899">
                  <c:v>86.071988288986475</c:v>
                </c:pt>
                <c:pt idx="11900">
                  <c:v>86.071988288986475</c:v>
                </c:pt>
                <c:pt idx="11901">
                  <c:v>86.071988288986475</c:v>
                </c:pt>
                <c:pt idx="11902">
                  <c:v>86.071988288986475</c:v>
                </c:pt>
                <c:pt idx="11903">
                  <c:v>86.071988288986475</c:v>
                </c:pt>
                <c:pt idx="11904">
                  <c:v>86.071988288986475</c:v>
                </c:pt>
                <c:pt idx="11905">
                  <c:v>86.071988288986475</c:v>
                </c:pt>
                <c:pt idx="11906">
                  <c:v>86.071988288986475</c:v>
                </c:pt>
                <c:pt idx="11907">
                  <c:v>86.071988288986475</c:v>
                </c:pt>
                <c:pt idx="11908">
                  <c:v>86.071988288986475</c:v>
                </c:pt>
                <c:pt idx="11909">
                  <c:v>86.071988288986475</c:v>
                </c:pt>
                <c:pt idx="11910">
                  <c:v>86.071988288986475</c:v>
                </c:pt>
                <c:pt idx="11911">
                  <c:v>86.071988288986475</c:v>
                </c:pt>
                <c:pt idx="11912">
                  <c:v>86.071988288986475</c:v>
                </c:pt>
                <c:pt idx="11913">
                  <c:v>86.071988288986475</c:v>
                </c:pt>
                <c:pt idx="11914">
                  <c:v>86.071988288986475</c:v>
                </c:pt>
                <c:pt idx="11915">
                  <c:v>86.071988288986475</c:v>
                </c:pt>
                <c:pt idx="11916">
                  <c:v>86.071988288986475</c:v>
                </c:pt>
                <c:pt idx="11917">
                  <c:v>86.071988288986475</c:v>
                </c:pt>
                <c:pt idx="11918">
                  <c:v>86.071988288986475</c:v>
                </c:pt>
                <c:pt idx="11919">
                  <c:v>86.071988288986475</c:v>
                </c:pt>
                <c:pt idx="11920">
                  <c:v>86.071988288986475</c:v>
                </c:pt>
                <c:pt idx="11921">
                  <c:v>86.071988288986475</c:v>
                </c:pt>
                <c:pt idx="11922">
                  <c:v>86.071988288986475</c:v>
                </c:pt>
                <c:pt idx="11923">
                  <c:v>86.071988288986475</c:v>
                </c:pt>
                <c:pt idx="11924">
                  <c:v>86.071988288986475</c:v>
                </c:pt>
                <c:pt idx="11925">
                  <c:v>86.071988288986475</c:v>
                </c:pt>
                <c:pt idx="11926">
                  <c:v>86.071988288986475</c:v>
                </c:pt>
                <c:pt idx="11927">
                  <c:v>86.071988288986475</c:v>
                </c:pt>
                <c:pt idx="11928">
                  <c:v>86.071988288986475</c:v>
                </c:pt>
                <c:pt idx="11929">
                  <c:v>86.071988288986475</c:v>
                </c:pt>
                <c:pt idx="11930">
                  <c:v>86.071988288986475</c:v>
                </c:pt>
                <c:pt idx="11931">
                  <c:v>86.071988288986475</c:v>
                </c:pt>
                <c:pt idx="11932">
                  <c:v>86.071988288986475</c:v>
                </c:pt>
                <c:pt idx="11933">
                  <c:v>86.071988288986475</c:v>
                </c:pt>
                <c:pt idx="11934">
                  <c:v>86.071988288986475</c:v>
                </c:pt>
                <c:pt idx="11935">
                  <c:v>86.071988288986475</c:v>
                </c:pt>
                <c:pt idx="11936">
                  <c:v>86.071988288986475</c:v>
                </c:pt>
                <c:pt idx="11937">
                  <c:v>86.071988288986475</c:v>
                </c:pt>
                <c:pt idx="11938">
                  <c:v>86.071988288986475</c:v>
                </c:pt>
                <c:pt idx="11939">
                  <c:v>86.071988288986475</c:v>
                </c:pt>
                <c:pt idx="11940">
                  <c:v>86.071988288986475</c:v>
                </c:pt>
                <c:pt idx="11941">
                  <c:v>86.071988288986475</c:v>
                </c:pt>
                <c:pt idx="11942">
                  <c:v>86.071988288986475</c:v>
                </c:pt>
                <c:pt idx="11943">
                  <c:v>86.071988288986475</c:v>
                </c:pt>
                <c:pt idx="11944">
                  <c:v>86.071988288986475</c:v>
                </c:pt>
                <c:pt idx="11945">
                  <c:v>86.071988288986475</c:v>
                </c:pt>
                <c:pt idx="11946">
                  <c:v>86.071988288986475</c:v>
                </c:pt>
                <c:pt idx="11947">
                  <c:v>86.071988288986475</c:v>
                </c:pt>
                <c:pt idx="11948">
                  <c:v>86.071988288986475</c:v>
                </c:pt>
                <c:pt idx="11949">
                  <c:v>86.071988288986475</c:v>
                </c:pt>
                <c:pt idx="11950">
                  <c:v>86.071988288986475</c:v>
                </c:pt>
                <c:pt idx="11951">
                  <c:v>86.071988288986475</c:v>
                </c:pt>
                <c:pt idx="11952">
                  <c:v>86.071988288986475</c:v>
                </c:pt>
                <c:pt idx="11953">
                  <c:v>86.071988288986475</c:v>
                </c:pt>
                <c:pt idx="11954">
                  <c:v>86.071988288986475</c:v>
                </c:pt>
                <c:pt idx="11955">
                  <c:v>86.071988288986475</c:v>
                </c:pt>
                <c:pt idx="11956">
                  <c:v>86.071988288986475</c:v>
                </c:pt>
                <c:pt idx="11957">
                  <c:v>86.071988288986475</c:v>
                </c:pt>
                <c:pt idx="11958">
                  <c:v>86.071988288986475</c:v>
                </c:pt>
                <c:pt idx="11959">
                  <c:v>86.071988288986475</c:v>
                </c:pt>
                <c:pt idx="11960">
                  <c:v>86.071988288986475</c:v>
                </c:pt>
                <c:pt idx="11961">
                  <c:v>86.071988288986475</c:v>
                </c:pt>
                <c:pt idx="11962">
                  <c:v>86.071988288986475</c:v>
                </c:pt>
                <c:pt idx="11963">
                  <c:v>86.071988288986475</c:v>
                </c:pt>
                <c:pt idx="11964">
                  <c:v>86.071988288986475</c:v>
                </c:pt>
                <c:pt idx="11965">
                  <c:v>86.071988288986475</c:v>
                </c:pt>
                <c:pt idx="11966">
                  <c:v>86.071988288986475</c:v>
                </c:pt>
                <c:pt idx="11967">
                  <c:v>86.071988288986475</c:v>
                </c:pt>
                <c:pt idx="11968">
                  <c:v>86.071988288986475</c:v>
                </c:pt>
                <c:pt idx="11969">
                  <c:v>86.071988288986475</c:v>
                </c:pt>
                <c:pt idx="11970">
                  <c:v>86.071988288986475</c:v>
                </c:pt>
                <c:pt idx="11971">
                  <c:v>86.071988288986475</c:v>
                </c:pt>
                <c:pt idx="11972">
                  <c:v>86.071988288986475</c:v>
                </c:pt>
                <c:pt idx="11973">
                  <c:v>86.071988288986475</c:v>
                </c:pt>
                <c:pt idx="11974">
                  <c:v>86.071988288986475</c:v>
                </c:pt>
                <c:pt idx="11975">
                  <c:v>86.071988288986475</c:v>
                </c:pt>
                <c:pt idx="11976">
                  <c:v>86.071988288986475</c:v>
                </c:pt>
                <c:pt idx="11977">
                  <c:v>86.071988288986475</c:v>
                </c:pt>
                <c:pt idx="11978">
                  <c:v>86.071988288986475</c:v>
                </c:pt>
                <c:pt idx="11979">
                  <c:v>86.071988288986475</c:v>
                </c:pt>
                <c:pt idx="11980">
                  <c:v>86.071988288986475</c:v>
                </c:pt>
                <c:pt idx="11981">
                  <c:v>86.071988288986475</c:v>
                </c:pt>
                <c:pt idx="11982">
                  <c:v>86.071988288986475</c:v>
                </c:pt>
                <c:pt idx="11983">
                  <c:v>86.071988288986475</c:v>
                </c:pt>
                <c:pt idx="11984">
                  <c:v>86.071988288986475</c:v>
                </c:pt>
                <c:pt idx="11985">
                  <c:v>86.071988288986475</c:v>
                </c:pt>
                <c:pt idx="11986">
                  <c:v>86.071988288986475</c:v>
                </c:pt>
                <c:pt idx="11987">
                  <c:v>86.071988288986475</c:v>
                </c:pt>
                <c:pt idx="11988">
                  <c:v>86.071988288986475</c:v>
                </c:pt>
                <c:pt idx="11989">
                  <c:v>86.071988288986475</c:v>
                </c:pt>
                <c:pt idx="11990">
                  <c:v>86.071988288986475</c:v>
                </c:pt>
                <c:pt idx="11991">
                  <c:v>86.071988288986475</c:v>
                </c:pt>
                <c:pt idx="11992">
                  <c:v>86.071988288986475</c:v>
                </c:pt>
                <c:pt idx="11993">
                  <c:v>86.071988288986475</c:v>
                </c:pt>
                <c:pt idx="11994">
                  <c:v>86.071988288986475</c:v>
                </c:pt>
                <c:pt idx="11995">
                  <c:v>86.071988288986475</c:v>
                </c:pt>
                <c:pt idx="11996">
                  <c:v>86.071988288986475</c:v>
                </c:pt>
                <c:pt idx="11997">
                  <c:v>86.071988288986475</c:v>
                </c:pt>
                <c:pt idx="11998">
                  <c:v>86.071988288986475</c:v>
                </c:pt>
                <c:pt idx="11999">
                  <c:v>86.071988288986475</c:v>
                </c:pt>
                <c:pt idx="12000">
                  <c:v>86.071988288986475</c:v>
                </c:pt>
                <c:pt idx="12001">
                  <c:v>86.071988288986475</c:v>
                </c:pt>
                <c:pt idx="12002">
                  <c:v>86.071988288986475</c:v>
                </c:pt>
                <c:pt idx="12003">
                  <c:v>86.071988288986475</c:v>
                </c:pt>
                <c:pt idx="12004">
                  <c:v>86.071988288986475</c:v>
                </c:pt>
                <c:pt idx="12005">
                  <c:v>86.071988288986475</c:v>
                </c:pt>
                <c:pt idx="12006">
                  <c:v>86.071988288986475</c:v>
                </c:pt>
                <c:pt idx="12007">
                  <c:v>86.071988288986475</c:v>
                </c:pt>
                <c:pt idx="12008">
                  <c:v>86.071988288986475</c:v>
                </c:pt>
                <c:pt idx="12009">
                  <c:v>86.071988288986475</c:v>
                </c:pt>
                <c:pt idx="12010">
                  <c:v>86.071988288986475</c:v>
                </c:pt>
                <c:pt idx="12011">
                  <c:v>86.071988288986475</c:v>
                </c:pt>
                <c:pt idx="12012">
                  <c:v>86.071988288986475</c:v>
                </c:pt>
                <c:pt idx="12013">
                  <c:v>86.071988288986475</c:v>
                </c:pt>
                <c:pt idx="12014">
                  <c:v>86.071988288986475</c:v>
                </c:pt>
                <c:pt idx="12015">
                  <c:v>86.071988288986475</c:v>
                </c:pt>
                <c:pt idx="12016">
                  <c:v>86.071988288986475</c:v>
                </c:pt>
                <c:pt idx="12017">
                  <c:v>86.071988288986475</c:v>
                </c:pt>
                <c:pt idx="12018">
                  <c:v>86.071988288986475</c:v>
                </c:pt>
                <c:pt idx="12019">
                  <c:v>86.071988288986475</c:v>
                </c:pt>
                <c:pt idx="12020">
                  <c:v>86.071988288986475</c:v>
                </c:pt>
                <c:pt idx="12021">
                  <c:v>86.071988288986475</c:v>
                </c:pt>
                <c:pt idx="12022">
                  <c:v>86.071988288986475</c:v>
                </c:pt>
                <c:pt idx="12023">
                  <c:v>86.071988288986475</c:v>
                </c:pt>
                <c:pt idx="12024">
                  <c:v>86.071988288986475</c:v>
                </c:pt>
                <c:pt idx="12025">
                  <c:v>86.071988288986475</c:v>
                </c:pt>
                <c:pt idx="12026">
                  <c:v>86.071988288986475</c:v>
                </c:pt>
                <c:pt idx="12027">
                  <c:v>86.071988288986475</c:v>
                </c:pt>
                <c:pt idx="12028">
                  <c:v>86.071988288986475</c:v>
                </c:pt>
                <c:pt idx="12029">
                  <c:v>86.071988288986475</c:v>
                </c:pt>
                <c:pt idx="12030">
                  <c:v>86.071988288986475</c:v>
                </c:pt>
                <c:pt idx="12031">
                  <c:v>86.071988288986475</c:v>
                </c:pt>
                <c:pt idx="12032">
                  <c:v>86.071988288986475</c:v>
                </c:pt>
                <c:pt idx="12033">
                  <c:v>86.071988288986475</c:v>
                </c:pt>
                <c:pt idx="12034">
                  <c:v>86.071988288986475</c:v>
                </c:pt>
                <c:pt idx="12035">
                  <c:v>86.071988288986475</c:v>
                </c:pt>
                <c:pt idx="12036">
                  <c:v>86.071988288986475</c:v>
                </c:pt>
                <c:pt idx="12037">
                  <c:v>86.071988288986475</c:v>
                </c:pt>
                <c:pt idx="12038">
                  <c:v>86.071988288986475</c:v>
                </c:pt>
                <c:pt idx="12039">
                  <c:v>86.071988288986475</c:v>
                </c:pt>
                <c:pt idx="12040">
                  <c:v>86.071988288986475</c:v>
                </c:pt>
                <c:pt idx="12041">
                  <c:v>86.071988288986475</c:v>
                </c:pt>
                <c:pt idx="12042">
                  <c:v>86.071988288986475</c:v>
                </c:pt>
                <c:pt idx="12043">
                  <c:v>86.071988288986475</c:v>
                </c:pt>
                <c:pt idx="12044">
                  <c:v>86.071988288986475</c:v>
                </c:pt>
                <c:pt idx="12045">
                  <c:v>86.071988288986475</c:v>
                </c:pt>
                <c:pt idx="12046">
                  <c:v>86.071988288986475</c:v>
                </c:pt>
                <c:pt idx="12047">
                  <c:v>86.071988288986475</c:v>
                </c:pt>
                <c:pt idx="12048">
                  <c:v>86.071988288986475</c:v>
                </c:pt>
                <c:pt idx="12049">
                  <c:v>86.071988288986475</c:v>
                </c:pt>
                <c:pt idx="12050">
                  <c:v>86.071988288986475</c:v>
                </c:pt>
                <c:pt idx="12051">
                  <c:v>86.071988288986475</c:v>
                </c:pt>
                <c:pt idx="12052">
                  <c:v>86.071988288986475</c:v>
                </c:pt>
                <c:pt idx="12053">
                  <c:v>86.071988288986475</c:v>
                </c:pt>
                <c:pt idx="12054">
                  <c:v>86.071988288986475</c:v>
                </c:pt>
                <c:pt idx="12055">
                  <c:v>86.071988288986475</c:v>
                </c:pt>
                <c:pt idx="12056">
                  <c:v>86.071988288986475</c:v>
                </c:pt>
                <c:pt idx="12057">
                  <c:v>86.071988288986475</c:v>
                </c:pt>
                <c:pt idx="12058">
                  <c:v>86.071988288986475</c:v>
                </c:pt>
                <c:pt idx="12059">
                  <c:v>86.071988288986475</c:v>
                </c:pt>
                <c:pt idx="12060">
                  <c:v>86.071988288986475</c:v>
                </c:pt>
                <c:pt idx="12061">
                  <c:v>86.071988288986475</c:v>
                </c:pt>
                <c:pt idx="12062">
                  <c:v>86.071988288986475</c:v>
                </c:pt>
                <c:pt idx="12063">
                  <c:v>86.071988288986475</c:v>
                </c:pt>
                <c:pt idx="12064">
                  <c:v>86.071988288986475</c:v>
                </c:pt>
                <c:pt idx="12065">
                  <c:v>86.071988288986475</c:v>
                </c:pt>
                <c:pt idx="12066">
                  <c:v>86.071988288986475</c:v>
                </c:pt>
                <c:pt idx="12067">
                  <c:v>86.071988288986475</c:v>
                </c:pt>
                <c:pt idx="12068">
                  <c:v>86.071988288986475</c:v>
                </c:pt>
                <c:pt idx="12069">
                  <c:v>86.071988288986475</c:v>
                </c:pt>
                <c:pt idx="12070">
                  <c:v>86.071988288986475</c:v>
                </c:pt>
                <c:pt idx="12071">
                  <c:v>86.071988288986475</c:v>
                </c:pt>
                <c:pt idx="12072">
                  <c:v>86.071988288986475</c:v>
                </c:pt>
                <c:pt idx="12073">
                  <c:v>86.071988288986475</c:v>
                </c:pt>
                <c:pt idx="12074">
                  <c:v>86.071988288986475</c:v>
                </c:pt>
                <c:pt idx="12075">
                  <c:v>86.071988288986475</c:v>
                </c:pt>
                <c:pt idx="12076">
                  <c:v>86.071988288986475</c:v>
                </c:pt>
                <c:pt idx="12077">
                  <c:v>86.071988288986475</c:v>
                </c:pt>
                <c:pt idx="12078">
                  <c:v>86.071988288986475</c:v>
                </c:pt>
                <c:pt idx="12079">
                  <c:v>86.071988288986475</c:v>
                </c:pt>
                <c:pt idx="12080">
                  <c:v>86.071988288986475</c:v>
                </c:pt>
                <c:pt idx="12081">
                  <c:v>86.071988288986475</c:v>
                </c:pt>
                <c:pt idx="12082">
                  <c:v>86.071988288986475</c:v>
                </c:pt>
                <c:pt idx="12083">
                  <c:v>86.071988288986475</c:v>
                </c:pt>
                <c:pt idx="12084">
                  <c:v>86.071988288986475</c:v>
                </c:pt>
                <c:pt idx="12085">
                  <c:v>86.071988288986475</c:v>
                </c:pt>
                <c:pt idx="12086">
                  <c:v>86.071988288986475</c:v>
                </c:pt>
                <c:pt idx="12087">
                  <c:v>86.071988288986475</c:v>
                </c:pt>
                <c:pt idx="12088">
                  <c:v>86.071988288986475</c:v>
                </c:pt>
                <c:pt idx="12089">
                  <c:v>86.071988288986475</c:v>
                </c:pt>
                <c:pt idx="12090">
                  <c:v>86.071988288986475</c:v>
                </c:pt>
                <c:pt idx="12091">
                  <c:v>86.071988288986475</c:v>
                </c:pt>
                <c:pt idx="12092">
                  <c:v>86.071988288986475</c:v>
                </c:pt>
                <c:pt idx="12093">
                  <c:v>86.071988288986475</c:v>
                </c:pt>
                <c:pt idx="12094">
                  <c:v>86.071988288986475</c:v>
                </c:pt>
                <c:pt idx="12095">
                  <c:v>86.071988288986475</c:v>
                </c:pt>
                <c:pt idx="12096">
                  <c:v>86.071988288986475</c:v>
                </c:pt>
                <c:pt idx="12097">
                  <c:v>86.071988288986475</c:v>
                </c:pt>
                <c:pt idx="12098">
                  <c:v>86.071988288986475</c:v>
                </c:pt>
                <c:pt idx="12099">
                  <c:v>86.071988288986475</c:v>
                </c:pt>
                <c:pt idx="12100">
                  <c:v>86.071988288986475</c:v>
                </c:pt>
                <c:pt idx="12101">
                  <c:v>86.071988288986475</c:v>
                </c:pt>
                <c:pt idx="12102">
                  <c:v>86.071988288986475</c:v>
                </c:pt>
                <c:pt idx="12103">
                  <c:v>86.071988288986475</c:v>
                </c:pt>
                <c:pt idx="12104">
                  <c:v>86.071988288986475</c:v>
                </c:pt>
                <c:pt idx="12105">
                  <c:v>86.071988288986475</c:v>
                </c:pt>
                <c:pt idx="12106">
                  <c:v>86.071988288986475</c:v>
                </c:pt>
                <c:pt idx="12107">
                  <c:v>86.071988288986475</c:v>
                </c:pt>
                <c:pt idx="12108">
                  <c:v>86.071988288986475</c:v>
                </c:pt>
                <c:pt idx="12109">
                  <c:v>86.071988288986475</c:v>
                </c:pt>
                <c:pt idx="12110">
                  <c:v>86.071988288986475</c:v>
                </c:pt>
                <c:pt idx="12111">
                  <c:v>86.071988288986475</c:v>
                </c:pt>
                <c:pt idx="12112">
                  <c:v>86.071988288986475</c:v>
                </c:pt>
                <c:pt idx="12113">
                  <c:v>86.071988288986475</c:v>
                </c:pt>
                <c:pt idx="12114">
                  <c:v>86.071988288986475</c:v>
                </c:pt>
                <c:pt idx="12115">
                  <c:v>86.071988288986475</c:v>
                </c:pt>
                <c:pt idx="12116">
                  <c:v>86.071988288986475</c:v>
                </c:pt>
                <c:pt idx="12117">
                  <c:v>86.071988288986475</c:v>
                </c:pt>
                <c:pt idx="12118">
                  <c:v>86.071988288986475</c:v>
                </c:pt>
                <c:pt idx="12119">
                  <c:v>86.071988288986475</c:v>
                </c:pt>
                <c:pt idx="12120">
                  <c:v>86.071988288986475</c:v>
                </c:pt>
                <c:pt idx="12121">
                  <c:v>86.071988288986475</c:v>
                </c:pt>
                <c:pt idx="12122">
                  <c:v>86.071988288986475</c:v>
                </c:pt>
                <c:pt idx="12123">
                  <c:v>86.071988288986475</c:v>
                </c:pt>
                <c:pt idx="12124">
                  <c:v>86.071988288986475</c:v>
                </c:pt>
                <c:pt idx="12125">
                  <c:v>86.071988288986475</c:v>
                </c:pt>
                <c:pt idx="12126">
                  <c:v>86.071988288986475</c:v>
                </c:pt>
                <c:pt idx="12127">
                  <c:v>86.071988288986475</c:v>
                </c:pt>
                <c:pt idx="12128">
                  <c:v>86.071988288986475</c:v>
                </c:pt>
                <c:pt idx="12129">
                  <c:v>86.071988288986475</c:v>
                </c:pt>
                <c:pt idx="12130">
                  <c:v>86.071988288986475</c:v>
                </c:pt>
                <c:pt idx="12131">
                  <c:v>86.071988288986475</c:v>
                </c:pt>
                <c:pt idx="12132">
                  <c:v>86.071988288986475</c:v>
                </c:pt>
                <c:pt idx="12133">
                  <c:v>86.071988288986475</c:v>
                </c:pt>
                <c:pt idx="12134">
                  <c:v>86.071988288986475</c:v>
                </c:pt>
                <c:pt idx="12135">
                  <c:v>86.071988288986475</c:v>
                </c:pt>
                <c:pt idx="12136">
                  <c:v>86.071988288986475</c:v>
                </c:pt>
                <c:pt idx="12137">
                  <c:v>86.071988288986475</c:v>
                </c:pt>
                <c:pt idx="12138">
                  <c:v>86.071988288986475</c:v>
                </c:pt>
                <c:pt idx="12139">
                  <c:v>86.071988288986475</c:v>
                </c:pt>
                <c:pt idx="12140">
                  <c:v>86.071988288986475</c:v>
                </c:pt>
                <c:pt idx="12141">
                  <c:v>86.071988288986475</c:v>
                </c:pt>
                <c:pt idx="12142">
                  <c:v>86.071988288986475</c:v>
                </c:pt>
                <c:pt idx="12143">
                  <c:v>86.071988288986475</c:v>
                </c:pt>
                <c:pt idx="12144">
                  <c:v>86.071988288986475</c:v>
                </c:pt>
                <c:pt idx="12145">
                  <c:v>86.071988288986475</c:v>
                </c:pt>
                <c:pt idx="12146">
                  <c:v>86.071988288986475</c:v>
                </c:pt>
                <c:pt idx="12147">
                  <c:v>86.071988288986475</c:v>
                </c:pt>
                <c:pt idx="12148">
                  <c:v>86.071988288986475</c:v>
                </c:pt>
                <c:pt idx="12149">
                  <c:v>86.071988288986475</c:v>
                </c:pt>
                <c:pt idx="12150">
                  <c:v>86.071988288986475</c:v>
                </c:pt>
                <c:pt idx="12151">
                  <c:v>86.071988288986475</c:v>
                </c:pt>
                <c:pt idx="12152">
                  <c:v>86.071988288986475</c:v>
                </c:pt>
                <c:pt idx="12153">
                  <c:v>86.071988288986475</c:v>
                </c:pt>
                <c:pt idx="12154">
                  <c:v>86.071988288986475</c:v>
                </c:pt>
                <c:pt idx="12155">
                  <c:v>86.071988288986475</c:v>
                </c:pt>
                <c:pt idx="12156">
                  <c:v>86.071988288986475</c:v>
                </c:pt>
                <c:pt idx="12157">
                  <c:v>86.071988288986475</c:v>
                </c:pt>
                <c:pt idx="12158">
                  <c:v>86.071988288986475</c:v>
                </c:pt>
                <c:pt idx="12159">
                  <c:v>86.071988288986475</c:v>
                </c:pt>
                <c:pt idx="12160">
                  <c:v>86.071988288986475</c:v>
                </c:pt>
                <c:pt idx="12161">
                  <c:v>86.071988288986475</c:v>
                </c:pt>
                <c:pt idx="12162">
                  <c:v>86.071988288986475</c:v>
                </c:pt>
                <c:pt idx="12163">
                  <c:v>86.071988288986475</c:v>
                </c:pt>
                <c:pt idx="12164">
                  <c:v>86.071988288986475</c:v>
                </c:pt>
                <c:pt idx="12165">
                  <c:v>86.071988288986475</c:v>
                </c:pt>
                <c:pt idx="12166">
                  <c:v>86.071988288986475</c:v>
                </c:pt>
                <c:pt idx="12167">
                  <c:v>86.071988288986475</c:v>
                </c:pt>
                <c:pt idx="12168">
                  <c:v>86.071988288986475</c:v>
                </c:pt>
                <c:pt idx="12169">
                  <c:v>86.071988288986475</c:v>
                </c:pt>
                <c:pt idx="12170">
                  <c:v>86.071988288986475</c:v>
                </c:pt>
                <c:pt idx="12171">
                  <c:v>86.071988288986475</c:v>
                </c:pt>
                <c:pt idx="12172">
                  <c:v>86.071988288986475</c:v>
                </c:pt>
                <c:pt idx="12173">
                  <c:v>86.071988288986475</c:v>
                </c:pt>
                <c:pt idx="12174">
                  <c:v>86.071988288986475</c:v>
                </c:pt>
                <c:pt idx="12175">
                  <c:v>86.071988288986475</c:v>
                </c:pt>
                <c:pt idx="12176">
                  <c:v>86.071988288986475</c:v>
                </c:pt>
                <c:pt idx="12177">
                  <c:v>86.071988288986475</c:v>
                </c:pt>
                <c:pt idx="12178">
                  <c:v>86.071988288986475</c:v>
                </c:pt>
                <c:pt idx="12179">
                  <c:v>86.071988288986475</c:v>
                </c:pt>
                <c:pt idx="12180">
                  <c:v>86.071988288986475</c:v>
                </c:pt>
                <c:pt idx="12181">
                  <c:v>86.071988288986475</c:v>
                </c:pt>
                <c:pt idx="12182">
                  <c:v>86.071988288986475</c:v>
                </c:pt>
                <c:pt idx="12183">
                  <c:v>86.071988288986475</c:v>
                </c:pt>
                <c:pt idx="12184">
                  <c:v>86.071988288986475</c:v>
                </c:pt>
                <c:pt idx="12185">
                  <c:v>86.071988288986475</c:v>
                </c:pt>
                <c:pt idx="12186">
                  <c:v>86.071988288986475</c:v>
                </c:pt>
                <c:pt idx="12187">
                  <c:v>86.071988288986475</c:v>
                </c:pt>
                <c:pt idx="12188">
                  <c:v>86.071988288986475</c:v>
                </c:pt>
                <c:pt idx="12189">
                  <c:v>86.071988288986475</c:v>
                </c:pt>
                <c:pt idx="12190">
                  <c:v>86.071988288986475</c:v>
                </c:pt>
                <c:pt idx="12191">
                  <c:v>86.071988288986475</c:v>
                </c:pt>
                <c:pt idx="12192">
                  <c:v>86.071988288986475</c:v>
                </c:pt>
                <c:pt idx="12193">
                  <c:v>86.071988288986475</c:v>
                </c:pt>
                <c:pt idx="12194">
                  <c:v>86.071988288986475</c:v>
                </c:pt>
                <c:pt idx="12195">
                  <c:v>86.071988288986475</c:v>
                </c:pt>
                <c:pt idx="12196">
                  <c:v>86.071988288986475</c:v>
                </c:pt>
                <c:pt idx="12197">
                  <c:v>86.071988288986475</c:v>
                </c:pt>
                <c:pt idx="12198">
                  <c:v>86.071988288986475</c:v>
                </c:pt>
                <c:pt idx="12199">
                  <c:v>86.071988288986475</c:v>
                </c:pt>
                <c:pt idx="12200">
                  <c:v>86.071988288986475</c:v>
                </c:pt>
                <c:pt idx="12201">
                  <c:v>86.071988288986475</c:v>
                </c:pt>
                <c:pt idx="12202">
                  <c:v>86.071988288986475</c:v>
                </c:pt>
                <c:pt idx="12203">
                  <c:v>86.071988288986475</c:v>
                </c:pt>
                <c:pt idx="12204">
                  <c:v>86.071988288986475</c:v>
                </c:pt>
                <c:pt idx="12205">
                  <c:v>86.071988288986475</c:v>
                </c:pt>
                <c:pt idx="12206">
                  <c:v>86.071988288986475</c:v>
                </c:pt>
                <c:pt idx="12207">
                  <c:v>86.071988288986475</c:v>
                </c:pt>
                <c:pt idx="12208">
                  <c:v>86.071988288986475</c:v>
                </c:pt>
                <c:pt idx="12209">
                  <c:v>86.071988288986475</c:v>
                </c:pt>
                <c:pt idx="12210">
                  <c:v>86.071988288986475</c:v>
                </c:pt>
                <c:pt idx="12211">
                  <c:v>86.071988288986475</c:v>
                </c:pt>
                <c:pt idx="12212">
                  <c:v>86.071988288986475</c:v>
                </c:pt>
                <c:pt idx="12213">
                  <c:v>86.071988288986475</c:v>
                </c:pt>
                <c:pt idx="12214">
                  <c:v>86.071988288986475</c:v>
                </c:pt>
                <c:pt idx="12215">
                  <c:v>86.071988288986475</c:v>
                </c:pt>
                <c:pt idx="12216">
                  <c:v>86.071988288986475</c:v>
                </c:pt>
                <c:pt idx="12217">
                  <c:v>86.071988288986475</c:v>
                </c:pt>
                <c:pt idx="12218">
                  <c:v>86.071988288986475</c:v>
                </c:pt>
                <c:pt idx="12219">
                  <c:v>86.071988288986475</c:v>
                </c:pt>
                <c:pt idx="12220">
                  <c:v>86.071988288986475</c:v>
                </c:pt>
                <c:pt idx="12221">
                  <c:v>86.071988288986475</c:v>
                </c:pt>
                <c:pt idx="12222">
                  <c:v>86.071988288986475</c:v>
                </c:pt>
                <c:pt idx="12223">
                  <c:v>86.071988288986475</c:v>
                </c:pt>
                <c:pt idx="12224">
                  <c:v>86.071988288986475</c:v>
                </c:pt>
                <c:pt idx="12225">
                  <c:v>86.071988288986475</c:v>
                </c:pt>
                <c:pt idx="12226">
                  <c:v>86.071988288986475</c:v>
                </c:pt>
                <c:pt idx="12227">
                  <c:v>86.071988288986475</c:v>
                </c:pt>
                <c:pt idx="12228">
                  <c:v>86.071988288986475</c:v>
                </c:pt>
                <c:pt idx="12229">
                  <c:v>86.071988288986475</c:v>
                </c:pt>
                <c:pt idx="12230">
                  <c:v>86.071988288986475</c:v>
                </c:pt>
                <c:pt idx="12231">
                  <c:v>86.071988288986475</c:v>
                </c:pt>
                <c:pt idx="12232">
                  <c:v>86.071988288986475</c:v>
                </c:pt>
                <c:pt idx="12233">
                  <c:v>86.071988288986475</c:v>
                </c:pt>
                <c:pt idx="12234">
                  <c:v>86.071988288986475</c:v>
                </c:pt>
                <c:pt idx="12235">
                  <c:v>86.071988288986475</c:v>
                </c:pt>
                <c:pt idx="12236">
                  <c:v>86.071988288986475</c:v>
                </c:pt>
                <c:pt idx="12237">
                  <c:v>86.071988288986475</c:v>
                </c:pt>
                <c:pt idx="12238">
                  <c:v>86.071988288986475</c:v>
                </c:pt>
                <c:pt idx="12239">
                  <c:v>86.071988288986475</c:v>
                </c:pt>
                <c:pt idx="12240">
                  <c:v>86.071988288986475</c:v>
                </c:pt>
                <c:pt idx="12241">
                  <c:v>86.071988288986475</c:v>
                </c:pt>
                <c:pt idx="12242">
                  <c:v>86.071988288986475</c:v>
                </c:pt>
                <c:pt idx="12243">
                  <c:v>86.071988288986475</c:v>
                </c:pt>
                <c:pt idx="12244">
                  <c:v>86.071988288986475</c:v>
                </c:pt>
                <c:pt idx="12245">
                  <c:v>86.071988288986475</c:v>
                </c:pt>
                <c:pt idx="12246">
                  <c:v>86.071988288986475</c:v>
                </c:pt>
                <c:pt idx="12247">
                  <c:v>86.071988288986475</c:v>
                </c:pt>
                <c:pt idx="12248">
                  <c:v>86.071988288986475</c:v>
                </c:pt>
                <c:pt idx="12249">
                  <c:v>86.071988288986475</c:v>
                </c:pt>
                <c:pt idx="12250">
                  <c:v>86.071988288986475</c:v>
                </c:pt>
                <c:pt idx="12251">
                  <c:v>86.071988288986475</c:v>
                </c:pt>
                <c:pt idx="12252">
                  <c:v>86.071988288986475</c:v>
                </c:pt>
                <c:pt idx="12253">
                  <c:v>86.071988288986475</c:v>
                </c:pt>
                <c:pt idx="12254">
                  <c:v>86.071988288986475</c:v>
                </c:pt>
                <c:pt idx="12255">
                  <c:v>86.071988288986475</c:v>
                </c:pt>
                <c:pt idx="12256">
                  <c:v>86.071988288986475</c:v>
                </c:pt>
                <c:pt idx="12257">
                  <c:v>86.071988288986475</c:v>
                </c:pt>
                <c:pt idx="12258">
                  <c:v>86.071988288986475</c:v>
                </c:pt>
                <c:pt idx="12259">
                  <c:v>86.071988288986475</c:v>
                </c:pt>
                <c:pt idx="12260">
                  <c:v>86.071988288986475</c:v>
                </c:pt>
                <c:pt idx="12261">
                  <c:v>86.071988288986475</c:v>
                </c:pt>
                <c:pt idx="12262">
                  <c:v>86.071988288986475</c:v>
                </c:pt>
                <c:pt idx="12263">
                  <c:v>86.071988288986475</c:v>
                </c:pt>
                <c:pt idx="12264">
                  <c:v>86.071988288986475</c:v>
                </c:pt>
                <c:pt idx="12265">
                  <c:v>86.071988288986475</c:v>
                </c:pt>
                <c:pt idx="12266">
                  <c:v>86.071988288986475</c:v>
                </c:pt>
                <c:pt idx="12267">
                  <c:v>86.071988288986475</c:v>
                </c:pt>
                <c:pt idx="12268">
                  <c:v>86.071988288986475</c:v>
                </c:pt>
                <c:pt idx="12269">
                  <c:v>86.071988288986475</c:v>
                </c:pt>
                <c:pt idx="12270">
                  <c:v>86.071988288986475</c:v>
                </c:pt>
                <c:pt idx="12271">
                  <c:v>86.071988288986475</c:v>
                </c:pt>
                <c:pt idx="12272">
                  <c:v>86.071988288986475</c:v>
                </c:pt>
                <c:pt idx="12273">
                  <c:v>86.071988288986475</c:v>
                </c:pt>
                <c:pt idx="12274">
                  <c:v>86.071988288986475</c:v>
                </c:pt>
                <c:pt idx="12275">
                  <c:v>86.071988288986475</c:v>
                </c:pt>
                <c:pt idx="12276">
                  <c:v>86.071988288986475</c:v>
                </c:pt>
                <c:pt idx="12277">
                  <c:v>86.071988288986475</c:v>
                </c:pt>
                <c:pt idx="12278">
                  <c:v>86.071988288986475</c:v>
                </c:pt>
                <c:pt idx="12279">
                  <c:v>86.071988288986475</c:v>
                </c:pt>
                <c:pt idx="12280">
                  <c:v>86.071988288986475</c:v>
                </c:pt>
                <c:pt idx="12281">
                  <c:v>86.071988288986475</c:v>
                </c:pt>
                <c:pt idx="12282">
                  <c:v>86.071988288986475</c:v>
                </c:pt>
                <c:pt idx="12283">
                  <c:v>86.071988288986475</c:v>
                </c:pt>
                <c:pt idx="12284">
                  <c:v>86.071988288986475</c:v>
                </c:pt>
                <c:pt idx="12285">
                  <c:v>86.071988288986475</c:v>
                </c:pt>
                <c:pt idx="12286">
                  <c:v>86.071988288986475</c:v>
                </c:pt>
                <c:pt idx="12287">
                  <c:v>86.071988288986475</c:v>
                </c:pt>
                <c:pt idx="12288">
                  <c:v>86.071988288986475</c:v>
                </c:pt>
                <c:pt idx="12289">
                  <c:v>86.071988288986475</c:v>
                </c:pt>
                <c:pt idx="12290">
                  <c:v>86.071988288986475</c:v>
                </c:pt>
                <c:pt idx="12291">
                  <c:v>86.071988288986475</c:v>
                </c:pt>
                <c:pt idx="12292">
                  <c:v>86.071988288986475</c:v>
                </c:pt>
                <c:pt idx="12293">
                  <c:v>86.071988288986475</c:v>
                </c:pt>
                <c:pt idx="12294">
                  <c:v>86.071988288986475</c:v>
                </c:pt>
                <c:pt idx="12295">
                  <c:v>86.071988288986475</c:v>
                </c:pt>
                <c:pt idx="12296">
                  <c:v>86.071988288986475</c:v>
                </c:pt>
                <c:pt idx="12297">
                  <c:v>86.071988288986475</c:v>
                </c:pt>
                <c:pt idx="12298">
                  <c:v>86.071988288986475</c:v>
                </c:pt>
                <c:pt idx="12299">
                  <c:v>86.071988288986475</c:v>
                </c:pt>
                <c:pt idx="12300">
                  <c:v>86.071988288986475</c:v>
                </c:pt>
                <c:pt idx="12301">
                  <c:v>86.071988288986475</c:v>
                </c:pt>
                <c:pt idx="12302">
                  <c:v>86.071988288986475</c:v>
                </c:pt>
                <c:pt idx="12303">
                  <c:v>86.071988288986475</c:v>
                </c:pt>
                <c:pt idx="12304">
                  <c:v>86.071988288986475</c:v>
                </c:pt>
                <c:pt idx="12305">
                  <c:v>86.071988288986475</c:v>
                </c:pt>
                <c:pt idx="12306">
                  <c:v>86.071988288986475</c:v>
                </c:pt>
                <c:pt idx="12307">
                  <c:v>86.071988288986475</c:v>
                </c:pt>
                <c:pt idx="12308">
                  <c:v>86.071988288986475</c:v>
                </c:pt>
                <c:pt idx="12309">
                  <c:v>86.071988288986475</c:v>
                </c:pt>
                <c:pt idx="12310">
                  <c:v>86.071988288986475</c:v>
                </c:pt>
                <c:pt idx="12311">
                  <c:v>86.071988288986475</c:v>
                </c:pt>
                <c:pt idx="12312">
                  <c:v>86.071988288986475</c:v>
                </c:pt>
                <c:pt idx="12313">
                  <c:v>86.071988288986475</c:v>
                </c:pt>
                <c:pt idx="12314">
                  <c:v>86.071988288986475</c:v>
                </c:pt>
                <c:pt idx="12315">
                  <c:v>86.071988288986475</c:v>
                </c:pt>
                <c:pt idx="12316">
                  <c:v>86.071988288986475</c:v>
                </c:pt>
                <c:pt idx="12317">
                  <c:v>86.071988288986475</c:v>
                </c:pt>
                <c:pt idx="12318">
                  <c:v>86.071988288986475</c:v>
                </c:pt>
                <c:pt idx="12319">
                  <c:v>86.071988288986475</c:v>
                </c:pt>
                <c:pt idx="12320">
                  <c:v>86.071988288986475</c:v>
                </c:pt>
                <c:pt idx="12321">
                  <c:v>86.071988288986475</c:v>
                </c:pt>
                <c:pt idx="12322">
                  <c:v>86.071988288986475</c:v>
                </c:pt>
                <c:pt idx="12323">
                  <c:v>86.071988288986475</c:v>
                </c:pt>
                <c:pt idx="12324">
                  <c:v>86.071988288986475</c:v>
                </c:pt>
                <c:pt idx="12325">
                  <c:v>86.071988288986475</c:v>
                </c:pt>
                <c:pt idx="12326">
                  <c:v>86.071988288986475</c:v>
                </c:pt>
                <c:pt idx="12327">
                  <c:v>86.071988288986475</c:v>
                </c:pt>
                <c:pt idx="12328">
                  <c:v>86.071988288986475</c:v>
                </c:pt>
                <c:pt idx="12329">
                  <c:v>86.071988288986475</c:v>
                </c:pt>
                <c:pt idx="12330">
                  <c:v>86.071988288986475</c:v>
                </c:pt>
                <c:pt idx="12331">
                  <c:v>86.071988288986475</c:v>
                </c:pt>
                <c:pt idx="12332">
                  <c:v>86.071988288986475</c:v>
                </c:pt>
                <c:pt idx="12333">
                  <c:v>86.071988288986475</c:v>
                </c:pt>
                <c:pt idx="12334">
                  <c:v>86.071988288986475</c:v>
                </c:pt>
                <c:pt idx="12335">
                  <c:v>86.071988288986475</c:v>
                </c:pt>
                <c:pt idx="12336">
                  <c:v>86.071988288986475</c:v>
                </c:pt>
                <c:pt idx="12337">
                  <c:v>86.071988288986475</c:v>
                </c:pt>
                <c:pt idx="12338">
                  <c:v>86.071988288986475</c:v>
                </c:pt>
                <c:pt idx="12339">
                  <c:v>86.071988288986475</c:v>
                </c:pt>
                <c:pt idx="12340">
                  <c:v>86.071988288986475</c:v>
                </c:pt>
                <c:pt idx="12341">
                  <c:v>86.071988288986475</c:v>
                </c:pt>
                <c:pt idx="12342">
                  <c:v>86.071988288986475</c:v>
                </c:pt>
                <c:pt idx="12343">
                  <c:v>86.071988288986475</c:v>
                </c:pt>
                <c:pt idx="12344">
                  <c:v>86.071988288986475</c:v>
                </c:pt>
                <c:pt idx="12345">
                  <c:v>86.071988288986475</c:v>
                </c:pt>
                <c:pt idx="12346">
                  <c:v>86.071988288986475</c:v>
                </c:pt>
                <c:pt idx="12347">
                  <c:v>86.071988288986475</c:v>
                </c:pt>
                <c:pt idx="12348">
                  <c:v>86.071988288986475</c:v>
                </c:pt>
                <c:pt idx="12349">
                  <c:v>86.071988288986475</c:v>
                </c:pt>
                <c:pt idx="12350">
                  <c:v>86.071988288986475</c:v>
                </c:pt>
                <c:pt idx="12351">
                  <c:v>86.071988288986475</c:v>
                </c:pt>
                <c:pt idx="12352">
                  <c:v>86.071988288986475</c:v>
                </c:pt>
                <c:pt idx="12353">
                  <c:v>86.071988288986475</c:v>
                </c:pt>
                <c:pt idx="12354">
                  <c:v>86.071988288986475</c:v>
                </c:pt>
                <c:pt idx="12355">
                  <c:v>86.071988288986475</c:v>
                </c:pt>
                <c:pt idx="12356">
                  <c:v>86.071988288986475</c:v>
                </c:pt>
                <c:pt idx="12357">
                  <c:v>86.071988288986475</c:v>
                </c:pt>
                <c:pt idx="12358">
                  <c:v>86.071988288986475</c:v>
                </c:pt>
                <c:pt idx="12359">
                  <c:v>86.071988288986475</c:v>
                </c:pt>
                <c:pt idx="12360">
                  <c:v>86.071988288986475</c:v>
                </c:pt>
                <c:pt idx="12361">
                  <c:v>86.071988288986475</c:v>
                </c:pt>
                <c:pt idx="12362">
                  <c:v>86.071988288986475</c:v>
                </c:pt>
                <c:pt idx="12363">
                  <c:v>86.071988288986475</c:v>
                </c:pt>
                <c:pt idx="12364">
                  <c:v>86.071988288986475</c:v>
                </c:pt>
                <c:pt idx="12365">
                  <c:v>86.071988288986475</c:v>
                </c:pt>
                <c:pt idx="12366">
                  <c:v>86.071988288986475</c:v>
                </c:pt>
                <c:pt idx="12367">
                  <c:v>86.071988288986475</c:v>
                </c:pt>
                <c:pt idx="12368">
                  <c:v>86.071988288986475</c:v>
                </c:pt>
                <c:pt idx="12369">
                  <c:v>86.071988288986475</c:v>
                </c:pt>
                <c:pt idx="12370">
                  <c:v>86.071988288986475</c:v>
                </c:pt>
                <c:pt idx="12371">
                  <c:v>86.071988288986475</c:v>
                </c:pt>
                <c:pt idx="12372">
                  <c:v>86.071988288986475</c:v>
                </c:pt>
                <c:pt idx="12373">
                  <c:v>86.071988288986475</c:v>
                </c:pt>
                <c:pt idx="12374">
                  <c:v>86.071988288986475</c:v>
                </c:pt>
                <c:pt idx="12375">
                  <c:v>86.071988288986475</c:v>
                </c:pt>
                <c:pt idx="12376">
                  <c:v>86.071988288986475</c:v>
                </c:pt>
                <c:pt idx="12377">
                  <c:v>86.071988288986475</c:v>
                </c:pt>
                <c:pt idx="12378">
                  <c:v>86.071988288986475</c:v>
                </c:pt>
                <c:pt idx="12379">
                  <c:v>86.071988288986475</c:v>
                </c:pt>
                <c:pt idx="12380">
                  <c:v>86.071988288986475</c:v>
                </c:pt>
                <c:pt idx="12381">
                  <c:v>86.071988288986475</c:v>
                </c:pt>
                <c:pt idx="12382">
                  <c:v>86.071988288986475</c:v>
                </c:pt>
                <c:pt idx="12383">
                  <c:v>86.071988288986475</c:v>
                </c:pt>
                <c:pt idx="12384">
                  <c:v>86.071988288986475</c:v>
                </c:pt>
                <c:pt idx="12385">
                  <c:v>86.071988288986475</c:v>
                </c:pt>
                <c:pt idx="12386">
                  <c:v>86.071988288986475</c:v>
                </c:pt>
                <c:pt idx="12387">
                  <c:v>86.071988288986475</c:v>
                </c:pt>
                <c:pt idx="12388">
                  <c:v>86.071988288986475</c:v>
                </c:pt>
                <c:pt idx="12389">
                  <c:v>86.071988288986475</c:v>
                </c:pt>
                <c:pt idx="12390">
                  <c:v>86.071988288986475</c:v>
                </c:pt>
                <c:pt idx="12391">
                  <c:v>86.071988288986475</c:v>
                </c:pt>
                <c:pt idx="12392">
                  <c:v>86.071988288986475</c:v>
                </c:pt>
                <c:pt idx="12393">
                  <c:v>86.071988288986475</c:v>
                </c:pt>
                <c:pt idx="12394">
                  <c:v>86.071988288986475</c:v>
                </c:pt>
                <c:pt idx="12395">
                  <c:v>86.071988288986475</c:v>
                </c:pt>
                <c:pt idx="12396">
                  <c:v>86.071988288986475</c:v>
                </c:pt>
                <c:pt idx="12397">
                  <c:v>86.071988288986475</c:v>
                </c:pt>
                <c:pt idx="12398">
                  <c:v>86.071988288986475</c:v>
                </c:pt>
                <c:pt idx="12399">
                  <c:v>86.071988288986475</c:v>
                </c:pt>
                <c:pt idx="12400">
                  <c:v>86.071988288986475</c:v>
                </c:pt>
                <c:pt idx="12401">
                  <c:v>86.071988288986475</c:v>
                </c:pt>
                <c:pt idx="12402">
                  <c:v>86.071988288986475</c:v>
                </c:pt>
                <c:pt idx="12403">
                  <c:v>86.071988288986475</c:v>
                </c:pt>
                <c:pt idx="12404">
                  <c:v>86.071988288986475</c:v>
                </c:pt>
                <c:pt idx="12405">
                  <c:v>86.071988288986475</c:v>
                </c:pt>
                <c:pt idx="12406">
                  <c:v>86.071988288986475</c:v>
                </c:pt>
                <c:pt idx="12407">
                  <c:v>86.071988288986475</c:v>
                </c:pt>
                <c:pt idx="12408">
                  <c:v>86.071988288986475</c:v>
                </c:pt>
                <c:pt idx="12409">
                  <c:v>86.071988288986475</c:v>
                </c:pt>
                <c:pt idx="12410">
                  <c:v>86.071988288986475</c:v>
                </c:pt>
                <c:pt idx="12411">
                  <c:v>86.071988288986475</c:v>
                </c:pt>
                <c:pt idx="12412">
                  <c:v>86.071988288986475</c:v>
                </c:pt>
                <c:pt idx="12413">
                  <c:v>86.071988288986475</c:v>
                </c:pt>
                <c:pt idx="12414">
                  <c:v>86.071988288986475</c:v>
                </c:pt>
                <c:pt idx="12415">
                  <c:v>86.071988288986475</c:v>
                </c:pt>
                <c:pt idx="12416">
                  <c:v>86.071988288986475</c:v>
                </c:pt>
                <c:pt idx="12417">
                  <c:v>86.071988288986475</c:v>
                </c:pt>
                <c:pt idx="12418">
                  <c:v>86.071988288986475</c:v>
                </c:pt>
                <c:pt idx="12419">
                  <c:v>86.071988288986475</c:v>
                </c:pt>
                <c:pt idx="12420">
                  <c:v>86.071988288986475</c:v>
                </c:pt>
                <c:pt idx="12421">
                  <c:v>86.071988288986475</c:v>
                </c:pt>
                <c:pt idx="12422">
                  <c:v>86.071988288986475</c:v>
                </c:pt>
                <c:pt idx="12423">
                  <c:v>86.071988288986475</c:v>
                </c:pt>
                <c:pt idx="12424">
                  <c:v>86.071988288986475</c:v>
                </c:pt>
                <c:pt idx="12425">
                  <c:v>86.071988288986475</c:v>
                </c:pt>
                <c:pt idx="12426">
                  <c:v>86.071988288986475</c:v>
                </c:pt>
                <c:pt idx="12427">
                  <c:v>86.071988288986475</c:v>
                </c:pt>
                <c:pt idx="12428">
                  <c:v>86.071988288986475</c:v>
                </c:pt>
                <c:pt idx="12429">
                  <c:v>86.071988288986475</c:v>
                </c:pt>
                <c:pt idx="12430">
                  <c:v>86.071988288986475</c:v>
                </c:pt>
                <c:pt idx="12431">
                  <c:v>86.071988288986475</c:v>
                </c:pt>
                <c:pt idx="12432">
                  <c:v>86.071988288986475</c:v>
                </c:pt>
                <c:pt idx="12433">
                  <c:v>86.071988288986475</c:v>
                </c:pt>
                <c:pt idx="12434">
                  <c:v>86.071988288986475</c:v>
                </c:pt>
                <c:pt idx="12435">
                  <c:v>86.071988288986475</c:v>
                </c:pt>
                <c:pt idx="12436">
                  <c:v>86.071988288986475</c:v>
                </c:pt>
                <c:pt idx="12437">
                  <c:v>86.071988288986475</c:v>
                </c:pt>
                <c:pt idx="12438">
                  <c:v>86.071988288986475</c:v>
                </c:pt>
                <c:pt idx="12439">
                  <c:v>86.071988288986475</c:v>
                </c:pt>
                <c:pt idx="12440">
                  <c:v>86.071988288986475</c:v>
                </c:pt>
                <c:pt idx="12441">
                  <c:v>86.071988288986475</c:v>
                </c:pt>
                <c:pt idx="12442">
                  <c:v>86.071988288986475</c:v>
                </c:pt>
                <c:pt idx="12443">
                  <c:v>86.071988288986475</c:v>
                </c:pt>
                <c:pt idx="12444">
                  <c:v>86.071988288986475</c:v>
                </c:pt>
                <c:pt idx="12445">
                  <c:v>86.071988288986475</c:v>
                </c:pt>
                <c:pt idx="12446">
                  <c:v>86.071988288986475</c:v>
                </c:pt>
                <c:pt idx="12447">
                  <c:v>86.071988288986475</c:v>
                </c:pt>
                <c:pt idx="12448">
                  <c:v>86.071988288986475</c:v>
                </c:pt>
                <c:pt idx="12449">
                  <c:v>86.071988288986475</c:v>
                </c:pt>
                <c:pt idx="12450">
                  <c:v>86.071988288986475</c:v>
                </c:pt>
                <c:pt idx="12451">
                  <c:v>86.071988288986475</c:v>
                </c:pt>
                <c:pt idx="12452">
                  <c:v>86.071988288986475</c:v>
                </c:pt>
                <c:pt idx="12453">
                  <c:v>86.071988288986475</c:v>
                </c:pt>
                <c:pt idx="12454">
                  <c:v>86.071988288986475</c:v>
                </c:pt>
                <c:pt idx="12455">
                  <c:v>86.071988288986475</c:v>
                </c:pt>
                <c:pt idx="12456">
                  <c:v>86.071988288986475</c:v>
                </c:pt>
                <c:pt idx="12457">
                  <c:v>86.071988288986475</c:v>
                </c:pt>
                <c:pt idx="12458">
                  <c:v>86.071988288986475</c:v>
                </c:pt>
                <c:pt idx="12459">
                  <c:v>86.071988288986475</c:v>
                </c:pt>
                <c:pt idx="12460">
                  <c:v>86.071988288986475</c:v>
                </c:pt>
                <c:pt idx="12461">
                  <c:v>86.071988288986475</c:v>
                </c:pt>
                <c:pt idx="12462">
                  <c:v>86.071988288986475</c:v>
                </c:pt>
                <c:pt idx="12463">
                  <c:v>86.071988288986475</c:v>
                </c:pt>
                <c:pt idx="12464">
                  <c:v>86.071988288986475</c:v>
                </c:pt>
                <c:pt idx="12465">
                  <c:v>86.071988288986475</c:v>
                </c:pt>
                <c:pt idx="12466">
                  <c:v>86.071988288986475</c:v>
                </c:pt>
                <c:pt idx="12467">
                  <c:v>86.071988288986475</c:v>
                </c:pt>
                <c:pt idx="12468">
                  <c:v>86.071988288986475</c:v>
                </c:pt>
                <c:pt idx="12469">
                  <c:v>86.071988288986475</c:v>
                </c:pt>
                <c:pt idx="12470">
                  <c:v>86.071988288986475</c:v>
                </c:pt>
                <c:pt idx="12471">
                  <c:v>86.071988288986475</c:v>
                </c:pt>
                <c:pt idx="12472">
                  <c:v>86.071988288986475</c:v>
                </c:pt>
                <c:pt idx="12473">
                  <c:v>86.071988288986475</c:v>
                </c:pt>
                <c:pt idx="12474">
                  <c:v>86.071988288986475</c:v>
                </c:pt>
                <c:pt idx="12475">
                  <c:v>86.071988288986475</c:v>
                </c:pt>
                <c:pt idx="12476">
                  <c:v>86.071988288986475</c:v>
                </c:pt>
                <c:pt idx="12477">
                  <c:v>86.071988288986475</c:v>
                </c:pt>
                <c:pt idx="12478">
                  <c:v>86.071988288986475</c:v>
                </c:pt>
                <c:pt idx="12479">
                  <c:v>86.071988288986475</c:v>
                </c:pt>
                <c:pt idx="12480">
                  <c:v>86.071988288986475</c:v>
                </c:pt>
                <c:pt idx="12481">
                  <c:v>86.071988288986475</c:v>
                </c:pt>
                <c:pt idx="12482">
                  <c:v>86.071988288986475</c:v>
                </c:pt>
                <c:pt idx="12483">
                  <c:v>86.071988288986475</c:v>
                </c:pt>
                <c:pt idx="12484">
                  <c:v>86.071988288986475</c:v>
                </c:pt>
                <c:pt idx="12485">
                  <c:v>86.071988288986475</c:v>
                </c:pt>
                <c:pt idx="12486">
                  <c:v>86.071988288986475</c:v>
                </c:pt>
                <c:pt idx="12487">
                  <c:v>86.071988288986475</c:v>
                </c:pt>
                <c:pt idx="12488">
                  <c:v>86.071988288986475</c:v>
                </c:pt>
                <c:pt idx="12489">
                  <c:v>86.071988288986475</c:v>
                </c:pt>
                <c:pt idx="12490">
                  <c:v>86.071988288986475</c:v>
                </c:pt>
                <c:pt idx="12491">
                  <c:v>86.071988288986475</c:v>
                </c:pt>
                <c:pt idx="12492">
                  <c:v>86.071988288986475</c:v>
                </c:pt>
                <c:pt idx="12493">
                  <c:v>86.071988288986475</c:v>
                </c:pt>
                <c:pt idx="12494">
                  <c:v>86.071988288986475</c:v>
                </c:pt>
                <c:pt idx="12495">
                  <c:v>86.071988288986475</c:v>
                </c:pt>
                <c:pt idx="12496">
                  <c:v>86.071988288986475</c:v>
                </c:pt>
                <c:pt idx="12497">
                  <c:v>86.071988288986475</c:v>
                </c:pt>
                <c:pt idx="12498">
                  <c:v>86.071988288986475</c:v>
                </c:pt>
                <c:pt idx="12499">
                  <c:v>86.071988288986475</c:v>
                </c:pt>
                <c:pt idx="12500">
                  <c:v>86.071988288986475</c:v>
                </c:pt>
                <c:pt idx="12501">
                  <c:v>86.071988288986475</c:v>
                </c:pt>
                <c:pt idx="12502">
                  <c:v>86.071988288986475</c:v>
                </c:pt>
                <c:pt idx="12503">
                  <c:v>86.071988288986475</c:v>
                </c:pt>
                <c:pt idx="12504">
                  <c:v>86.071988288986475</c:v>
                </c:pt>
                <c:pt idx="12505">
                  <c:v>86.071988288986475</c:v>
                </c:pt>
                <c:pt idx="12506">
                  <c:v>86.071988288986475</c:v>
                </c:pt>
                <c:pt idx="12507">
                  <c:v>86.071988288986475</c:v>
                </c:pt>
                <c:pt idx="12508">
                  <c:v>86.071988288986475</c:v>
                </c:pt>
                <c:pt idx="12509">
                  <c:v>86.071988288986475</c:v>
                </c:pt>
                <c:pt idx="12510">
                  <c:v>86.071988288986475</c:v>
                </c:pt>
                <c:pt idx="12511">
                  <c:v>86.071988288986475</c:v>
                </c:pt>
                <c:pt idx="12512">
                  <c:v>86.071988288986475</c:v>
                </c:pt>
                <c:pt idx="12513">
                  <c:v>86.071988288986475</c:v>
                </c:pt>
                <c:pt idx="12514">
                  <c:v>86.071988288986475</c:v>
                </c:pt>
                <c:pt idx="12515">
                  <c:v>86.071988288986475</c:v>
                </c:pt>
                <c:pt idx="12516">
                  <c:v>86.071988288986475</c:v>
                </c:pt>
                <c:pt idx="12517">
                  <c:v>86.071988288986475</c:v>
                </c:pt>
                <c:pt idx="12518">
                  <c:v>86.071988288986475</c:v>
                </c:pt>
                <c:pt idx="12519">
                  <c:v>86.071988288986475</c:v>
                </c:pt>
                <c:pt idx="12520">
                  <c:v>86.071988288986475</c:v>
                </c:pt>
                <c:pt idx="12521">
                  <c:v>86.071988288986475</c:v>
                </c:pt>
                <c:pt idx="12522">
                  <c:v>86.071988288986475</c:v>
                </c:pt>
                <c:pt idx="12523">
                  <c:v>86.071988288986475</c:v>
                </c:pt>
                <c:pt idx="12524">
                  <c:v>86.071988288986475</c:v>
                </c:pt>
                <c:pt idx="12525">
                  <c:v>86.071988288986475</c:v>
                </c:pt>
                <c:pt idx="12526">
                  <c:v>86.071988288986475</c:v>
                </c:pt>
                <c:pt idx="12527">
                  <c:v>86.071988288986475</c:v>
                </c:pt>
                <c:pt idx="12528">
                  <c:v>86.071988288986475</c:v>
                </c:pt>
                <c:pt idx="12529">
                  <c:v>86.071988288986475</c:v>
                </c:pt>
                <c:pt idx="12530">
                  <c:v>86.071988288986475</c:v>
                </c:pt>
                <c:pt idx="12531">
                  <c:v>86.071988288986475</c:v>
                </c:pt>
                <c:pt idx="12532">
                  <c:v>86.071988288986475</c:v>
                </c:pt>
                <c:pt idx="12533">
                  <c:v>86.071988288986475</c:v>
                </c:pt>
                <c:pt idx="12534">
                  <c:v>86.071988288986475</c:v>
                </c:pt>
                <c:pt idx="12535">
                  <c:v>86.071988288986475</c:v>
                </c:pt>
                <c:pt idx="12536">
                  <c:v>86.071988288986475</c:v>
                </c:pt>
                <c:pt idx="12537">
                  <c:v>86.071988288986475</c:v>
                </c:pt>
                <c:pt idx="12538">
                  <c:v>86.071988288986475</c:v>
                </c:pt>
                <c:pt idx="12539">
                  <c:v>86.071988288986475</c:v>
                </c:pt>
                <c:pt idx="12540">
                  <c:v>86.071988288986475</c:v>
                </c:pt>
                <c:pt idx="12541">
                  <c:v>86.071988288986475</c:v>
                </c:pt>
                <c:pt idx="12542">
                  <c:v>86.071988288986475</c:v>
                </c:pt>
                <c:pt idx="12543">
                  <c:v>86.071988288986475</c:v>
                </c:pt>
                <c:pt idx="12544">
                  <c:v>86.071988288986475</c:v>
                </c:pt>
                <c:pt idx="12545">
                  <c:v>86.071988288986475</c:v>
                </c:pt>
                <c:pt idx="12546">
                  <c:v>86.071988288986475</c:v>
                </c:pt>
                <c:pt idx="12547">
                  <c:v>86.071988288986475</c:v>
                </c:pt>
                <c:pt idx="12548">
                  <c:v>86.071988288986475</c:v>
                </c:pt>
                <c:pt idx="12549">
                  <c:v>86.071988288986475</c:v>
                </c:pt>
                <c:pt idx="12550">
                  <c:v>86.071988288986475</c:v>
                </c:pt>
                <c:pt idx="12551">
                  <c:v>86.071988288986475</c:v>
                </c:pt>
                <c:pt idx="12552">
                  <c:v>86.071988288986475</c:v>
                </c:pt>
                <c:pt idx="12553">
                  <c:v>86.071988288986475</c:v>
                </c:pt>
                <c:pt idx="12554">
                  <c:v>86.071988288986475</c:v>
                </c:pt>
                <c:pt idx="12555">
                  <c:v>86.071988288986475</c:v>
                </c:pt>
                <c:pt idx="12556">
                  <c:v>86.071988288986475</c:v>
                </c:pt>
                <c:pt idx="12557">
                  <c:v>86.071988288986475</c:v>
                </c:pt>
                <c:pt idx="12558">
                  <c:v>86.071988288986475</c:v>
                </c:pt>
                <c:pt idx="12559">
                  <c:v>86.071988288986475</c:v>
                </c:pt>
                <c:pt idx="12560">
                  <c:v>86.071988288986475</c:v>
                </c:pt>
                <c:pt idx="12561">
                  <c:v>86.071988288986475</c:v>
                </c:pt>
                <c:pt idx="12562">
                  <c:v>86.071988288986475</c:v>
                </c:pt>
                <c:pt idx="12563">
                  <c:v>86.071988288986475</c:v>
                </c:pt>
                <c:pt idx="12564">
                  <c:v>86.071988288986475</c:v>
                </c:pt>
                <c:pt idx="12565">
                  <c:v>86.071988288986475</c:v>
                </c:pt>
                <c:pt idx="12566">
                  <c:v>86.071988288986475</c:v>
                </c:pt>
                <c:pt idx="12567">
                  <c:v>86.071988288986475</c:v>
                </c:pt>
                <c:pt idx="12568">
                  <c:v>86.071988288986475</c:v>
                </c:pt>
                <c:pt idx="12569">
                  <c:v>86.071988288986475</c:v>
                </c:pt>
                <c:pt idx="12570">
                  <c:v>86.071988288986475</c:v>
                </c:pt>
                <c:pt idx="12571">
                  <c:v>86.071988288986475</c:v>
                </c:pt>
                <c:pt idx="12572">
                  <c:v>86.071988288986475</c:v>
                </c:pt>
                <c:pt idx="12573">
                  <c:v>86.071988288986475</c:v>
                </c:pt>
                <c:pt idx="12574">
                  <c:v>86.071988288986475</c:v>
                </c:pt>
                <c:pt idx="12575">
                  <c:v>86.071988288986475</c:v>
                </c:pt>
                <c:pt idx="12576">
                  <c:v>86.071988288986475</c:v>
                </c:pt>
                <c:pt idx="12577">
                  <c:v>86.071988288986475</c:v>
                </c:pt>
                <c:pt idx="12578">
                  <c:v>86.071988288986475</c:v>
                </c:pt>
                <c:pt idx="12579">
                  <c:v>86.071988288986475</c:v>
                </c:pt>
                <c:pt idx="12580">
                  <c:v>86.071988288986475</c:v>
                </c:pt>
                <c:pt idx="12581">
                  <c:v>86.071988288986475</c:v>
                </c:pt>
                <c:pt idx="12582">
                  <c:v>86.071988288986475</c:v>
                </c:pt>
                <c:pt idx="12583">
                  <c:v>86.071988288986475</c:v>
                </c:pt>
                <c:pt idx="12584">
                  <c:v>86.071988288986475</c:v>
                </c:pt>
                <c:pt idx="12585">
                  <c:v>86.071988288986475</c:v>
                </c:pt>
                <c:pt idx="12586">
                  <c:v>86.071988288986475</c:v>
                </c:pt>
                <c:pt idx="12587">
                  <c:v>86.071988288986475</c:v>
                </c:pt>
                <c:pt idx="12588">
                  <c:v>86.071988288986475</c:v>
                </c:pt>
                <c:pt idx="12589">
                  <c:v>86.071988288986475</c:v>
                </c:pt>
                <c:pt idx="12590">
                  <c:v>86.071988288986475</c:v>
                </c:pt>
                <c:pt idx="12591">
                  <c:v>86.071988288986475</c:v>
                </c:pt>
                <c:pt idx="12592">
                  <c:v>86.071988288986475</c:v>
                </c:pt>
                <c:pt idx="12593">
                  <c:v>86.071988288986475</c:v>
                </c:pt>
                <c:pt idx="12594">
                  <c:v>86.071988288986475</c:v>
                </c:pt>
                <c:pt idx="12595">
                  <c:v>86.071988288986475</c:v>
                </c:pt>
                <c:pt idx="12596">
                  <c:v>86.071988288986475</c:v>
                </c:pt>
                <c:pt idx="12597">
                  <c:v>86.071988288986475</c:v>
                </c:pt>
                <c:pt idx="12598">
                  <c:v>86.071988288986475</c:v>
                </c:pt>
                <c:pt idx="12599">
                  <c:v>86.071988288986475</c:v>
                </c:pt>
                <c:pt idx="12600">
                  <c:v>86.071988288986475</c:v>
                </c:pt>
                <c:pt idx="12601">
                  <c:v>86.071988288986475</c:v>
                </c:pt>
                <c:pt idx="12602">
                  <c:v>86.071988288986475</c:v>
                </c:pt>
                <c:pt idx="12603">
                  <c:v>86.071988288986475</c:v>
                </c:pt>
                <c:pt idx="12604">
                  <c:v>86.071988288986475</c:v>
                </c:pt>
                <c:pt idx="12605">
                  <c:v>86.071988288986475</c:v>
                </c:pt>
                <c:pt idx="12606">
                  <c:v>86.071988288986475</c:v>
                </c:pt>
                <c:pt idx="12607">
                  <c:v>86.071988288986475</c:v>
                </c:pt>
                <c:pt idx="12608">
                  <c:v>86.071988288986475</c:v>
                </c:pt>
                <c:pt idx="12609">
                  <c:v>86.071988288986475</c:v>
                </c:pt>
                <c:pt idx="12610">
                  <c:v>86.071988288986475</c:v>
                </c:pt>
                <c:pt idx="12611">
                  <c:v>86.071988288986475</c:v>
                </c:pt>
                <c:pt idx="12612">
                  <c:v>86.071988288986475</c:v>
                </c:pt>
                <c:pt idx="12613">
                  <c:v>86.071988288986475</c:v>
                </c:pt>
                <c:pt idx="12614">
                  <c:v>86.071988288986475</c:v>
                </c:pt>
                <c:pt idx="12615">
                  <c:v>86.071988288986475</c:v>
                </c:pt>
                <c:pt idx="12616">
                  <c:v>86.071988288986475</c:v>
                </c:pt>
                <c:pt idx="12617">
                  <c:v>86.071988288986475</c:v>
                </c:pt>
                <c:pt idx="12618">
                  <c:v>86.071988288986475</c:v>
                </c:pt>
                <c:pt idx="12619">
                  <c:v>86.071988288986475</c:v>
                </c:pt>
                <c:pt idx="12620">
                  <c:v>86.071988288986475</c:v>
                </c:pt>
                <c:pt idx="12621">
                  <c:v>86.071988288986475</c:v>
                </c:pt>
                <c:pt idx="12622">
                  <c:v>86.071988288986475</c:v>
                </c:pt>
                <c:pt idx="12623">
                  <c:v>86.071988288986475</c:v>
                </c:pt>
                <c:pt idx="12624">
                  <c:v>86.071988288986475</c:v>
                </c:pt>
                <c:pt idx="12625">
                  <c:v>86.071988288986475</c:v>
                </c:pt>
                <c:pt idx="12626">
                  <c:v>86.071988288986475</c:v>
                </c:pt>
                <c:pt idx="12627">
                  <c:v>86.071988288986475</c:v>
                </c:pt>
                <c:pt idx="12628">
                  <c:v>86.071988288986475</c:v>
                </c:pt>
                <c:pt idx="12629">
                  <c:v>86.071988288986475</c:v>
                </c:pt>
                <c:pt idx="12630">
                  <c:v>86.071988288986475</c:v>
                </c:pt>
                <c:pt idx="12631">
                  <c:v>86.071988288986475</c:v>
                </c:pt>
                <c:pt idx="12632">
                  <c:v>86.071988288986475</c:v>
                </c:pt>
                <c:pt idx="12633">
                  <c:v>86.071988288986475</c:v>
                </c:pt>
                <c:pt idx="12634">
                  <c:v>86.071988288986475</c:v>
                </c:pt>
                <c:pt idx="12635">
                  <c:v>86.071988288986475</c:v>
                </c:pt>
                <c:pt idx="12636">
                  <c:v>86.071988288986475</c:v>
                </c:pt>
                <c:pt idx="12637">
                  <c:v>86.071988288986475</c:v>
                </c:pt>
                <c:pt idx="12638">
                  <c:v>86.071988288986475</c:v>
                </c:pt>
                <c:pt idx="12639">
                  <c:v>86.071988288986475</c:v>
                </c:pt>
                <c:pt idx="12640">
                  <c:v>86.071988288986475</c:v>
                </c:pt>
                <c:pt idx="12641">
                  <c:v>86.071988288986475</c:v>
                </c:pt>
                <c:pt idx="12642">
                  <c:v>86.071988288986475</c:v>
                </c:pt>
                <c:pt idx="12643">
                  <c:v>86.071988288986475</c:v>
                </c:pt>
                <c:pt idx="12644">
                  <c:v>86.071988288986475</c:v>
                </c:pt>
                <c:pt idx="12645">
                  <c:v>86.071988288986475</c:v>
                </c:pt>
                <c:pt idx="12646">
                  <c:v>86.071988288986475</c:v>
                </c:pt>
                <c:pt idx="12647">
                  <c:v>86.071988288986475</c:v>
                </c:pt>
                <c:pt idx="12648">
                  <c:v>86.071988288986475</c:v>
                </c:pt>
                <c:pt idx="12649">
                  <c:v>86.071988288986475</c:v>
                </c:pt>
                <c:pt idx="12650">
                  <c:v>86.071988288986475</c:v>
                </c:pt>
                <c:pt idx="12651">
                  <c:v>86.071988288986475</c:v>
                </c:pt>
                <c:pt idx="12652">
                  <c:v>86.071988288986475</c:v>
                </c:pt>
                <c:pt idx="12653">
                  <c:v>86.071988288986475</c:v>
                </c:pt>
                <c:pt idx="12654">
                  <c:v>86.071988288986475</c:v>
                </c:pt>
                <c:pt idx="12655">
                  <c:v>86.071988288986475</c:v>
                </c:pt>
                <c:pt idx="12656">
                  <c:v>86.071988288986475</c:v>
                </c:pt>
                <c:pt idx="12657">
                  <c:v>86.071988288986475</c:v>
                </c:pt>
                <c:pt idx="12658">
                  <c:v>86.071988288986475</c:v>
                </c:pt>
                <c:pt idx="12659">
                  <c:v>86.071988288986475</c:v>
                </c:pt>
                <c:pt idx="12660">
                  <c:v>86.071988288986475</c:v>
                </c:pt>
                <c:pt idx="12661">
                  <c:v>86.071988288986475</c:v>
                </c:pt>
                <c:pt idx="12662">
                  <c:v>86.071988288986475</c:v>
                </c:pt>
                <c:pt idx="12663">
                  <c:v>86.071988288986475</c:v>
                </c:pt>
                <c:pt idx="12664">
                  <c:v>86.071988288986475</c:v>
                </c:pt>
                <c:pt idx="12665">
                  <c:v>86.071988288986475</c:v>
                </c:pt>
                <c:pt idx="12666">
                  <c:v>86.071988288986475</c:v>
                </c:pt>
                <c:pt idx="12667">
                  <c:v>86.071988288986475</c:v>
                </c:pt>
                <c:pt idx="12668">
                  <c:v>86.071988288986475</c:v>
                </c:pt>
                <c:pt idx="12669">
                  <c:v>86.071988288986475</c:v>
                </c:pt>
                <c:pt idx="12670">
                  <c:v>86.071988288986475</c:v>
                </c:pt>
                <c:pt idx="12671">
                  <c:v>86.071988288986475</c:v>
                </c:pt>
                <c:pt idx="12672">
                  <c:v>86.071988288986475</c:v>
                </c:pt>
                <c:pt idx="12673">
                  <c:v>86.071988288986475</c:v>
                </c:pt>
                <c:pt idx="12674">
                  <c:v>86.071988288986475</c:v>
                </c:pt>
                <c:pt idx="12675">
                  <c:v>86.071988288986475</c:v>
                </c:pt>
                <c:pt idx="12676">
                  <c:v>86.071988288986475</c:v>
                </c:pt>
                <c:pt idx="12677">
                  <c:v>86.071988288986475</c:v>
                </c:pt>
                <c:pt idx="12678">
                  <c:v>86.071988288986475</c:v>
                </c:pt>
                <c:pt idx="12679">
                  <c:v>86.071988288986475</c:v>
                </c:pt>
                <c:pt idx="12680">
                  <c:v>86.071988288986475</c:v>
                </c:pt>
                <c:pt idx="12681">
                  <c:v>86.071988288986475</c:v>
                </c:pt>
                <c:pt idx="12682">
                  <c:v>86.071988288986475</c:v>
                </c:pt>
                <c:pt idx="12683">
                  <c:v>86.071988288986475</c:v>
                </c:pt>
                <c:pt idx="12684">
                  <c:v>86.071988288986475</c:v>
                </c:pt>
                <c:pt idx="12685">
                  <c:v>86.071988288986475</c:v>
                </c:pt>
                <c:pt idx="12686">
                  <c:v>86.071988288986475</c:v>
                </c:pt>
                <c:pt idx="12687">
                  <c:v>86.071988288986475</c:v>
                </c:pt>
                <c:pt idx="12688">
                  <c:v>86.071988288986475</c:v>
                </c:pt>
                <c:pt idx="12689">
                  <c:v>86.071988288986475</c:v>
                </c:pt>
                <c:pt idx="12690">
                  <c:v>86.071988288986475</c:v>
                </c:pt>
                <c:pt idx="12691">
                  <c:v>86.071988288986475</c:v>
                </c:pt>
                <c:pt idx="12692">
                  <c:v>86.071988288986475</c:v>
                </c:pt>
                <c:pt idx="12693">
                  <c:v>86.071988288986475</c:v>
                </c:pt>
                <c:pt idx="12694">
                  <c:v>86.071988288986475</c:v>
                </c:pt>
                <c:pt idx="12695">
                  <c:v>86.071988288986475</c:v>
                </c:pt>
                <c:pt idx="12696">
                  <c:v>86.071988288986475</c:v>
                </c:pt>
                <c:pt idx="12697">
                  <c:v>86.071988288986475</c:v>
                </c:pt>
                <c:pt idx="12698">
                  <c:v>86.071988288986475</c:v>
                </c:pt>
                <c:pt idx="12699">
                  <c:v>86.071988288986475</c:v>
                </c:pt>
                <c:pt idx="12700">
                  <c:v>86.071988288986475</c:v>
                </c:pt>
                <c:pt idx="12701">
                  <c:v>86.071988288986475</c:v>
                </c:pt>
                <c:pt idx="12702">
                  <c:v>86.071988288986475</c:v>
                </c:pt>
                <c:pt idx="12703">
                  <c:v>86.071988288986475</c:v>
                </c:pt>
                <c:pt idx="12704">
                  <c:v>86.071988288986475</c:v>
                </c:pt>
                <c:pt idx="12705">
                  <c:v>86.071988288986475</c:v>
                </c:pt>
                <c:pt idx="12706">
                  <c:v>86.071988288986475</c:v>
                </c:pt>
                <c:pt idx="12707">
                  <c:v>86.071988288986475</c:v>
                </c:pt>
                <c:pt idx="12708">
                  <c:v>86.071988288986475</c:v>
                </c:pt>
                <c:pt idx="12709">
                  <c:v>86.071988288986475</c:v>
                </c:pt>
                <c:pt idx="12710">
                  <c:v>86.071988288986475</c:v>
                </c:pt>
                <c:pt idx="12711">
                  <c:v>86.071988288986475</c:v>
                </c:pt>
                <c:pt idx="12712">
                  <c:v>86.071988288986475</c:v>
                </c:pt>
                <c:pt idx="12713">
                  <c:v>86.071988288986475</c:v>
                </c:pt>
                <c:pt idx="12714">
                  <c:v>86.071988288986475</c:v>
                </c:pt>
                <c:pt idx="12715">
                  <c:v>86.071988288986475</c:v>
                </c:pt>
                <c:pt idx="12716">
                  <c:v>86.071988288986475</c:v>
                </c:pt>
                <c:pt idx="12717">
                  <c:v>86.071988288986475</c:v>
                </c:pt>
                <c:pt idx="12718">
                  <c:v>86.071988288986475</c:v>
                </c:pt>
                <c:pt idx="12719">
                  <c:v>86.071988288986475</c:v>
                </c:pt>
                <c:pt idx="12720">
                  <c:v>86.071988288986475</c:v>
                </c:pt>
                <c:pt idx="12721">
                  <c:v>86.071988288986475</c:v>
                </c:pt>
                <c:pt idx="12722">
                  <c:v>86.071988288986475</c:v>
                </c:pt>
                <c:pt idx="12723">
                  <c:v>86.071988288986475</c:v>
                </c:pt>
                <c:pt idx="12724">
                  <c:v>86.071988288986475</c:v>
                </c:pt>
                <c:pt idx="12725">
                  <c:v>86.071988288986475</c:v>
                </c:pt>
                <c:pt idx="12726">
                  <c:v>86.071988288986475</c:v>
                </c:pt>
                <c:pt idx="12727">
                  <c:v>86.071988288986475</c:v>
                </c:pt>
                <c:pt idx="12728">
                  <c:v>86.071988288986475</c:v>
                </c:pt>
                <c:pt idx="12729">
                  <c:v>86.071988288986475</c:v>
                </c:pt>
                <c:pt idx="12730">
                  <c:v>86.071988288986475</c:v>
                </c:pt>
                <c:pt idx="12731">
                  <c:v>86.071988288986475</c:v>
                </c:pt>
                <c:pt idx="12732">
                  <c:v>86.071988288986475</c:v>
                </c:pt>
                <c:pt idx="12733">
                  <c:v>86.071988288986475</c:v>
                </c:pt>
                <c:pt idx="12734">
                  <c:v>86.071988288986475</c:v>
                </c:pt>
                <c:pt idx="12735">
                  <c:v>86.071988288986475</c:v>
                </c:pt>
                <c:pt idx="12736">
                  <c:v>86.071988288986475</c:v>
                </c:pt>
                <c:pt idx="12737">
                  <c:v>86.071988288986475</c:v>
                </c:pt>
                <c:pt idx="12738">
                  <c:v>86.071988288986475</c:v>
                </c:pt>
                <c:pt idx="12739">
                  <c:v>86.071988288986475</c:v>
                </c:pt>
                <c:pt idx="12740">
                  <c:v>86.071988288986475</c:v>
                </c:pt>
                <c:pt idx="12741">
                  <c:v>86.071988288986475</c:v>
                </c:pt>
                <c:pt idx="12742">
                  <c:v>86.071988288986475</c:v>
                </c:pt>
                <c:pt idx="12743">
                  <c:v>86.071988288986475</c:v>
                </c:pt>
                <c:pt idx="12744">
                  <c:v>86.071988288986475</c:v>
                </c:pt>
                <c:pt idx="12745">
                  <c:v>86.071988288986475</c:v>
                </c:pt>
                <c:pt idx="12746">
                  <c:v>86.071988288986475</c:v>
                </c:pt>
                <c:pt idx="12747">
                  <c:v>86.071988288986475</c:v>
                </c:pt>
                <c:pt idx="12748">
                  <c:v>86.071988288986475</c:v>
                </c:pt>
                <c:pt idx="12749">
                  <c:v>86.071988288986475</c:v>
                </c:pt>
                <c:pt idx="12750">
                  <c:v>86.071988288986475</c:v>
                </c:pt>
                <c:pt idx="12751">
                  <c:v>86.071988288986475</c:v>
                </c:pt>
                <c:pt idx="12752">
                  <c:v>86.071988288986475</c:v>
                </c:pt>
                <c:pt idx="12753">
                  <c:v>86.071988288986475</c:v>
                </c:pt>
                <c:pt idx="12754">
                  <c:v>86.071988288986475</c:v>
                </c:pt>
                <c:pt idx="12755">
                  <c:v>86.071988288986475</c:v>
                </c:pt>
                <c:pt idx="12756">
                  <c:v>86.071988288986475</c:v>
                </c:pt>
                <c:pt idx="12757">
                  <c:v>86.071988288986475</c:v>
                </c:pt>
                <c:pt idx="12758">
                  <c:v>86.071988288986475</c:v>
                </c:pt>
                <c:pt idx="12759">
                  <c:v>86.071988288986475</c:v>
                </c:pt>
                <c:pt idx="12760">
                  <c:v>86.071988288986475</c:v>
                </c:pt>
                <c:pt idx="12761">
                  <c:v>86.071988288986475</c:v>
                </c:pt>
                <c:pt idx="12762">
                  <c:v>86.071988288986475</c:v>
                </c:pt>
                <c:pt idx="12763">
                  <c:v>86.071988288986475</c:v>
                </c:pt>
                <c:pt idx="12764">
                  <c:v>86.071988288986475</c:v>
                </c:pt>
                <c:pt idx="12765">
                  <c:v>86.071988288986475</c:v>
                </c:pt>
                <c:pt idx="12766">
                  <c:v>86.071988288986475</c:v>
                </c:pt>
                <c:pt idx="12767">
                  <c:v>86.071988288986475</c:v>
                </c:pt>
                <c:pt idx="12768">
                  <c:v>86.071988288986475</c:v>
                </c:pt>
                <c:pt idx="12769">
                  <c:v>86.071988288986475</c:v>
                </c:pt>
                <c:pt idx="12770">
                  <c:v>86.071988288986475</c:v>
                </c:pt>
                <c:pt idx="12771">
                  <c:v>86.071988288986475</c:v>
                </c:pt>
                <c:pt idx="12772">
                  <c:v>86.071988288986475</c:v>
                </c:pt>
                <c:pt idx="12773">
                  <c:v>86.071988288986475</c:v>
                </c:pt>
                <c:pt idx="12774">
                  <c:v>86.071988288986475</c:v>
                </c:pt>
                <c:pt idx="12775">
                  <c:v>86.071988288986475</c:v>
                </c:pt>
                <c:pt idx="12776">
                  <c:v>86.071988288986475</c:v>
                </c:pt>
                <c:pt idx="12777">
                  <c:v>86.071988288986475</c:v>
                </c:pt>
                <c:pt idx="12778">
                  <c:v>86.071988288986475</c:v>
                </c:pt>
                <c:pt idx="12779">
                  <c:v>86.071988288986475</c:v>
                </c:pt>
                <c:pt idx="12780">
                  <c:v>86.071988288986475</c:v>
                </c:pt>
                <c:pt idx="12781">
                  <c:v>86.071988288986475</c:v>
                </c:pt>
                <c:pt idx="12782">
                  <c:v>86.071988288986475</c:v>
                </c:pt>
                <c:pt idx="12783">
                  <c:v>86.071988288986475</c:v>
                </c:pt>
                <c:pt idx="12784">
                  <c:v>86.071988288986475</c:v>
                </c:pt>
                <c:pt idx="12785">
                  <c:v>86.071988288986475</c:v>
                </c:pt>
                <c:pt idx="12786">
                  <c:v>86.071988288986475</c:v>
                </c:pt>
                <c:pt idx="12787">
                  <c:v>86.071988288986475</c:v>
                </c:pt>
                <c:pt idx="12788">
                  <c:v>86.071988288986475</c:v>
                </c:pt>
                <c:pt idx="12789">
                  <c:v>86.071988288986475</c:v>
                </c:pt>
                <c:pt idx="12790">
                  <c:v>86.071988288986475</c:v>
                </c:pt>
                <c:pt idx="12791">
                  <c:v>86.071988288986475</c:v>
                </c:pt>
                <c:pt idx="12792">
                  <c:v>86.071988288986475</c:v>
                </c:pt>
                <c:pt idx="12793">
                  <c:v>86.071988288986475</c:v>
                </c:pt>
                <c:pt idx="12794">
                  <c:v>86.071988288986475</c:v>
                </c:pt>
                <c:pt idx="12795">
                  <c:v>86.071988288986475</c:v>
                </c:pt>
                <c:pt idx="12796">
                  <c:v>86.071988288986475</c:v>
                </c:pt>
                <c:pt idx="12797">
                  <c:v>86.071988288986475</c:v>
                </c:pt>
                <c:pt idx="12798">
                  <c:v>86.071988288986475</c:v>
                </c:pt>
                <c:pt idx="12799">
                  <c:v>86.071988288986475</c:v>
                </c:pt>
                <c:pt idx="12800">
                  <c:v>86.071988288986475</c:v>
                </c:pt>
                <c:pt idx="12801">
                  <c:v>86.071988288986475</c:v>
                </c:pt>
                <c:pt idx="12802">
                  <c:v>86.071988288986475</c:v>
                </c:pt>
                <c:pt idx="12803">
                  <c:v>86.071988288986475</c:v>
                </c:pt>
                <c:pt idx="12804">
                  <c:v>86.071988288986475</c:v>
                </c:pt>
                <c:pt idx="12805">
                  <c:v>86.071988288986475</c:v>
                </c:pt>
                <c:pt idx="12806">
                  <c:v>86.071988288986475</c:v>
                </c:pt>
                <c:pt idx="12807">
                  <c:v>86.071988288986475</c:v>
                </c:pt>
                <c:pt idx="12808">
                  <c:v>86.071988288986475</c:v>
                </c:pt>
                <c:pt idx="12809">
                  <c:v>86.071988288986475</c:v>
                </c:pt>
                <c:pt idx="12810">
                  <c:v>86.071988288986475</c:v>
                </c:pt>
                <c:pt idx="12811">
                  <c:v>86.071988288986475</c:v>
                </c:pt>
                <c:pt idx="12812">
                  <c:v>86.071988288986475</c:v>
                </c:pt>
                <c:pt idx="12813">
                  <c:v>86.071988288986475</c:v>
                </c:pt>
                <c:pt idx="12814">
                  <c:v>86.071988288986475</c:v>
                </c:pt>
                <c:pt idx="12815">
                  <c:v>86.071988288986475</c:v>
                </c:pt>
                <c:pt idx="12816">
                  <c:v>86.071988288986475</c:v>
                </c:pt>
                <c:pt idx="12817">
                  <c:v>86.071988288986475</c:v>
                </c:pt>
                <c:pt idx="12818">
                  <c:v>86.071988288986475</c:v>
                </c:pt>
                <c:pt idx="12819">
                  <c:v>86.071988288986475</c:v>
                </c:pt>
                <c:pt idx="12820">
                  <c:v>86.071988288986475</c:v>
                </c:pt>
                <c:pt idx="12821">
                  <c:v>86.071988288986475</c:v>
                </c:pt>
                <c:pt idx="12822">
                  <c:v>86.071988288986475</c:v>
                </c:pt>
                <c:pt idx="12823">
                  <c:v>86.071988288986475</c:v>
                </c:pt>
                <c:pt idx="12824">
                  <c:v>86.071988288986475</c:v>
                </c:pt>
                <c:pt idx="12825">
                  <c:v>86.071988288986475</c:v>
                </c:pt>
                <c:pt idx="12826">
                  <c:v>86.071988288986475</c:v>
                </c:pt>
                <c:pt idx="12827">
                  <c:v>86.071988288986475</c:v>
                </c:pt>
                <c:pt idx="12828">
                  <c:v>86.071988288986475</c:v>
                </c:pt>
                <c:pt idx="12829">
                  <c:v>86.071988288986475</c:v>
                </c:pt>
                <c:pt idx="12830">
                  <c:v>86.071988288986475</c:v>
                </c:pt>
                <c:pt idx="12831">
                  <c:v>86.071988288986475</c:v>
                </c:pt>
                <c:pt idx="12832">
                  <c:v>86.071988288986475</c:v>
                </c:pt>
                <c:pt idx="12833">
                  <c:v>86.071988288986475</c:v>
                </c:pt>
                <c:pt idx="12834">
                  <c:v>86.071988288986475</c:v>
                </c:pt>
                <c:pt idx="12835">
                  <c:v>86.071988288986475</c:v>
                </c:pt>
                <c:pt idx="12836">
                  <c:v>86.071988288986475</c:v>
                </c:pt>
                <c:pt idx="12837">
                  <c:v>86.071988288986475</c:v>
                </c:pt>
                <c:pt idx="12838">
                  <c:v>86.071988288986475</c:v>
                </c:pt>
                <c:pt idx="12839">
                  <c:v>86.071988288986475</c:v>
                </c:pt>
                <c:pt idx="12840">
                  <c:v>86.071988288986475</c:v>
                </c:pt>
                <c:pt idx="12841">
                  <c:v>86.071988288986475</c:v>
                </c:pt>
                <c:pt idx="12842">
                  <c:v>86.071988288986475</c:v>
                </c:pt>
                <c:pt idx="12843">
                  <c:v>86.071988288986475</c:v>
                </c:pt>
                <c:pt idx="12844">
                  <c:v>86.071988288986475</c:v>
                </c:pt>
                <c:pt idx="12845">
                  <c:v>86.071988288986475</c:v>
                </c:pt>
                <c:pt idx="12846">
                  <c:v>86.071988288986475</c:v>
                </c:pt>
                <c:pt idx="12847">
                  <c:v>86.071988288986475</c:v>
                </c:pt>
                <c:pt idx="12848">
                  <c:v>86.071988288986475</c:v>
                </c:pt>
                <c:pt idx="12849">
                  <c:v>86.071988288986475</c:v>
                </c:pt>
                <c:pt idx="12850">
                  <c:v>86.071988288986475</c:v>
                </c:pt>
                <c:pt idx="12851">
                  <c:v>86.071988288986475</c:v>
                </c:pt>
                <c:pt idx="12852">
                  <c:v>86.071988288986475</c:v>
                </c:pt>
                <c:pt idx="12853">
                  <c:v>86.071988288986475</c:v>
                </c:pt>
                <c:pt idx="12854">
                  <c:v>86.071988288986475</c:v>
                </c:pt>
                <c:pt idx="12855">
                  <c:v>86.071988288986475</c:v>
                </c:pt>
                <c:pt idx="12856">
                  <c:v>86.071988288986475</c:v>
                </c:pt>
                <c:pt idx="12857">
                  <c:v>86.071988288986475</c:v>
                </c:pt>
                <c:pt idx="12858">
                  <c:v>86.071988288986475</c:v>
                </c:pt>
                <c:pt idx="12859">
                  <c:v>86.071988288986475</c:v>
                </c:pt>
                <c:pt idx="12860">
                  <c:v>86.071988288986475</c:v>
                </c:pt>
                <c:pt idx="12861">
                  <c:v>86.071988288986475</c:v>
                </c:pt>
                <c:pt idx="12862">
                  <c:v>86.071988288986475</c:v>
                </c:pt>
                <c:pt idx="12863">
                  <c:v>86.071988288986475</c:v>
                </c:pt>
                <c:pt idx="12864">
                  <c:v>86.071988288986475</c:v>
                </c:pt>
                <c:pt idx="12865">
                  <c:v>86.071988288986475</c:v>
                </c:pt>
                <c:pt idx="12866">
                  <c:v>86.071988288986475</c:v>
                </c:pt>
                <c:pt idx="12867">
                  <c:v>86.071988288986475</c:v>
                </c:pt>
                <c:pt idx="12868">
                  <c:v>86.071988288986475</c:v>
                </c:pt>
                <c:pt idx="12869">
                  <c:v>86.071988288986475</c:v>
                </c:pt>
                <c:pt idx="12870">
                  <c:v>86.071988288986475</c:v>
                </c:pt>
                <c:pt idx="12871">
                  <c:v>86.071988288986475</c:v>
                </c:pt>
                <c:pt idx="12872">
                  <c:v>86.071988288986475</c:v>
                </c:pt>
                <c:pt idx="12873">
                  <c:v>86.071988288986475</c:v>
                </c:pt>
                <c:pt idx="12874">
                  <c:v>86.071988288986475</c:v>
                </c:pt>
                <c:pt idx="12875">
                  <c:v>86.071988288986475</c:v>
                </c:pt>
                <c:pt idx="12876">
                  <c:v>86.071988288986475</c:v>
                </c:pt>
                <c:pt idx="12877">
                  <c:v>86.071988288986475</c:v>
                </c:pt>
                <c:pt idx="12878">
                  <c:v>86.071988288986475</c:v>
                </c:pt>
                <c:pt idx="12879">
                  <c:v>86.071988288986475</c:v>
                </c:pt>
                <c:pt idx="12880">
                  <c:v>86.071988288986475</c:v>
                </c:pt>
                <c:pt idx="12881">
                  <c:v>86.071988288986475</c:v>
                </c:pt>
                <c:pt idx="12882">
                  <c:v>86.071988288986475</c:v>
                </c:pt>
                <c:pt idx="12883">
                  <c:v>86.071988288986475</c:v>
                </c:pt>
                <c:pt idx="12884">
                  <c:v>86.071988288986475</c:v>
                </c:pt>
                <c:pt idx="12885">
                  <c:v>86.071988288986475</c:v>
                </c:pt>
                <c:pt idx="12886">
                  <c:v>86.071988288986475</c:v>
                </c:pt>
                <c:pt idx="12887">
                  <c:v>86.071988288986475</c:v>
                </c:pt>
                <c:pt idx="12888">
                  <c:v>86.071988288986475</c:v>
                </c:pt>
                <c:pt idx="12889">
                  <c:v>86.071988288986475</c:v>
                </c:pt>
                <c:pt idx="12890">
                  <c:v>86.071988288986475</c:v>
                </c:pt>
                <c:pt idx="12891">
                  <c:v>86.071988288986475</c:v>
                </c:pt>
                <c:pt idx="12892">
                  <c:v>86.071988288986475</c:v>
                </c:pt>
                <c:pt idx="12893">
                  <c:v>86.071988288986475</c:v>
                </c:pt>
                <c:pt idx="12894">
                  <c:v>86.071988288986475</c:v>
                </c:pt>
                <c:pt idx="12895">
                  <c:v>86.071988288986475</c:v>
                </c:pt>
                <c:pt idx="12896">
                  <c:v>86.071988288986475</c:v>
                </c:pt>
                <c:pt idx="12897">
                  <c:v>86.071988288986475</c:v>
                </c:pt>
                <c:pt idx="12898">
                  <c:v>86.071988288986475</c:v>
                </c:pt>
                <c:pt idx="12899">
                  <c:v>86.071988288986475</c:v>
                </c:pt>
                <c:pt idx="12900">
                  <c:v>86.071988288986475</c:v>
                </c:pt>
                <c:pt idx="12901">
                  <c:v>86.071988288986475</c:v>
                </c:pt>
                <c:pt idx="12902">
                  <c:v>86.071988288986475</c:v>
                </c:pt>
                <c:pt idx="12903">
                  <c:v>86.071988288986475</c:v>
                </c:pt>
                <c:pt idx="12904">
                  <c:v>86.071988288986475</c:v>
                </c:pt>
                <c:pt idx="12905">
                  <c:v>86.071988288986475</c:v>
                </c:pt>
                <c:pt idx="12906">
                  <c:v>86.071988288986475</c:v>
                </c:pt>
                <c:pt idx="12907">
                  <c:v>86.071988288986475</c:v>
                </c:pt>
                <c:pt idx="12908">
                  <c:v>86.071988288986475</c:v>
                </c:pt>
                <c:pt idx="12909">
                  <c:v>86.071988288986475</c:v>
                </c:pt>
                <c:pt idx="12910">
                  <c:v>86.071988288986475</c:v>
                </c:pt>
                <c:pt idx="12911">
                  <c:v>86.071988288986475</c:v>
                </c:pt>
                <c:pt idx="12912">
                  <c:v>86.071988288986475</c:v>
                </c:pt>
                <c:pt idx="12913">
                  <c:v>86.071988288986475</c:v>
                </c:pt>
                <c:pt idx="12914">
                  <c:v>86.071988288986475</c:v>
                </c:pt>
                <c:pt idx="12915">
                  <c:v>86.071988288986475</c:v>
                </c:pt>
                <c:pt idx="12916">
                  <c:v>86.071988288986475</c:v>
                </c:pt>
                <c:pt idx="12917">
                  <c:v>86.071988288986475</c:v>
                </c:pt>
                <c:pt idx="12918">
                  <c:v>86.071988288986475</c:v>
                </c:pt>
                <c:pt idx="12919">
                  <c:v>86.071988288986475</c:v>
                </c:pt>
                <c:pt idx="12920">
                  <c:v>86.071988288986475</c:v>
                </c:pt>
                <c:pt idx="12921">
                  <c:v>86.071988288986475</c:v>
                </c:pt>
                <c:pt idx="12922">
                  <c:v>86.071988288986475</c:v>
                </c:pt>
                <c:pt idx="12923">
                  <c:v>86.071988288986475</c:v>
                </c:pt>
                <c:pt idx="12924">
                  <c:v>86.071988288986475</c:v>
                </c:pt>
                <c:pt idx="12925">
                  <c:v>86.071988288986475</c:v>
                </c:pt>
                <c:pt idx="12926">
                  <c:v>86.071988288986475</c:v>
                </c:pt>
                <c:pt idx="12927">
                  <c:v>86.071988288986475</c:v>
                </c:pt>
                <c:pt idx="12928">
                  <c:v>86.071988288986475</c:v>
                </c:pt>
                <c:pt idx="12929">
                  <c:v>86.071988288986475</c:v>
                </c:pt>
                <c:pt idx="12930">
                  <c:v>86.071988288986475</c:v>
                </c:pt>
                <c:pt idx="12931">
                  <c:v>86.071988288986475</c:v>
                </c:pt>
                <c:pt idx="12932">
                  <c:v>86.071988288986475</c:v>
                </c:pt>
                <c:pt idx="12933">
                  <c:v>86.071988288986475</c:v>
                </c:pt>
                <c:pt idx="12934">
                  <c:v>86.071988288986475</c:v>
                </c:pt>
                <c:pt idx="12935">
                  <c:v>86.071988288986475</c:v>
                </c:pt>
                <c:pt idx="12936">
                  <c:v>86.071988288986475</c:v>
                </c:pt>
                <c:pt idx="12937">
                  <c:v>86.071988288986475</c:v>
                </c:pt>
                <c:pt idx="12938">
                  <c:v>86.071988288986475</c:v>
                </c:pt>
                <c:pt idx="12939">
                  <c:v>86.071988288986475</c:v>
                </c:pt>
                <c:pt idx="12940">
                  <c:v>86.071988288986475</c:v>
                </c:pt>
                <c:pt idx="12941">
                  <c:v>86.071988288986475</c:v>
                </c:pt>
                <c:pt idx="12942">
                  <c:v>86.071988288986475</c:v>
                </c:pt>
                <c:pt idx="12943">
                  <c:v>86.071988288986475</c:v>
                </c:pt>
                <c:pt idx="12944">
                  <c:v>86.071988288986475</c:v>
                </c:pt>
                <c:pt idx="12945">
                  <c:v>86.071988288986475</c:v>
                </c:pt>
                <c:pt idx="12946">
                  <c:v>86.071988288986475</c:v>
                </c:pt>
                <c:pt idx="12947">
                  <c:v>86.071988288986475</c:v>
                </c:pt>
                <c:pt idx="12948">
                  <c:v>86.071988288986475</c:v>
                </c:pt>
                <c:pt idx="12949">
                  <c:v>86.071988288986475</c:v>
                </c:pt>
                <c:pt idx="12950">
                  <c:v>86.071988288986475</c:v>
                </c:pt>
                <c:pt idx="12951">
                  <c:v>86.071988288986475</c:v>
                </c:pt>
                <c:pt idx="12952">
                  <c:v>86.071988288986475</c:v>
                </c:pt>
                <c:pt idx="12953">
                  <c:v>86.071988288986475</c:v>
                </c:pt>
                <c:pt idx="12954">
                  <c:v>86.071988288986475</c:v>
                </c:pt>
                <c:pt idx="12955">
                  <c:v>86.071988288986475</c:v>
                </c:pt>
                <c:pt idx="12956">
                  <c:v>86.071988288986475</c:v>
                </c:pt>
                <c:pt idx="12957">
                  <c:v>86.071988288986475</c:v>
                </c:pt>
                <c:pt idx="12958">
                  <c:v>86.071988288986475</c:v>
                </c:pt>
                <c:pt idx="12959">
                  <c:v>86.071988288986475</c:v>
                </c:pt>
                <c:pt idx="12960">
                  <c:v>86.071988288986475</c:v>
                </c:pt>
                <c:pt idx="12961">
                  <c:v>86.071988288986475</c:v>
                </c:pt>
                <c:pt idx="12962">
                  <c:v>86.071988288986475</c:v>
                </c:pt>
                <c:pt idx="12963">
                  <c:v>86.071988288986475</c:v>
                </c:pt>
                <c:pt idx="12964">
                  <c:v>86.071988288986475</c:v>
                </c:pt>
                <c:pt idx="12965">
                  <c:v>86.071988288986475</c:v>
                </c:pt>
                <c:pt idx="12966">
                  <c:v>86.071988288986475</c:v>
                </c:pt>
                <c:pt idx="12967">
                  <c:v>86.071988288986475</c:v>
                </c:pt>
                <c:pt idx="12968">
                  <c:v>86.071988288986475</c:v>
                </c:pt>
                <c:pt idx="12969">
                  <c:v>86.071988288986475</c:v>
                </c:pt>
                <c:pt idx="12970">
                  <c:v>86.071988288986475</c:v>
                </c:pt>
                <c:pt idx="12971">
                  <c:v>86.071988288986475</c:v>
                </c:pt>
                <c:pt idx="12972">
                  <c:v>86.071988288986475</c:v>
                </c:pt>
                <c:pt idx="12973">
                  <c:v>86.071988288986475</c:v>
                </c:pt>
                <c:pt idx="12974">
                  <c:v>86.071988288986475</c:v>
                </c:pt>
                <c:pt idx="12975">
                  <c:v>86.071988288986475</c:v>
                </c:pt>
                <c:pt idx="12976">
                  <c:v>86.071988288986475</c:v>
                </c:pt>
                <c:pt idx="12977">
                  <c:v>86.071988288986475</c:v>
                </c:pt>
                <c:pt idx="12978">
                  <c:v>86.071988288986475</c:v>
                </c:pt>
                <c:pt idx="12979">
                  <c:v>86.071988288986475</c:v>
                </c:pt>
                <c:pt idx="12980">
                  <c:v>86.071988288986475</c:v>
                </c:pt>
                <c:pt idx="12981">
                  <c:v>86.071988288986475</c:v>
                </c:pt>
                <c:pt idx="12982">
                  <c:v>86.071988288986475</c:v>
                </c:pt>
                <c:pt idx="12983">
                  <c:v>86.071988288986475</c:v>
                </c:pt>
                <c:pt idx="12984">
                  <c:v>86.071988288986475</c:v>
                </c:pt>
                <c:pt idx="12985">
                  <c:v>86.071988288986475</c:v>
                </c:pt>
                <c:pt idx="12986">
                  <c:v>86.071988288986475</c:v>
                </c:pt>
                <c:pt idx="12987">
                  <c:v>86.071988288986475</c:v>
                </c:pt>
                <c:pt idx="12988">
                  <c:v>86.071988288986475</c:v>
                </c:pt>
                <c:pt idx="12989">
                  <c:v>86.071988288986475</c:v>
                </c:pt>
                <c:pt idx="12990">
                  <c:v>86.071988288986475</c:v>
                </c:pt>
                <c:pt idx="12991">
                  <c:v>86.071988288986475</c:v>
                </c:pt>
                <c:pt idx="12992">
                  <c:v>86.071988288986475</c:v>
                </c:pt>
                <c:pt idx="12993">
                  <c:v>86.071988288986475</c:v>
                </c:pt>
                <c:pt idx="12994">
                  <c:v>86.071988288986475</c:v>
                </c:pt>
                <c:pt idx="12995">
                  <c:v>86.071988288986475</c:v>
                </c:pt>
                <c:pt idx="12996">
                  <c:v>86.071988288986475</c:v>
                </c:pt>
                <c:pt idx="12997">
                  <c:v>86.071988288986475</c:v>
                </c:pt>
                <c:pt idx="12998">
                  <c:v>86.071988288986475</c:v>
                </c:pt>
                <c:pt idx="12999">
                  <c:v>86.071988288986475</c:v>
                </c:pt>
                <c:pt idx="13000">
                  <c:v>86.071988288986475</c:v>
                </c:pt>
                <c:pt idx="13001">
                  <c:v>86.071988288986475</c:v>
                </c:pt>
                <c:pt idx="13002">
                  <c:v>86.071988288986475</c:v>
                </c:pt>
                <c:pt idx="13003">
                  <c:v>86.071988288986475</c:v>
                </c:pt>
                <c:pt idx="13004">
                  <c:v>86.071988288986475</c:v>
                </c:pt>
                <c:pt idx="13005">
                  <c:v>86.071988288986475</c:v>
                </c:pt>
                <c:pt idx="13006">
                  <c:v>86.071988288986475</c:v>
                </c:pt>
                <c:pt idx="13007">
                  <c:v>86.071988288986475</c:v>
                </c:pt>
                <c:pt idx="13008">
                  <c:v>86.071988288986475</c:v>
                </c:pt>
                <c:pt idx="13009">
                  <c:v>86.071988288986475</c:v>
                </c:pt>
                <c:pt idx="13010">
                  <c:v>86.071988288986475</c:v>
                </c:pt>
                <c:pt idx="13011">
                  <c:v>86.071988288986475</c:v>
                </c:pt>
                <c:pt idx="13012">
                  <c:v>86.071988288986475</c:v>
                </c:pt>
                <c:pt idx="13013">
                  <c:v>86.071988288986475</c:v>
                </c:pt>
                <c:pt idx="13014">
                  <c:v>86.071988288986475</c:v>
                </c:pt>
                <c:pt idx="13015">
                  <c:v>86.071988288986475</c:v>
                </c:pt>
                <c:pt idx="13016">
                  <c:v>86.071988288986475</c:v>
                </c:pt>
                <c:pt idx="13017">
                  <c:v>86.071988288986475</c:v>
                </c:pt>
                <c:pt idx="13018">
                  <c:v>86.071988288986475</c:v>
                </c:pt>
                <c:pt idx="13019">
                  <c:v>86.071988288986475</c:v>
                </c:pt>
                <c:pt idx="13020">
                  <c:v>86.071988288986475</c:v>
                </c:pt>
                <c:pt idx="13021">
                  <c:v>86.071988288986475</c:v>
                </c:pt>
                <c:pt idx="13022">
                  <c:v>86.071988288986475</c:v>
                </c:pt>
                <c:pt idx="13023">
                  <c:v>86.071988288986475</c:v>
                </c:pt>
                <c:pt idx="13024">
                  <c:v>86.071988288986475</c:v>
                </c:pt>
                <c:pt idx="13025">
                  <c:v>86.071988288986475</c:v>
                </c:pt>
                <c:pt idx="13026">
                  <c:v>86.071988288986475</c:v>
                </c:pt>
                <c:pt idx="13027">
                  <c:v>86.071988288986475</c:v>
                </c:pt>
                <c:pt idx="13028">
                  <c:v>86.071988288986475</c:v>
                </c:pt>
                <c:pt idx="13029">
                  <c:v>86.071988288986475</c:v>
                </c:pt>
                <c:pt idx="13030">
                  <c:v>86.071988288986475</c:v>
                </c:pt>
                <c:pt idx="13031">
                  <c:v>86.071988288986475</c:v>
                </c:pt>
                <c:pt idx="13032">
                  <c:v>86.071988288986475</c:v>
                </c:pt>
                <c:pt idx="13033">
                  <c:v>86.071988288986475</c:v>
                </c:pt>
                <c:pt idx="13034">
                  <c:v>86.071988288986475</c:v>
                </c:pt>
                <c:pt idx="13035">
                  <c:v>86.071988288986475</c:v>
                </c:pt>
                <c:pt idx="13036">
                  <c:v>86.071988288986475</c:v>
                </c:pt>
                <c:pt idx="13037">
                  <c:v>86.071988288986475</c:v>
                </c:pt>
                <c:pt idx="13038">
                  <c:v>86.071988288986475</c:v>
                </c:pt>
                <c:pt idx="13039">
                  <c:v>86.071988288986475</c:v>
                </c:pt>
                <c:pt idx="13040">
                  <c:v>86.071988288986475</c:v>
                </c:pt>
                <c:pt idx="13041">
                  <c:v>86.071988288986475</c:v>
                </c:pt>
                <c:pt idx="13042">
                  <c:v>86.071988288986475</c:v>
                </c:pt>
                <c:pt idx="13043">
                  <c:v>86.071988288986475</c:v>
                </c:pt>
                <c:pt idx="13044">
                  <c:v>86.071988288986475</c:v>
                </c:pt>
                <c:pt idx="13045">
                  <c:v>86.071988288986475</c:v>
                </c:pt>
                <c:pt idx="13046">
                  <c:v>86.071988288986475</c:v>
                </c:pt>
                <c:pt idx="13047">
                  <c:v>86.071988288986475</c:v>
                </c:pt>
                <c:pt idx="13048">
                  <c:v>86.071988288986475</c:v>
                </c:pt>
                <c:pt idx="13049">
                  <c:v>86.071988288986475</c:v>
                </c:pt>
                <c:pt idx="13050">
                  <c:v>86.071988288986475</c:v>
                </c:pt>
                <c:pt idx="13051">
                  <c:v>86.071988288986475</c:v>
                </c:pt>
                <c:pt idx="13052">
                  <c:v>86.071988288986475</c:v>
                </c:pt>
                <c:pt idx="13053">
                  <c:v>86.071988288986475</c:v>
                </c:pt>
                <c:pt idx="13054">
                  <c:v>86.071988288986475</c:v>
                </c:pt>
                <c:pt idx="13055">
                  <c:v>86.071988288986475</c:v>
                </c:pt>
                <c:pt idx="13056">
                  <c:v>86.071988288986475</c:v>
                </c:pt>
                <c:pt idx="13057">
                  <c:v>86.071988288986475</c:v>
                </c:pt>
                <c:pt idx="13058">
                  <c:v>86.071988288986475</c:v>
                </c:pt>
                <c:pt idx="13059">
                  <c:v>86.071988288986475</c:v>
                </c:pt>
                <c:pt idx="13060">
                  <c:v>86.071988288986475</c:v>
                </c:pt>
                <c:pt idx="13061">
                  <c:v>86.071988288986475</c:v>
                </c:pt>
                <c:pt idx="13062">
                  <c:v>86.071988288986475</c:v>
                </c:pt>
                <c:pt idx="13063">
                  <c:v>86.071988288986475</c:v>
                </c:pt>
                <c:pt idx="13064">
                  <c:v>86.071988288986475</c:v>
                </c:pt>
                <c:pt idx="13065">
                  <c:v>86.071988288986475</c:v>
                </c:pt>
                <c:pt idx="13066">
                  <c:v>86.071988288986475</c:v>
                </c:pt>
                <c:pt idx="13067">
                  <c:v>86.071988288986475</c:v>
                </c:pt>
                <c:pt idx="13068">
                  <c:v>86.071988288986475</c:v>
                </c:pt>
                <c:pt idx="13069">
                  <c:v>86.071988288986475</c:v>
                </c:pt>
                <c:pt idx="13070">
                  <c:v>86.071988288986475</c:v>
                </c:pt>
                <c:pt idx="13071">
                  <c:v>86.071988288986475</c:v>
                </c:pt>
                <c:pt idx="13072">
                  <c:v>86.071988288986475</c:v>
                </c:pt>
                <c:pt idx="13073">
                  <c:v>86.071988288986475</c:v>
                </c:pt>
                <c:pt idx="13074">
                  <c:v>86.071988288986475</c:v>
                </c:pt>
                <c:pt idx="13075">
                  <c:v>86.071988288986475</c:v>
                </c:pt>
                <c:pt idx="13076">
                  <c:v>86.071988288986475</c:v>
                </c:pt>
                <c:pt idx="13077">
                  <c:v>86.071988288986475</c:v>
                </c:pt>
                <c:pt idx="13078">
                  <c:v>86.071988288986475</c:v>
                </c:pt>
                <c:pt idx="13079">
                  <c:v>86.071988288986475</c:v>
                </c:pt>
                <c:pt idx="13080">
                  <c:v>86.071988288986475</c:v>
                </c:pt>
                <c:pt idx="13081">
                  <c:v>86.071988288986475</c:v>
                </c:pt>
                <c:pt idx="13082">
                  <c:v>86.071988288986475</c:v>
                </c:pt>
                <c:pt idx="13083">
                  <c:v>86.071988288986475</c:v>
                </c:pt>
                <c:pt idx="13084">
                  <c:v>86.071988288986475</c:v>
                </c:pt>
                <c:pt idx="13085">
                  <c:v>86.071988288986475</c:v>
                </c:pt>
                <c:pt idx="13086">
                  <c:v>86.071988288986475</c:v>
                </c:pt>
                <c:pt idx="13087">
                  <c:v>86.071988288986475</c:v>
                </c:pt>
                <c:pt idx="13088">
                  <c:v>86.071988288986475</c:v>
                </c:pt>
                <c:pt idx="13089">
                  <c:v>86.071988288986475</c:v>
                </c:pt>
                <c:pt idx="13090">
                  <c:v>86.071988288986475</c:v>
                </c:pt>
                <c:pt idx="13091">
                  <c:v>86.071988288986475</c:v>
                </c:pt>
                <c:pt idx="13092">
                  <c:v>86.071988288986475</c:v>
                </c:pt>
                <c:pt idx="13093">
                  <c:v>86.071988288986475</c:v>
                </c:pt>
                <c:pt idx="13094">
                  <c:v>86.071988288986475</c:v>
                </c:pt>
                <c:pt idx="13095">
                  <c:v>86.071988288986475</c:v>
                </c:pt>
                <c:pt idx="13096">
                  <c:v>86.071988288986475</c:v>
                </c:pt>
                <c:pt idx="13097">
                  <c:v>86.071988288986475</c:v>
                </c:pt>
                <c:pt idx="13098">
                  <c:v>86.071988288986475</c:v>
                </c:pt>
                <c:pt idx="13099">
                  <c:v>86.071988288986475</c:v>
                </c:pt>
                <c:pt idx="13100">
                  <c:v>86.071988288986475</c:v>
                </c:pt>
                <c:pt idx="13101">
                  <c:v>86.071988288986475</c:v>
                </c:pt>
                <c:pt idx="13102">
                  <c:v>86.071988288986475</c:v>
                </c:pt>
                <c:pt idx="13103">
                  <c:v>86.071988288986475</c:v>
                </c:pt>
                <c:pt idx="13104">
                  <c:v>86.071988288986475</c:v>
                </c:pt>
                <c:pt idx="13105">
                  <c:v>86.071988288986475</c:v>
                </c:pt>
                <c:pt idx="13106">
                  <c:v>86.071988288986475</c:v>
                </c:pt>
                <c:pt idx="13107">
                  <c:v>86.071988288986475</c:v>
                </c:pt>
                <c:pt idx="13108">
                  <c:v>86.071988288986475</c:v>
                </c:pt>
                <c:pt idx="13109">
                  <c:v>86.071988288986475</c:v>
                </c:pt>
                <c:pt idx="13110">
                  <c:v>86.071988288986475</c:v>
                </c:pt>
                <c:pt idx="13111">
                  <c:v>86.071988288986475</c:v>
                </c:pt>
                <c:pt idx="13112">
                  <c:v>86.071988288986475</c:v>
                </c:pt>
                <c:pt idx="13113">
                  <c:v>86.071988288986475</c:v>
                </c:pt>
                <c:pt idx="13114">
                  <c:v>86.071988288986475</c:v>
                </c:pt>
                <c:pt idx="13115">
                  <c:v>86.071988288986475</c:v>
                </c:pt>
                <c:pt idx="13116">
                  <c:v>86.071988288986475</c:v>
                </c:pt>
                <c:pt idx="13117">
                  <c:v>86.071988288986475</c:v>
                </c:pt>
                <c:pt idx="13118">
                  <c:v>86.071988288986475</c:v>
                </c:pt>
                <c:pt idx="13119">
                  <c:v>86.071988288986475</c:v>
                </c:pt>
                <c:pt idx="13120">
                  <c:v>86.071988288986475</c:v>
                </c:pt>
                <c:pt idx="13121">
                  <c:v>86.071988288986475</c:v>
                </c:pt>
                <c:pt idx="13122">
                  <c:v>86.071988288986475</c:v>
                </c:pt>
                <c:pt idx="13123">
                  <c:v>86.071988288986475</c:v>
                </c:pt>
                <c:pt idx="13124">
                  <c:v>86.071988288986475</c:v>
                </c:pt>
                <c:pt idx="13125">
                  <c:v>86.071988288986475</c:v>
                </c:pt>
                <c:pt idx="13126">
                  <c:v>86.071988288986475</c:v>
                </c:pt>
                <c:pt idx="13127">
                  <c:v>86.071988288986475</c:v>
                </c:pt>
                <c:pt idx="13128">
                  <c:v>86.071988288986475</c:v>
                </c:pt>
                <c:pt idx="13129">
                  <c:v>86.071988288986475</c:v>
                </c:pt>
                <c:pt idx="13130">
                  <c:v>86.071988288986475</c:v>
                </c:pt>
                <c:pt idx="13131">
                  <c:v>86.071988288986475</c:v>
                </c:pt>
                <c:pt idx="13132">
                  <c:v>86.071988288986475</c:v>
                </c:pt>
                <c:pt idx="13133">
                  <c:v>86.071988288986475</c:v>
                </c:pt>
                <c:pt idx="13134">
                  <c:v>86.071988288986475</c:v>
                </c:pt>
                <c:pt idx="13135">
                  <c:v>86.071988288986475</c:v>
                </c:pt>
                <c:pt idx="13136">
                  <c:v>86.071988288986475</c:v>
                </c:pt>
                <c:pt idx="13137">
                  <c:v>86.071988288986475</c:v>
                </c:pt>
                <c:pt idx="13138">
                  <c:v>86.071988288986475</c:v>
                </c:pt>
                <c:pt idx="13139">
                  <c:v>86.071988288986475</c:v>
                </c:pt>
                <c:pt idx="13140">
                  <c:v>86.071988288986475</c:v>
                </c:pt>
                <c:pt idx="13141">
                  <c:v>86.071988288986475</c:v>
                </c:pt>
                <c:pt idx="13142">
                  <c:v>86.071988288986475</c:v>
                </c:pt>
                <c:pt idx="13143">
                  <c:v>86.071988288986475</c:v>
                </c:pt>
                <c:pt idx="13144">
                  <c:v>86.071988288986475</c:v>
                </c:pt>
                <c:pt idx="13145">
                  <c:v>86.071988288986475</c:v>
                </c:pt>
                <c:pt idx="13146">
                  <c:v>86.071988288986475</c:v>
                </c:pt>
                <c:pt idx="13147">
                  <c:v>86.071988288986475</c:v>
                </c:pt>
                <c:pt idx="13148">
                  <c:v>86.071988288986475</c:v>
                </c:pt>
                <c:pt idx="13149">
                  <c:v>86.071988288986475</c:v>
                </c:pt>
                <c:pt idx="13150">
                  <c:v>86.071988288986475</c:v>
                </c:pt>
                <c:pt idx="13151">
                  <c:v>86.071988288986475</c:v>
                </c:pt>
                <c:pt idx="13152">
                  <c:v>86.071988288986475</c:v>
                </c:pt>
                <c:pt idx="13153">
                  <c:v>86.071988288986475</c:v>
                </c:pt>
                <c:pt idx="13154">
                  <c:v>86.071988288986475</c:v>
                </c:pt>
                <c:pt idx="13155">
                  <c:v>86.071988288986475</c:v>
                </c:pt>
                <c:pt idx="13156">
                  <c:v>86.071988288986475</c:v>
                </c:pt>
                <c:pt idx="13157">
                  <c:v>86.071988288986475</c:v>
                </c:pt>
                <c:pt idx="13158">
                  <c:v>86.071988288986475</c:v>
                </c:pt>
                <c:pt idx="13159">
                  <c:v>86.071988288986475</c:v>
                </c:pt>
                <c:pt idx="13160">
                  <c:v>86.071988288986475</c:v>
                </c:pt>
                <c:pt idx="13161">
                  <c:v>86.071988288986475</c:v>
                </c:pt>
                <c:pt idx="13162">
                  <c:v>86.071988288986475</c:v>
                </c:pt>
                <c:pt idx="13163">
                  <c:v>86.071988288986475</c:v>
                </c:pt>
                <c:pt idx="13164">
                  <c:v>86.071988288986475</c:v>
                </c:pt>
                <c:pt idx="13165">
                  <c:v>86.071988288986475</c:v>
                </c:pt>
                <c:pt idx="13166">
                  <c:v>86.071988288986475</c:v>
                </c:pt>
                <c:pt idx="13167">
                  <c:v>86.071988288986475</c:v>
                </c:pt>
                <c:pt idx="13168">
                  <c:v>86.071988288986475</c:v>
                </c:pt>
                <c:pt idx="13169">
                  <c:v>86.071988288986475</c:v>
                </c:pt>
                <c:pt idx="13170">
                  <c:v>86.071988288986475</c:v>
                </c:pt>
                <c:pt idx="13171">
                  <c:v>86.071988288986475</c:v>
                </c:pt>
                <c:pt idx="13172">
                  <c:v>86.071988288986475</c:v>
                </c:pt>
                <c:pt idx="13173">
                  <c:v>86.071988288986475</c:v>
                </c:pt>
                <c:pt idx="13174">
                  <c:v>86.071988288986475</c:v>
                </c:pt>
                <c:pt idx="13175">
                  <c:v>86.071988288986475</c:v>
                </c:pt>
                <c:pt idx="13176">
                  <c:v>86.071988288986475</c:v>
                </c:pt>
                <c:pt idx="13177">
                  <c:v>86.071988288986475</c:v>
                </c:pt>
                <c:pt idx="13178">
                  <c:v>86.071988288986475</c:v>
                </c:pt>
                <c:pt idx="13179">
                  <c:v>86.071988288986475</c:v>
                </c:pt>
                <c:pt idx="13180">
                  <c:v>86.071988288986475</c:v>
                </c:pt>
                <c:pt idx="13181">
                  <c:v>86.071988288986475</c:v>
                </c:pt>
                <c:pt idx="13182">
                  <c:v>86.071988288986475</c:v>
                </c:pt>
                <c:pt idx="13183">
                  <c:v>86.071988288986475</c:v>
                </c:pt>
                <c:pt idx="13184">
                  <c:v>86.071988288986475</c:v>
                </c:pt>
                <c:pt idx="13185">
                  <c:v>86.071988288986475</c:v>
                </c:pt>
                <c:pt idx="13186">
                  <c:v>86.071988288986475</c:v>
                </c:pt>
                <c:pt idx="13187">
                  <c:v>86.071988288986475</c:v>
                </c:pt>
                <c:pt idx="13188">
                  <c:v>86.071988288986475</c:v>
                </c:pt>
                <c:pt idx="13189">
                  <c:v>86.071988288986475</c:v>
                </c:pt>
                <c:pt idx="13190">
                  <c:v>86.071988288986475</c:v>
                </c:pt>
                <c:pt idx="13191">
                  <c:v>86.071988288986475</c:v>
                </c:pt>
                <c:pt idx="13192">
                  <c:v>86.071988288986475</c:v>
                </c:pt>
                <c:pt idx="13193">
                  <c:v>86.071988288986475</c:v>
                </c:pt>
                <c:pt idx="13194">
                  <c:v>86.071988288986475</c:v>
                </c:pt>
                <c:pt idx="13195">
                  <c:v>86.071988288986475</c:v>
                </c:pt>
                <c:pt idx="13196">
                  <c:v>86.071988288986475</c:v>
                </c:pt>
                <c:pt idx="13197">
                  <c:v>86.071988288986475</c:v>
                </c:pt>
                <c:pt idx="13198">
                  <c:v>86.071988288986475</c:v>
                </c:pt>
                <c:pt idx="13199">
                  <c:v>86.071988288986475</c:v>
                </c:pt>
                <c:pt idx="13200">
                  <c:v>86.071988288986475</c:v>
                </c:pt>
                <c:pt idx="13201">
                  <c:v>86.071988288986475</c:v>
                </c:pt>
                <c:pt idx="13202">
                  <c:v>86.071988288986475</c:v>
                </c:pt>
                <c:pt idx="13203">
                  <c:v>86.071988288986475</c:v>
                </c:pt>
                <c:pt idx="13204">
                  <c:v>86.071988288986475</c:v>
                </c:pt>
                <c:pt idx="13205">
                  <c:v>86.071988288986475</c:v>
                </c:pt>
                <c:pt idx="13206">
                  <c:v>86.071988288986475</c:v>
                </c:pt>
                <c:pt idx="13207">
                  <c:v>86.071988288986475</c:v>
                </c:pt>
                <c:pt idx="13208">
                  <c:v>86.071988288986475</c:v>
                </c:pt>
                <c:pt idx="13209">
                  <c:v>86.071988288986475</c:v>
                </c:pt>
                <c:pt idx="13210">
                  <c:v>86.071988288986475</c:v>
                </c:pt>
                <c:pt idx="13211">
                  <c:v>86.071988288986475</c:v>
                </c:pt>
                <c:pt idx="13212">
                  <c:v>86.071988288986475</c:v>
                </c:pt>
                <c:pt idx="13213">
                  <c:v>86.071988288986475</c:v>
                </c:pt>
                <c:pt idx="13214">
                  <c:v>86.071988288986475</c:v>
                </c:pt>
                <c:pt idx="13215">
                  <c:v>86.071988288986475</c:v>
                </c:pt>
                <c:pt idx="13216">
                  <c:v>86.071988288986475</c:v>
                </c:pt>
                <c:pt idx="13217">
                  <c:v>86.071988288986475</c:v>
                </c:pt>
                <c:pt idx="13218">
                  <c:v>86.071988288986475</c:v>
                </c:pt>
                <c:pt idx="13219">
                  <c:v>86.071988288986475</c:v>
                </c:pt>
                <c:pt idx="13220">
                  <c:v>86.071988288986475</c:v>
                </c:pt>
                <c:pt idx="13221">
                  <c:v>86.071988288986475</c:v>
                </c:pt>
                <c:pt idx="13222">
                  <c:v>86.071988288986475</c:v>
                </c:pt>
                <c:pt idx="13223">
                  <c:v>86.071988288986475</c:v>
                </c:pt>
                <c:pt idx="13224">
                  <c:v>86.071988288986475</c:v>
                </c:pt>
                <c:pt idx="13225">
                  <c:v>86.071988288986475</c:v>
                </c:pt>
                <c:pt idx="13226">
                  <c:v>86.071988288986475</c:v>
                </c:pt>
                <c:pt idx="13227">
                  <c:v>86.071988288986475</c:v>
                </c:pt>
                <c:pt idx="13228">
                  <c:v>86.071988288986475</c:v>
                </c:pt>
                <c:pt idx="13229">
                  <c:v>86.071988288986475</c:v>
                </c:pt>
                <c:pt idx="13230">
                  <c:v>86.071988288986475</c:v>
                </c:pt>
                <c:pt idx="13231">
                  <c:v>86.071988288986475</c:v>
                </c:pt>
                <c:pt idx="13232">
                  <c:v>86.071988288986475</c:v>
                </c:pt>
                <c:pt idx="13233">
                  <c:v>86.071988288986475</c:v>
                </c:pt>
                <c:pt idx="13234">
                  <c:v>86.071988288986475</c:v>
                </c:pt>
                <c:pt idx="13235">
                  <c:v>86.071988288986475</c:v>
                </c:pt>
                <c:pt idx="13236">
                  <c:v>86.071988288986475</c:v>
                </c:pt>
                <c:pt idx="13237">
                  <c:v>86.071988288986475</c:v>
                </c:pt>
                <c:pt idx="13238">
                  <c:v>86.071988288986475</c:v>
                </c:pt>
                <c:pt idx="13239">
                  <c:v>86.071988288986475</c:v>
                </c:pt>
                <c:pt idx="13240">
                  <c:v>86.071988288986475</c:v>
                </c:pt>
                <c:pt idx="13241">
                  <c:v>86.071988288986475</c:v>
                </c:pt>
                <c:pt idx="13242">
                  <c:v>86.071988288986475</c:v>
                </c:pt>
                <c:pt idx="13243">
                  <c:v>86.071988288986475</c:v>
                </c:pt>
                <c:pt idx="13244">
                  <c:v>86.071988288986475</c:v>
                </c:pt>
                <c:pt idx="13245">
                  <c:v>86.071988288986475</c:v>
                </c:pt>
                <c:pt idx="13246">
                  <c:v>86.071988288986475</c:v>
                </c:pt>
                <c:pt idx="13247">
                  <c:v>86.071988288986475</c:v>
                </c:pt>
                <c:pt idx="13248">
                  <c:v>86.071988288986475</c:v>
                </c:pt>
                <c:pt idx="13249">
                  <c:v>86.071988288986475</c:v>
                </c:pt>
                <c:pt idx="13250">
                  <c:v>86.071988288986475</c:v>
                </c:pt>
                <c:pt idx="13251">
                  <c:v>86.071988288986475</c:v>
                </c:pt>
                <c:pt idx="13252">
                  <c:v>86.071988288986475</c:v>
                </c:pt>
                <c:pt idx="13253">
                  <c:v>86.071988288986475</c:v>
                </c:pt>
                <c:pt idx="13254">
                  <c:v>86.071988288986475</c:v>
                </c:pt>
                <c:pt idx="13255">
                  <c:v>86.071988288986475</c:v>
                </c:pt>
                <c:pt idx="13256">
                  <c:v>86.071988288986475</c:v>
                </c:pt>
                <c:pt idx="13257">
                  <c:v>86.071988288986475</c:v>
                </c:pt>
                <c:pt idx="13258">
                  <c:v>86.071988288986475</c:v>
                </c:pt>
                <c:pt idx="13259">
                  <c:v>86.071988288986475</c:v>
                </c:pt>
                <c:pt idx="13260">
                  <c:v>86.071988288986475</c:v>
                </c:pt>
                <c:pt idx="13261">
                  <c:v>86.071988288986475</c:v>
                </c:pt>
                <c:pt idx="13262">
                  <c:v>86.071988288986475</c:v>
                </c:pt>
                <c:pt idx="13263">
                  <c:v>86.071988288986475</c:v>
                </c:pt>
                <c:pt idx="13264">
                  <c:v>86.071988288986475</c:v>
                </c:pt>
                <c:pt idx="13265">
                  <c:v>86.071988288986475</c:v>
                </c:pt>
                <c:pt idx="13266">
                  <c:v>86.071988288986475</c:v>
                </c:pt>
                <c:pt idx="13267">
                  <c:v>86.071988288986475</c:v>
                </c:pt>
                <c:pt idx="13268">
                  <c:v>86.071988288986475</c:v>
                </c:pt>
                <c:pt idx="13269">
                  <c:v>86.071988288986475</c:v>
                </c:pt>
                <c:pt idx="13270">
                  <c:v>86.071988288986475</c:v>
                </c:pt>
                <c:pt idx="13271">
                  <c:v>86.071988288986475</c:v>
                </c:pt>
                <c:pt idx="13272">
                  <c:v>86.071988288986475</c:v>
                </c:pt>
                <c:pt idx="13273">
                  <c:v>86.071988288986475</c:v>
                </c:pt>
                <c:pt idx="13274">
                  <c:v>86.071988288986475</c:v>
                </c:pt>
                <c:pt idx="13275">
                  <c:v>86.071988288986475</c:v>
                </c:pt>
                <c:pt idx="13276">
                  <c:v>86.071988288986475</c:v>
                </c:pt>
                <c:pt idx="13277">
                  <c:v>86.071988288986475</c:v>
                </c:pt>
                <c:pt idx="13278">
                  <c:v>86.071988288986475</c:v>
                </c:pt>
                <c:pt idx="13279">
                  <c:v>86.071988288986475</c:v>
                </c:pt>
                <c:pt idx="13280">
                  <c:v>86.071988288986475</c:v>
                </c:pt>
                <c:pt idx="13281">
                  <c:v>86.071988288986475</c:v>
                </c:pt>
                <c:pt idx="13282">
                  <c:v>86.071988288986475</c:v>
                </c:pt>
                <c:pt idx="13283">
                  <c:v>86.071988288986475</c:v>
                </c:pt>
                <c:pt idx="13284">
                  <c:v>86.071988288986475</c:v>
                </c:pt>
                <c:pt idx="13285">
                  <c:v>86.071988288986475</c:v>
                </c:pt>
                <c:pt idx="13286">
                  <c:v>86.071988288986475</c:v>
                </c:pt>
                <c:pt idx="13287">
                  <c:v>86.071988288986475</c:v>
                </c:pt>
                <c:pt idx="13288">
                  <c:v>86.071988288986475</c:v>
                </c:pt>
                <c:pt idx="13289">
                  <c:v>86.071988288986475</c:v>
                </c:pt>
                <c:pt idx="13290">
                  <c:v>86.071988288986475</c:v>
                </c:pt>
                <c:pt idx="13291">
                  <c:v>86.071988288986475</c:v>
                </c:pt>
                <c:pt idx="13292">
                  <c:v>86.071988288986475</c:v>
                </c:pt>
                <c:pt idx="13293">
                  <c:v>86.071988288986475</c:v>
                </c:pt>
                <c:pt idx="13294">
                  <c:v>86.071988288986475</c:v>
                </c:pt>
                <c:pt idx="13295">
                  <c:v>86.071988288986475</c:v>
                </c:pt>
                <c:pt idx="13296">
                  <c:v>86.071988288986475</c:v>
                </c:pt>
                <c:pt idx="13297">
                  <c:v>86.071988288986475</c:v>
                </c:pt>
                <c:pt idx="13298">
                  <c:v>86.071988288986475</c:v>
                </c:pt>
                <c:pt idx="13299">
                  <c:v>86.071988288986475</c:v>
                </c:pt>
                <c:pt idx="13300">
                  <c:v>86.071988288986475</c:v>
                </c:pt>
                <c:pt idx="13301">
                  <c:v>86.071988288986475</c:v>
                </c:pt>
                <c:pt idx="13302">
                  <c:v>86.071988288986475</c:v>
                </c:pt>
                <c:pt idx="13303">
                  <c:v>86.071988288986475</c:v>
                </c:pt>
                <c:pt idx="13304">
                  <c:v>86.071988288986475</c:v>
                </c:pt>
                <c:pt idx="13305">
                  <c:v>86.071988288986475</c:v>
                </c:pt>
                <c:pt idx="13306">
                  <c:v>86.071988288986475</c:v>
                </c:pt>
                <c:pt idx="13307">
                  <c:v>86.071988288986475</c:v>
                </c:pt>
                <c:pt idx="13308">
                  <c:v>86.071988288986475</c:v>
                </c:pt>
                <c:pt idx="13309">
                  <c:v>86.071988288986475</c:v>
                </c:pt>
                <c:pt idx="13310">
                  <c:v>86.071988288986475</c:v>
                </c:pt>
                <c:pt idx="13311">
                  <c:v>86.071988288986475</c:v>
                </c:pt>
                <c:pt idx="13312">
                  <c:v>86.071988288986475</c:v>
                </c:pt>
                <c:pt idx="13313">
                  <c:v>86.071988288986475</c:v>
                </c:pt>
                <c:pt idx="13314">
                  <c:v>86.071988288986475</c:v>
                </c:pt>
                <c:pt idx="13315">
                  <c:v>86.071988288986475</c:v>
                </c:pt>
                <c:pt idx="13316">
                  <c:v>86.071988288986475</c:v>
                </c:pt>
                <c:pt idx="13317">
                  <c:v>86.071988288986475</c:v>
                </c:pt>
                <c:pt idx="13318">
                  <c:v>86.071988288986475</c:v>
                </c:pt>
                <c:pt idx="13319">
                  <c:v>86.071988288986475</c:v>
                </c:pt>
                <c:pt idx="13320">
                  <c:v>86.071988288986475</c:v>
                </c:pt>
                <c:pt idx="13321">
                  <c:v>86.071988288986475</c:v>
                </c:pt>
                <c:pt idx="13322">
                  <c:v>86.071988288986475</c:v>
                </c:pt>
                <c:pt idx="13323">
                  <c:v>86.071988288986475</c:v>
                </c:pt>
                <c:pt idx="13324">
                  <c:v>86.071988288986475</c:v>
                </c:pt>
                <c:pt idx="13325">
                  <c:v>86.071988288986475</c:v>
                </c:pt>
                <c:pt idx="13326">
                  <c:v>86.071988288986475</c:v>
                </c:pt>
                <c:pt idx="13327">
                  <c:v>86.071988288986475</c:v>
                </c:pt>
                <c:pt idx="13328">
                  <c:v>86.071988288986475</c:v>
                </c:pt>
                <c:pt idx="13329">
                  <c:v>86.071988288986475</c:v>
                </c:pt>
                <c:pt idx="13330">
                  <c:v>86.071988288986475</c:v>
                </c:pt>
                <c:pt idx="13331">
                  <c:v>86.071988288986475</c:v>
                </c:pt>
                <c:pt idx="13332">
                  <c:v>86.071988288986475</c:v>
                </c:pt>
                <c:pt idx="13333">
                  <c:v>86.071988288986475</c:v>
                </c:pt>
                <c:pt idx="13334">
                  <c:v>86.071988288986475</c:v>
                </c:pt>
                <c:pt idx="13335">
                  <c:v>86.071988288986475</c:v>
                </c:pt>
                <c:pt idx="13336">
                  <c:v>86.071988288986475</c:v>
                </c:pt>
                <c:pt idx="13337">
                  <c:v>86.071988288986475</c:v>
                </c:pt>
                <c:pt idx="13338">
                  <c:v>86.071988288986475</c:v>
                </c:pt>
                <c:pt idx="13339">
                  <c:v>86.071988288986475</c:v>
                </c:pt>
                <c:pt idx="13340">
                  <c:v>86.071988288986475</c:v>
                </c:pt>
                <c:pt idx="13341">
                  <c:v>86.071988288986475</c:v>
                </c:pt>
                <c:pt idx="13342">
                  <c:v>86.071988288986475</c:v>
                </c:pt>
                <c:pt idx="13343">
                  <c:v>86.071988288986475</c:v>
                </c:pt>
                <c:pt idx="13344">
                  <c:v>86.071988288986475</c:v>
                </c:pt>
                <c:pt idx="13345">
                  <c:v>86.071988288986475</c:v>
                </c:pt>
                <c:pt idx="13346">
                  <c:v>86.071988288986475</c:v>
                </c:pt>
                <c:pt idx="13347">
                  <c:v>86.071988288986475</c:v>
                </c:pt>
                <c:pt idx="13348">
                  <c:v>86.071988288986475</c:v>
                </c:pt>
                <c:pt idx="13349">
                  <c:v>86.071988288986475</c:v>
                </c:pt>
                <c:pt idx="13350">
                  <c:v>86.071988288986475</c:v>
                </c:pt>
                <c:pt idx="13351">
                  <c:v>86.071988288986475</c:v>
                </c:pt>
                <c:pt idx="13352">
                  <c:v>86.071988288986475</c:v>
                </c:pt>
                <c:pt idx="13353">
                  <c:v>86.071988288986475</c:v>
                </c:pt>
                <c:pt idx="13354">
                  <c:v>86.071988288986475</c:v>
                </c:pt>
                <c:pt idx="13355">
                  <c:v>86.071988288986475</c:v>
                </c:pt>
                <c:pt idx="13356">
                  <c:v>86.071988288986475</c:v>
                </c:pt>
                <c:pt idx="13357">
                  <c:v>86.071988288986475</c:v>
                </c:pt>
                <c:pt idx="13358">
                  <c:v>86.071988288986475</c:v>
                </c:pt>
                <c:pt idx="13359">
                  <c:v>86.071988288986475</c:v>
                </c:pt>
                <c:pt idx="13360">
                  <c:v>86.071988288986475</c:v>
                </c:pt>
                <c:pt idx="13361">
                  <c:v>86.071988288986475</c:v>
                </c:pt>
                <c:pt idx="13362">
                  <c:v>86.071988288986475</c:v>
                </c:pt>
                <c:pt idx="13363">
                  <c:v>86.071988288986475</c:v>
                </c:pt>
                <c:pt idx="13364">
                  <c:v>86.071988288986475</c:v>
                </c:pt>
                <c:pt idx="13365">
                  <c:v>86.071988288986475</c:v>
                </c:pt>
                <c:pt idx="13366">
                  <c:v>86.071988288986475</c:v>
                </c:pt>
                <c:pt idx="13367">
                  <c:v>86.071988288986475</c:v>
                </c:pt>
                <c:pt idx="13368">
                  <c:v>86.071988288986475</c:v>
                </c:pt>
                <c:pt idx="13369">
                  <c:v>86.071988288986475</c:v>
                </c:pt>
                <c:pt idx="13370">
                  <c:v>86.071988288986475</c:v>
                </c:pt>
                <c:pt idx="13371">
                  <c:v>86.071988288986475</c:v>
                </c:pt>
                <c:pt idx="13372">
                  <c:v>86.071988288986475</c:v>
                </c:pt>
                <c:pt idx="13373">
                  <c:v>86.071988288986475</c:v>
                </c:pt>
                <c:pt idx="13374">
                  <c:v>86.071988288986475</c:v>
                </c:pt>
                <c:pt idx="13375">
                  <c:v>86.071988288986475</c:v>
                </c:pt>
                <c:pt idx="13376">
                  <c:v>86.071988288986475</c:v>
                </c:pt>
                <c:pt idx="13377">
                  <c:v>86.071988288986475</c:v>
                </c:pt>
                <c:pt idx="13378">
                  <c:v>86.071988288986475</c:v>
                </c:pt>
                <c:pt idx="13379">
                  <c:v>86.071988288986475</c:v>
                </c:pt>
                <c:pt idx="13380">
                  <c:v>86.071988288986475</c:v>
                </c:pt>
                <c:pt idx="13381">
                  <c:v>86.071988288986475</c:v>
                </c:pt>
                <c:pt idx="13382">
                  <c:v>86.071988288986475</c:v>
                </c:pt>
                <c:pt idx="13383">
                  <c:v>86.071988288986475</c:v>
                </c:pt>
                <c:pt idx="13384">
                  <c:v>86.071988288986475</c:v>
                </c:pt>
                <c:pt idx="13385">
                  <c:v>86.071988288986475</c:v>
                </c:pt>
                <c:pt idx="13386">
                  <c:v>86.071988288986475</c:v>
                </c:pt>
                <c:pt idx="13387">
                  <c:v>86.071988288986475</c:v>
                </c:pt>
                <c:pt idx="13388">
                  <c:v>86.071988288986475</c:v>
                </c:pt>
                <c:pt idx="13389">
                  <c:v>86.071988288986475</c:v>
                </c:pt>
                <c:pt idx="13390">
                  <c:v>86.071988288986475</c:v>
                </c:pt>
                <c:pt idx="13391">
                  <c:v>86.071988288986475</c:v>
                </c:pt>
                <c:pt idx="13392">
                  <c:v>86.071988288986475</c:v>
                </c:pt>
                <c:pt idx="13393">
                  <c:v>86.071988288986475</c:v>
                </c:pt>
                <c:pt idx="13394">
                  <c:v>86.071988288986475</c:v>
                </c:pt>
                <c:pt idx="13395">
                  <c:v>86.071988288986475</c:v>
                </c:pt>
                <c:pt idx="13396">
                  <c:v>86.071988288986475</c:v>
                </c:pt>
                <c:pt idx="13397">
                  <c:v>86.071988288986475</c:v>
                </c:pt>
                <c:pt idx="13398">
                  <c:v>86.071988288986475</c:v>
                </c:pt>
                <c:pt idx="13399">
                  <c:v>86.071988288986475</c:v>
                </c:pt>
                <c:pt idx="13400">
                  <c:v>86.071988288986475</c:v>
                </c:pt>
                <c:pt idx="13401">
                  <c:v>86.071988288986475</c:v>
                </c:pt>
                <c:pt idx="13402">
                  <c:v>86.071988288986475</c:v>
                </c:pt>
                <c:pt idx="13403">
                  <c:v>86.071988288986475</c:v>
                </c:pt>
                <c:pt idx="13404">
                  <c:v>86.071988288986475</c:v>
                </c:pt>
                <c:pt idx="13405">
                  <c:v>86.071988288986475</c:v>
                </c:pt>
                <c:pt idx="13406">
                  <c:v>86.071988288986475</c:v>
                </c:pt>
                <c:pt idx="13407">
                  <c:v>86.071988288986475</c:v>
                </c:pt>
                <c:pt idx="13408">
                  <c:v>86.071988288986475</c:v>
                </c:pt>
                <c:pt idx="13409">
                  <c:v>86.071988288986475</c:v>
                </c:pt>
                <c:pt idx="13410">
                  <c:v>86.071988288986475</c:v>
                </c:pt>
                <c:pt idx="13411">
                  <c:v>86.071988288986475</c:v>
                </c:pt>
                <c:pt idx="13412">
                  <c:v>86.071988288986475</c:v>
                </c:pt>
                <c:pt idx="13413">
                  <c:v>86.071988288986475</c:v>
                </c:pt>
                <c:pt idx="13414">
                  <c:v>86.071988288986475</c:v>
                </c:pt>
                <c:pt idx="13415">
                  <c:v>86.071988288986475</c:v>
                </c:pt>
                <c:pt idx="13416">
                  <c:v>86.071988288986475</c:v>
                </c:pt>
                <c:pt idx="13417">
                  <c:v>86.071988288986475</c:v>
                </c:pt>
                <c:pt idx="13418">
                  <c:v>86.071988288986475</c:v>
                </c:pt>
                <c:pt idx="13419">
                  <c:v>86.071988288986475</c:v>
                </c:pt>
                <c:pt idx="13420">
                  <c:v>86.071988288986475</c:v>
                </c:pt>
                <c:pt idx="13421">
                  <c:v>86.071988288986475</c:v>
                </c:pt>
                <c:pt idx="13422">
                  <c:v>86.071988288986475</c:v>
                </c:pt>
                <c:pt idx="13423">
                  <c:v>86.071988288986475</c:v>
                </c:pt>
                <c:pt idx="13424">
                  <c:v>86.071988288986475</c:v>
                </c:pt>
                <c:pt idx="13425">
                  <c:v>86.071988288986475</c:v>
                </c:pt>
                <c:pt idx="13426">
                  <c:v>86.071988288986475</c:v>
                </c:pt>
                <c:pt idx="13427">
                  <c:v>86.071988288986475</c:v>
                </c:pt>
                <c:pt idx="13428">
                  <c:v>86.071988288986475</c:v>
                </c:pt>
                <c:pt idx="13429">
                  <c:v>86.071988288986475</c:v>
                </c:pt>
                <c:pt idx="13430">
                  <c:v>86.071988288986475</c:v>
                </c:pt>
                <c:pt idx="13431">
                  <c:v>86.071988288986475</c:v>
                </c:pt>
                <c:pt idx="13432">
                  <c:v>86.071988288986475</c:v>
                </c:pt>
                <c:pt idx="13433">
                  <c:v>86.071988288986475</c:v>
                </c:pt>
                <c:pt idx="13434">
                  <c:v>86.071988288986475</c:v>
                </c:pt>
                <c:pt idx="13435">
                  <c:v>86.071988288986475</c:v>
                </c:pt>
                <c:pt idx="13436">
                  <c:v>86.071988288986475</c:v>
                </c:pt>
                <c:pt idx="13437">
                  <c:v>86.071988288986475</c:v>
                </c:pt>
                <c:pt idx="13438">
                  <c:v>86.071988288986475</c:v>
                </c:pt>
                <c:pt idx="13439">
                  <c:v>86.071988288986475</c:v>
                </c:pt>
                <c:pt idx="13440">
                  <c:v>86.071988288986475</c:v>
                </c:pt>
                <c:pt idx="13441">
                  <c:v>86.071988288986475</c:v>
                </c:pt>
                <c:pt idx="13442">
                  <c:v>86.071988288986475</c:v>
                </c:pt>
                <c:pt idx="13443">
                  <c:v>86.071988288986475</c:v>
                </c:pt>
                <c:pt idx="13444">
                  <c:v>86.071988288986475</c:v>
                </c:pt>
                <c:pt idx="13445">
                  <c:v>86.071988288986475</c:v>
                </c:pt>
                <c:pt idx="13446">
                  <c:v>86.071988288986475</c:v>
                </c:pt>
                <c:pt idx="13447">
                  <c:v>86.071988288986475</c:v>
                </c:pt>
                <c:pt idx="13448">
                  <c:v>86.071988288986475</c:v>
                </c:pt>
                <c:pt idx="13449">
                  <c:v>86.071988288986475</c:v>
                </c:pt>
                <c:pt idx="13450">
                  <c:v>86.071988288986475</c:v>
                </c:pt>
                <c:pt idx="13451">
                  <c:v>86.071988288986475</c:v>
                </c:pt>
                <c:pt idx="13452">
                  <c:v>86.071988288986475</c:v>
                </c:pt>
                <c:pt idx="13453">
                  <c:v>86.071988288986475</c:v>
                </c:pt>
                <c:pt idx="13454">
                  <c:v>86.071988288986475</c:v>
                </c:pt>
                <c:pt idx="13455">
                  <c:v>86.071988288986475</c:v>
                </c:pt>
                <c:pt idx="13456">
                  <c:v>86.071988288986475</c:v>
                </c:pt>
                <c:pt idx="13457">
                  <c:v>86.071988288986475</c:v>
                </c:pt>
                <c:pt idx="13458">
                  <c:v>86.071988288986475</c:v>
                </c:pt>
                <c:pt idx="13459">
                  <c:v>86.071988288986475</c:v>
                </c:pt>
                <c:pt idx="13460">
                  <c:v>86.071988288986475</c:v>
                </c:pt>
                <c:pt idx="13461">
                  <c:v>86.071988288986475</c:v>
                </c:pt>
                <c:pt idx="13462">
                  <c:v>86.071988288986475</c:v>
                </c:pt>
                <c:pt idx="13463">
                  <c:v>86.071988288986475</c:v>
                </c:pt>
                <c:pt idx="13464">
                  <c:v>86.071988288986475</c:v>
                </c:pt>
                <c:pt idx="13465">
                  <c:v>86.071988288986475</c:v>
                </c:pt>
                <c:pt idx="13466">
                  <c:v>86.071988288986475</c:v>
                </c:pt>
                <c:pt idx="13467">
                  <c:v>86.071988288986475</c:v>
                </c:pt>
                <c:pt idx="13468">
                  <c:v>86.071988288986475</c:v>
                </c:pt>
                <c:pt idx="13469">
                  <c:v>86.071988288986475</c:v>
                </c:pt>
                <c:pt idx="13470">
                  <c:v>86.071988288986475</c:v>
                </c:pt>
                <c:pt idx="13471">
                  <c:v>86.071988288986475</c:v>
                </c:pt>
                <c:pt idx="13472">
                  <c:v>86.071988288986475</c:v>
                </c:pt>
                <c:pt idx="13473">
                  <c:v>86.071988288986475</c:v>
                </c:pt>
                <c:pt idx="13474">
                  <c:v>86.071988288986475</c:v>
                </c:pt>
                <c:pt idx="13475">
                  <c:v>86.071988288986475</c:v>
                </c:pt>
                <c:pt idx="13476">
                  <c:v>86.071988288986475</c:v>
                </c:pt>
                <c:pt idx="13477">
                  <c:v>86.071988288986475</c:v>
                </c:pt>
                <c:pt idx="13478">
                  <c:v>86.071988288986475</c:v>
                </c:pt>
                <c:pt idx="13479">
                  <c:v>86.071988288986475</c:v>
                </c:pt>
                <c:pt idx="13480">
                  <c:v>86.071988288986475</c:v>
                </c:pt>
                <c:pt idx="13481">
                  <c:v>86.071988288986475</c:v>
                </c:pt>
                <c:pt idx="13482">
                  <c:v>86.071988288986475</c:v>
                </c:pt>
                <c:pt idx="13483">
                  <c:v>86.071988288986475</c:v>
                </c:pt>
                <c:pt idx="13484">
                  <c:v>86.071988288986475</c:v>
                </c:pt>
                <c:pt idx="13485">
                  <c:v>86.071988288986475</c:v>
                </c:pt>
                <c:pt idx="13486">
                  <c:v>86.071988288986475</c:v>
                </c:pt>
                <c:pt idx="13487">
                  <c:v>86.071988288986475</c:v>
                </c:pt>
                <c:pt idx="13488">
                  <c:v>86.071988288986475</c:v>
                </c:pt>
                <c:pt idx="13489">
                  <c:v>86.071988288986475</c:v>
                </c:pt>
                <c:pt idx="13490">
                  <c:v>86.071988288986475</c:v>
                </c:pt>
                <c:pt idx="13491">
                  <c:v>86.071988288986475</c:v>
                </c:pt>
                <c:pt idx="13492">
                  <c:v>86.071988288986475</c:v>
                </c:pt>
                <c:pt idx="13493">
                  <c:v>86.071988288986475</c:v>
                </c:pt>
                <c:pt idx="13494">
                  <c:v>86.071988288986475</c:v>
                </c:pt>
                <c:pt idx="13495">
                  <c:v>86.071988288986475</c:v>
                </c:pt>
                <c:pt idx="13496">
                  <c:v>86.071988288986475</c:v>
                </c:pt>
                <c:pt idx="13497">
                  <c:v>86.071988288986475</c:v>
                </c:pt>
                <c:pt idx="13498">
                  <c:v>86.071988288986475</c:v>
                </c:pt>
                <c:pt idx="13499">
                  <c:v>86.071988288986475</c:v>
                </c:pt>
                <c:pt idx="13500">
                  <c:v>86.071988288986475</c:v>
                </c:pt>
                <c:pt idx="13501">
                  <c:v>86.071988288986475</c:v>
                </c:pt>
                <c:pt idx="13502">
                  <c:v>86.071988288986475</c:v>
                </c:pt>
                <c:pt idx="13503">
                  <c:v>86.071988288986475</c:v>
                </c:pt>
                <c:pt idx="13504">
                  <c:v>86.071988288986475</c:v>
                </c:pt>
                <c:pt idx="13505">
                  <c:v>86.071988288986475</c:v>
                </c:pt>
                <c:pt idx="13506">
                  <c:v>86.071988288986475</c:v>
                </c:pt>
                <c:pt idx="13507">
                  <c:v>86.071988288986475</c:v>
                </c:pt>
                <c:pt idx="13508">
                  <c:v>86.071988288986475</c:v>
                </c:pt>
                <c:pt idx="13509">
                  <c:v>86.071988288986475</c:v>
                </c:pt>
                <c:pt idx="13510">
                  <c:v>86.071988288986475</c:v>
                </c:pt>
                <c:pt idx="13511">
                  <c:v>86.071988288986475</c:v>
                </c:pt>
                <c:pt idx="13512">
                  <c:v>86.071988288986475</c:v>
                </c:pt>
                <c:pt idx="13513">
                  <c:v>86.071988288986475</c:v>
                </c:pt>
                <c:pt idx="13514">
                  <c:v>86.071988288986475</c:v>
                </c:pt>
                <c:pt idx="13515">
                  <c:v>86.071988288986475</c:v>
                </c:pt>
                <c:pt idx="13516">
                  <c:v>86.071988288986475</c:v>
                </c:pt>
                <c:pt idx="13517">
                  <c:v>86.071988288986475</c:v>
                </c:pt>
                <c:pt idx="13518">
                  <c:v>86.071988288986475</c:v>
                </c:pt>
                <c:pt idx="13519">
                  <c:v>86.071988288986475</c:v>
                </c:pt>
                <c:pt idx="13520">
                  <c:v>86.071988288986475</c:v>
                </c:pt>
                <c:pt idx="13521">
                  <c:v>86.071988288986475</c:v>
                </c:pt>
                <c:pt idx="13522">
                  <c:v>86.071988288986475</c:v>
                </c:pt>
                <c:pt idx="13523">
                  <c:v>86.071988288986475</c:v>
                </c:pt>
                <c:pt idx="13524">
                  <c:v>86.071988288986475</c:v>
                </c:pt>
                <c:pt idx="13525">
                  <c:v>86.071988288986475</c:v>
                </c:pt>
                <c:pt idx="13526">
                  <c:v>86.071988288986475</c:v>
                </c:pt>
                <c:pt idx="13527">
                  <c:v>86.071988288986475</c:v>
                </c:pt>
                <c:pt idx="13528">
                  <c:v>86.071988288986475</c:v>
                </c:pt>
                <c:pt idx="13529">
                  <c:v>86.071988288986475</c:v>
                </c:pt>
                <c:pt idx="13530">
                  <c:v>86.071988288986475</c:v>
                </c:pt>
                <c:pt idx="13531">
                  <c:v>86.071988288986475</c:v>
                </c:pt>
                <c:pt idx="13532">
                  <c:v>86.071988288986475</c:v>
                </c:pt>
                <c:pt idx="13533">
                  <c:v>86.071988288986475</c:v>
                </c:pt>
                <c:pt idx="13534">
                  <c:v>86.071988288986475</c:v>
                </c:pt>
                <c:pt idx="13535">
                  <c:v>86.071988288986475</c:v>
                </c:pt>
                <c:pt idx="13536">
                  <c:v>86.071988288986475</c:v>
                </c:pt>
                <c:pt idx="13537">
                  <c:v>86.071988288986475</c:v>
                </c:pt>
                <c:pt idx="13538">
                  <c:v>86.071988288986475</c:v>
                </c:pt>
                <c:pt idx="13539">
                  <c:v>86.071988288986475</c:v>
                </c:pt>
                <c:pt idx="13540">
                  <c:v>86.071988288986475</c:v>
                </c:pt>
                <c:pt idx="13541">
                  <c:v>86.071988288986475</c:v>
                </c:pt>
                <c:pt idx="13542">
                  <c:v>86.071988288986475</c:v>
                </c:pt>
                <c:pt idx="13543">
                  <c:v>86.071988288986475</c:v>
                </c:pt>
                <c:pt idx="13544">
                  <c:v>86.071988288986475</c:v>
                </c:pt>
                <c:pt idx="13545">
                  <c:v>86.071988288986475</c:v>
                </c:pt>
                <c:pt idx="13546">
                  <c:v>86.071988288986475</c:v>
                </c:pt>
                <c:pt idx="13547">
                  <c:v>86.071988288986475</c:v>
                </c:pt>
                <c:pt idx="13548">
                  <c:v>86.071988288986475</c:v>
                </c:pt>
                <c:pt idx="13549">
                  <c:v>86.071988288986475</c:v>
                </c:pt>
                <c:pt idx="13550">
                  <c:v>86.071988288986475</c:v>
                </c:pt>
                <c:pt idx="13551">
                  <c:v>86.071988288986475</c:v>
                </c:pt>
                <c:pt idx="13552">
                  <c:v>86.071988288986475</c:v>
                </c:pt>
                <c:pt idx="13553">
                  <c:v>86.071988288986475</c:v>
                </c:pt>
                <c:pt idx="13554">
                  <c:v>86.071988288986475</c:v>
                </c:pt>
                <c:pt idx="13555">
                  <c:v>86.071988288986475</c:v>
                </c:pt>
                <c:pt idx="13556">
                  <c:v>86.071988288986475</c:v>
                </c:pt>
                <c:pt idx="13557">
                  <c:v>86.071988288986475</c:v>
                </c:pt>
                <c:pt idx="13558">
                  <c:v>86.071988288986475</c:v>
                </c:pt>
                <c:pt idx="13559">
                  <c:v>86.071988288986475</c:v>
                </c:pt>
                <c:pt idx="13560">
                  <c:v>86.071988288986475</c:v>
                </c:pt>
                <c:pt idx="13561">
                  <c:v>86.071988288986475</c:v>
                </c:pt>
                <c:pt idx="13562">
                  <c:v>86.071988288986475</c:v>
                </c:pt>
                <c:pt idx="13563">
                  <c:v>86.071988288986475</c:v>
                </c:pt>
                <c:pt idx="13564">
                  <c:v>86.071988288986475</c:v>
                </c:pt>
                <c:pt idx="13565">
                  <c:v>86.071988288986475</c:v>
                </c:pt>
                <c:pt idx="13566">
                  <c:v>86.071988288986475</c:v>
                </c:pt>
                <c:pt idx="13567">
                  <c:v>86.071988288986475</c:v>
                </c:pt>
                <c:pt idx="13568">
                  <c:v>86.071988288986475</c:v>
                </c:pt>
                <c:pt idx="13569">
                  <c:v>86.071988288986475</c:v>
                </c:pt>
                <c:pt idx="13570">
                  <c:v>86.071988288986475</c:v>
                </c:pt>
                <c:pt idx="13571">
                  <c:v>86.071988288986475</c:v>
                </c:pt>
                <c:pt idx="13572">
                  <c:v>86.071988288986475</c:v>
                </c:pt>
                <c:pt idx="13573">
                  <c:v>86.071988288986475</c:v>
                </c:pt>
                <c:pt idx="13574">
                  <c:v>86.071988288986475</c:v>
                </c:pt>
                <c:pt idx="13575">
                  <c:v>86.071988288986475</c:v>
                </c:pt>
                <c:pt idx="13576">
                  <c:v>86.071988288986475</c:v>
                </c:pt>
                <c:pt idx="13577">
                  <c:v>86.071988288986475</c:v>
                </c:pt>
                <c:pt idx="13578">
                  <c:v>86.071988288986475</c:v>
                </c:pt>
                <c:pt idx="13579">
                  <c:v>86.071988288986475</c:v>
                </c:pt>
                <c:pt idx="13580">
                  <c:v>86.071988288986475</c:v>
                </c:pt>
                <c:pt idx="13581">
                  <c:v>86.071988288986475</c:v>
                </c:pt>
                <c:pt idx="13582">
                  <c:v>86.071988288986475</c:v>
                </c:pt>
                <c:pt idx="13583">
                  <c:v>86.071988288986475</c:v>
                </c:pt>
                <c:pt idx="13584">
                  <c:v>86.071988288986475</c:v>
                </c:pt>
                <c:pt idx="13585">
                  <c:v>86.071988288986475</c:v>
                </c:pt>
                <c:pt idx="13586">
                  <c:v>86.071988288986475</c:v>
                </c:pt>
                <c:pt idx="13587">
                  <c:v>86.071988288986475</c:v>
                </c:pt>
                <c:pt idx="13588">
                  <c:v>86.071988288986475</c:v>
                </c:pt>
                <c:pt idx="13589">
                  <c:v>86.071988288986475</c:v>
                </c:pt>
                <c:pt idx="13590">
                  <c:v>86.071988288986475</c:v>
                </c:pt>
                <c:pt idx="13591">
                  <c:v>86.071988288986475</c:v>
                </c:pt>
                <c:pt idx="13592">
                  <c:v>86.071988288986475</c:v>
                </c:pt>
                <c:pt idx="13593">
                  <c:v>86.071988288986475</c:v>
                </c:pt>
                <c:pt idx="13594">
                  <c:v>86.071988288986475</c:v>
                </c:pt>
                <c:pt idx="13595">
                  <c:v>86.071988288986475</c:v>
                </c:pt>
                <c:pt idx="13596">
                  <c:v>86.071988288986475</c:v>
                </c:pt>
                <c:pt idx="13597">
                  <c:v>86.071988288986475</c:v>
                </c:pt>
                <c:pt idx="13598">
                  <c:v>86.071988288986475</c:v>
                </c:pt>
                <c:pt idx="13599">
                  <c:v>86.071988288986475</c:v>
                </c:pt>
                <c:pt idx="13600">
                  <c:v>86.071988288986475</c:v>
                </c:pt>
                <c:pt idx="13601">
                  <c:v>86.071988288986475</c:v>
                </c:pt>
                <c:pt idx="13602">
                  <c:v>86.071988288986475</c:v>
                </c:pt>
                <c:pt idx="13603">
                  <c:v>86.071988288986475</c:v>
                </c:pt>
                <c:pt idx="13604">
                  <c:v>86.071988288986475</c:v>
                </c:pt>
                <c:pt idx="13605">
                  <c:v>86.071988288986475</c:v>
                </c:pt>
                <c:pt idx="13606">
                  <c:v>86.071988288986475</c:v>
                </c:pt>
                <c:pt idx="13607">
                  <c:v>86.071988288986475</c:v>
                </c:pt>
                <c:pt idx="13608">
                  <c:v>86.071988288986475</c:v>
                </c:pt>
                <c:pt idx="13609">
                  <c:v>86.071988288986475</c:v>
                </c:pt>
                <c:pt idx="13610">
                  <c:v>86.071988288986475</c:v>
                </c:pt>
                <c:pt idx="13611">
                  <c:v>86.071988288986475</c:v>
                </c:pt>
                <c:pt idx="13612">
                  <c:v>86.071988288986475</c:v>
                </c:pt>
                <c:pt idx="13613">
                  <c:v>86.071988288986475</c:v>
                </c:pt>
                <c:pt idx="13614">
                  <c:v>86.071988288986475</c:v>
                </c:pt>
                <c:pt idx="13615">
                  <c:v>86.071988288986475</c:v>
                </c:pt>
                <c:pt idx="13616">
                  <c:v>86.071988288986475</c:v>
                </c:pt>
                <c:pt idx="13617">
                  <c:v>86.071988288986475</c:v>
                </c:pt>
                <c:pt idx="13618">
                  <c:v>86.071988288986475</c:v>
                </c:pt>
                <c:pt idx="13619">
                  <c:v>86.071988288986475</c:v>
                </c:pt>
                <c:pt idx="13620">
                  <c:v>86.071988288986475</c:v>
                </c:pt>
                <c:pt idx="13621">
                  <c:v>86.071988288986475</c:v>
                </c:pt>
                <c:pt idx="13622">
                  <c:v>86.071988288986475</c:v>
                </c:pt>
                <c:pt idx="13623">
                  <c:v>86.071988288986475</c:v>
                </c:pt>
                <c:pt idx="13624">
                  <c:v>86.071988288986475</c:v>
                </c:pt>
                <c:pt idx="13625">
                  <c:v>86.071988288986475</c:v>
                </c:pt>
                <c:pt idx="13626">
                  <c:v>86.071988288986475</c:v>
                </c:pt>
                <c:pt idx="13627">
                  <c:v>86.071988288986475</c:v>
                </c:pt>
                <c:pt idx="13628">
                  <c:v>86.071988288986475</c:v>
                </c:pt>
                <c:pt idx="13629">
                  <c:v>86.071988288986475</c:v>
                </c:pt>
                <c:pt idx="13630">
                  <c:v>86.071988288986475</c:v>
                </c:pt>
                <c:pt idx="13631">
                  <c:v>86.071988288986475</c:v>
                </c:pt>
                <c:pt idx="13632">
                  <c:v>86.071988288986475</c:v>
                </c:pt>
                <c:pt idx="13633">
                  <c:v>86.071988288986475</c:v>
                </c:pt>
                <c:pt idx="13634">
                  <c:v>86.071988288986475</c:v>
                </c:pt>
                <c:pt idx="13635">
                  <c:v>86.071988288986475</c:v>
                </c:pt>
                <c:pt idx="13636">
                  <c:v>86.071988288986475</c:v>
                </c:pt>
                <c:pt idx="13637">
                  <c:v>86.071988288986475</c:v>
                </c:pt>
                <c:pt idx="13638">
                  <c:v>86.071988288986475</c:v>
                </c:pt>
                <c:pt idx="13639">
                  <c:v>86.071988288986475</c:v>
                </c:pt>
                <c:pt idx="13640">
                  <c:v>86.071988288986475</c:v>
                </c:pt>
                <c:pt idx="13641">
                  <c:v>86.071988288986475</c:v>
                </c:pt>
                <c:pt idx="13642">
                  <c:v>86.071988288986475</c:v>
                </c:pt>
                <c:pt idx="13643">
                  <c:v>86.071988288986475</c:v>
                </c:pt>
                <c:pt idx="13644">
                  <c:v>86.071988288986475</c:v>
                </c:pt>
                <c:pt idx="13645">
                  <c:v>86.071988288986475</c:v>
                </c:pt>
                <c:pt idx="13646">
                  <c:v>86.071988288986475</c:v>
                </c:pt>
                <c:pt idx="13647">
                  <c:v>86.071988288986475</c:v>
                </c:pt>
                <c:pt idx="13648">
                  <c:v>86.071988288986475</c:v>
                </c:pt>
                <c:pt idx="13649">
                  <c:v>86.071988288986475</c:v>
                </c:pt>
                <c:pt idx="13650">
                  <c:v>86.071988288986475</c:v>
                </c:pt>
                <c:pt idx="13651">
                  <c:v>86.071988288986475</c:v>
                </c:pt>
                <c:pt idx="13652">
                  <c:v>86.071988288986475</c:v>
                </c:pt>
                <c:pt idx="13653">
                  <c:v>86.071988288986475</c:v>
                </c:pt>
                <c:pt idx="13654">
                  <c:v>86.071988288986475</c:v>
                </c:pt>
                <c:pt idx="13655">
                  <c:v>86.071988288986475</c:v>
                </c:pt>
                <c:pt idx="13656">
                  <c:v>86.071988288986475</c:v>
                </c:pt>
                <c:pt idx="13657">
                  <c:v>86.071988288986475</c:v>
                </c:pt>
                <c:pt idx="13658">
                  <c:v>86.071988288986475</c:v>
                </c:pt>
                <c:pt idx="13659">
                  <c:v>86.071988288986475</c:v>
                </c:pt>
                <c:pt idx="13660">
                  <c:v>86.071988288986475</c:v>
                </c:pt>
                <c:pt idx="13661">
                  <c:v>86.071988288986475</c:v>
                </c:pt>
                <c:pt idx="13662">
                  <c:v>86.071988288986475</c:v>
                </c:pt>
                <c:pt idx="13663">
                  <c:v>86.071988288986475</c:v>
                </c:pt>
                <c:pt idx="13664">
                  <c:v>86.071988288986475</c:v>
                </c:pt>
                <c:pt idx="13665">
                  <c:v>86.071988288986475</c:v>
                </c:pt>
                <c:pt idx="13666">
                  <c:v>86.071988288986475</c:v>
                </c:pt>
                <c:pt idx="13667">
                  <c:v>86.071988288986475</c:v>
                </c:pt>
                <c:pt idx="13668">
                  <c:v>86.071988288986475</c:v>
                </c:pt>
                <c:pt idx="13669">
                  <c:v>86.071988288986475</c:v>
                </c:pt>
                <c:pt idx="13670">
                  <c:v>86.071988288986475</c:v>
                </c:pt>
                <c:pt idx="13671">
                  <c:v>86.071988288986475</c:v>
                </c:pt>
                <c:pt idx="13672">
                  <c:v>86.071988288986475</c:v>
                </c:pt>
                <c:pt idx="13673">
                  <c:v>86.071988288986475</c:v>
                </c:pt>
                <c:pt idx="13674">
                  <c:v>86.071988288986475</c:v>
                </c:pt>
                <c:pt idx="13675">
                  <c:v>86.071988288986475</c:v>
                </c:pt>
                <c:pt idx="13676">
                  <c:v>86.071988288986475</c:v>
                </c:pt>
                <c:pt idx="13677">
                  <c:v>86.071988288986475</c:v>
                </c:pt>
                <c:pt idx="13678">
                  <c:v>86.071988288986475</c:v>
                </c:pt>
                <c:pt idx="13679">
                  <c:v>86.071988288986475</c:v>
                </c:pt>
                <c:pt idx="13680">
                  <c:v>86.071988288986475</c:v>
                </c:pt>
                <c:pt idx="13681">
                  <c:v>86.071988288986475</c:v>
                </c:pt>
                <c:pt idx="13682">
                  <c:v>86.071988288986475</c:v>
                </c:pt>
                <c:pt idx="13683">
                  <c:v>86.071988288986475</c:v>
                </c:pt>
                <c:pt idx="13684">
                  <c:v>86.071988288986475</c:v>
                </c:pt>
                <c:pt idx="13685">
                  <c:v>86.071988288986475</c:v>
                </c:pt>
                <c:pt idx="13686">
                  <c:v>86.071988288986475</c:v>
                </c:pt>
                <c:pt idx="13687">
                  <c:v>86.071988288986475</c:v>
                </c:pt>
                <c:pt idx="13688">
                  <c:v>86.071988288986475</c:v>
                </c:pt>
                <c:pt idx="13689">
                  <c:v>86.071988288986475</c:v>
                </c:pt>
                <c:pt idx="13690">
                  <c:v>86.071988288986475</c:v>
                </c:pt>
                <c:pt idx="13691">
                  <c:v>86.071988288986475</c:v>
                </c:pt>
                <c:pt idx="13692">
                  <c:v>86.071988288986475</c:v>
                </c:pt>
                <c:pt idx="13693">
                  <c:v>86.071988288986475</c:v>
                </c:pt>
                <c:pt idx="13694">
                  <c:v>86.071988288986475</c:v>
                </c:pt>
                <c:pt idx="13695">
                  <c:v>86.071988288986475</c:v>
                </c:pt>
                <c:pt idx="13696">
                  <c:v>86.071988288986475</c:v>
                </c:pt>
                <c:pt idx="13697">
                  <c:v>86.071988288986475</c:v>
                </c:pt>
                <c:pt idx="13698">
                  <c:v>86.071988288986475</c:v>
                </c:pt>
                <c:pt idx="13699">
                  <c:v>86.071988288986475</c:v>
                </c:pt>
                <c:pt idx="13700">
                  <c:v>86.071988288986475</c:v>
                </c:pt>
                <c:pt idx="13701">
                  <c:v>86.071988288986475</c:v>
                </c:pt>
                <c:pt idx="13702">
                  <c:v>86.071988288986475</c:v>
                </c:pt>
                <c:pt idx="13703">
                  <c:v>86.071988288986475</c:v>
                </c:pt>
                <c:pt idx="13704">
                  <c:v>86.071988288986475</c:v>
                </c:pt>
                <c:pt idx="13705">
                  <c:v>86.071988288986475</c:v>
                </c:pt>
                <c:pt idx="13706">
                  <c:v>86.071988288986475</c:v>
                </c:pt>
                <c:pt idx="13707">
                  <c:v>86.071988288986475</c:v>
                </c:pt>
                <c:pt idx="13708">
                  <c:v>86.071988288986475</c:v>
                </c:pt>
                <c:pt idx="13709">
                  <c:v>86.071988288986475</c:v>
                </c:pt>
                <c:pt idx="13710">
                  <c:v>86.071988288986475</c:v>
                </c:pt>
                <c:pt idx="13711">
                  <c:v>86.071988288986475</c:v>
                </c:pt>
                <c:pt idx="13712">
                  <c:v>86.071988288986475</c:v>
                </c:pt>
                <c:pt idx="13713">
                  <c:v>86.071988288986475</c:v>
                </c:pt>
                <c:pt idx="13714">
                  <c:v>86.071988288986475</c:v>
                </c:pt>
                <c:pt idx="13715">
                  <c:v>86.071988288986475</c:v>
                </c:pt>
                <c:pt idx="13716">
                  <c:v>86.071988288986475</c:v>
                </c:pt>
                <c:pt idx="13717">
                  <c:v>86.071988288986475</c:v>
                </c:pt>
                <c:pt idx="13718">
                  <c:v>86.071988288986475</c:v>
                </c:pt>
                <c:pt idx="13719">
                  <c:v>86.071988288986475</c:v>
                </c:pt>
                <c:pt idx="13720">
                  <c:v>86.071988288986475</c:v>
                </c:pt>
                <c:pt idx="13721">
                  <c:v>86.071988288986475</c:v>
                </c:pt>
                <c:pt idx="13722">
                  <c:v>86.071988288986475</c:v>
                </c:pt>
                <c:pt idx="13723">
                  <c:v>86.071988288986475</c:v>
                </c:pt>
                <c:pt idx="13724">
                  <c:v>86.071988288986475</c:v>
                </c:pt>
                <c:pt idx="13725">
                  <c:v>86.071988288986475</c:v>
                </c:pt>
                <c:pt idx="13726">
                  <c:v>86.071988288986475</c:v>
                </c:pt>
                <c:pt idx="13727">
                  <c:v>86.071988288986475</c:v>
                </c:pt>
                <c:pt idx="13728">
                  <c:v>86.071988288986475</c:v>
                </c:pt>
                <c:pt idx="13729">
                  <c:v>86.071988288986475</c:v>
                </c:pt>
                <c:pt idx="13730">
                  <c:v>86.071988288986475</c:v>
                </c:pt>
                <c:pt idx="13731">
                  <c:v>86.071988288986475</c:v>
                </c:pt>
                <c:pt idx="13732">
                  <c:v>86.071988288986475</c:v>
                </c:pt>
                <c:pt idx="13733">
                  <c:v>86.071988288986475</c:v>
                </c:pt>
                <c:pt idx="13734">
                  <c:v>86.071988288986475</c:v>
                </c:pt>
                <c:pt idx="13735">
                  <c:v>86.071988288986475</c:v>
                </c:pt>
                <c:pt idx="13736">
                  <c:v>86.071988288986475</c:v>
                </c:pt>
                <c:pt idx="13737">
                  <c:v>86.071988288986475</c:v>
                </c:pt>
                <c:pt idx="13738">
                  <c:v>86.071988288986475</c:v>
                </c:pt>
                <c:pt idx="13739">
                  <c:v>86.071988288986475</c:v>
                </c:pt>
                <c:pt idx="13740">
                  <c:v>86.071988288986475</c:v>
                </c:pt>
                <c:pt idx="13741">
                  <c:v>86.071988288986475</c:v>
                </c:pt>
                <c:pt idx="13742">
                  <c:v>86.071988288986475</c:v>
                </c:pt>
                <c:pt idx="13743">
                  <c:v>86.071988288986475</c:v>
                </c:pt>
                <c:pt idx="13744">
                  <c:v>86.071988288986475</c:v>
                </c:pt>
                <c:pt idx="13745">
                  <c:v>86.071988288986475</c:v>
                </c:pt>
                <c:pt idx="13746">
                  <c:v>86.071988288986475</c:v>
                </c:pt>
                <c:pt idx="13747">
                  <c:v>86.071988288986475</c:v>
                </c:pt>
                <c:pt idx="13748">
                  <c:v>86.071988288986475</c:v>
                </c:pt>
                <c:pt idx="13749">
                  <c:v>86.071988288986475</c:v>
                </c:pt>
                <c:pt idx="13750">
                  <c:v>86.071988288986475</c:v>
                </c:pt>
                <c:pt idx="13751">
                  <c:v>86.071988288986475</c:v>
                </c:pt>
                <c:pt idx="13752">
                  <c:v>86.071988288986475</c:v>
                </c:pt>
                <c:pt idx="13753">
                  <c:v>86.071988288986475</c:v>
                </c:pt>
                <c:pt idx="13754">
                  <c:v>86.071988288986475</c:v>
                </c:pt>
                <c:pt idx="13755">
                  <c:v>86.071988288986475</c:v>
                </c:pt>
                <c:pt idx="13756">
                  <c:v>86.071988288986475</c:v>
                </c:pt>
                <c:pt idx="13757">
                  <c:v>86.071988288986475</c:v>
                </c:pt>
                <c:pt idx="13758">
                  <c:v>86.071988288986475</c:v>
                </c:pt>
                <c:pt idx="13759">
                  <c:v>86.071988288986475</c:v>
                </c:pt>
                <c:pt idx="13760">
                  <c:v>86.071988288986475</c:v>
                </c:pt>
                <c:pt idx="13761">
                  <c:v>86.071988288986475</c:v>
                </c:pt>
                <c:pt idx="13762">
                  <c:v>86.071988288986475</c:v>
                </c:pt>
                <c:pt idx="13763">
                  <c:v>86.071988288986475</c:v>
                </c:pt>
                <c:pt idx="13764">
                  <c:v>86.071988288986475</c:v>
                </c:pt>
                <c:pt idx="13765">
                  <c:v>86.071988288986475</c:v>
                </c:pt>
                <c:pt idx="13766">
                  <c:v>86.071988288986475</c:v>
                </c:pt>
                <c:pt idx="13767">
                  <c:v>86.071988288986475</c:v>
                </c:pt>
                <c:pt idx="13768">
                  <c:v>86.071988288986475</c:v>
                </c:pt>
                <c:pt idx="13769">
                  <c:v>86.071988288986475</c:v>
                </c:pt>
                <c:pt idx="13770">
                  <c:v>86.071988288986475</c:v>
                </c:pt>
                <c:pt idx="13771">
                  <c:v>86.071988288986475</c:v>
                </c:pt>
                <c:pt idx="13772">
                  <c:v>86.071988288986475</c:v>
                </c:pt>
                <c:pt idx="13773">
                  <c:v>86.071988288986475</c:v>
                </c:pt>
                <c:pt idx="13774">
                  <c:v>86.071988288986475</c:v>
                </c:pt>
                <c:pt idx="13775">
                  <c:v>86.071988288986475</c:v>
                </c:pt>
                <c:pt idx="13776">
                  <c:v>86.071988288986475</c:v>
                </c:pt>
                <c:pt idx="13777">
                  <c:v>86.071988288986475</c:v>
                </c:pt>
                <c:pt idx="13778">
                  <c:v>86.071988288986475</c:v>
                </c:pt>
                <c:pt idx="13779">
                  <c:v>86.071988288986475</c:v>
                </c:pt>
                <c:pt idx="13780">
                  <c:v>86.071988288986475</c:v>
                </c:pt>
                <c:pt idx="13781">
                  <c:v>86.071988288986475</c:v>
                </c:pt>
                <c:pt idx="13782">
                  <c:v>86.071988288986475</c:v>
                </c:pt>
                <c:pt idx="13783">
                  <c:v>86.071988288986475</c:v>
                </c:pt>
                <c:pt idx="13784">
                  <c:v>86.071988288986475</c:v>
                </c:pt>
                <c:pt idx="13785">
                  <c:v>86.071988288986475</c:v>
                </c:pt>
                <c:pt idx="13786">
                  <c:v>86.071988288986475</c:v>
                </c:pt>
                <c:pt idx="13787">
                  <c:v>86.071988288986475</c:v>
                </c:pt>
                <c:pt idx="13788">
                  <c:v>86.071988288986475</c:v>
                </c:pt>
                <c:pt idx="13789">
                  <c:v>86.071988288986475</c:v>
                </c:pt>
                <c:pt idx="13790">
                  <c:v>86.071988288986475</c:v>
                </c:pt>
                <c:pt idx="13791">
                  <c:v>86.071988288986475</c:v>
                </c:pt>
                <c:pt idx="13792">
                  <c:v>86.071988288986475</c:v>
                </c:pt>
                <c:pt idx="13793">
                  <c:v>86.071988288986475</c:v>
                </c:pt>
                <c:pt idx="13794">
                  <c:v>86.071988288986475</c:v>
                </c:pt>
                <c:pt idx="13795">
                  <c:v>86.071988288986475</c:v>
                </c:pt>
                <c:pt idx="13796">
                  <c:v>86.071988288986475</c:v>
                </c:pt>
                <c:pt idx="13797">
                  <c:v>86.071988288986475</c:v>
                </c:pt>
                <c:pt idx="13798">
                  <c:v>86.071988288986475</c:v>
                </c:pt>
                <c:pt idx="13799">
                  <c:v>86.071988288986475</c:v>
                </c:pt>
                <c:pt idx="13800">
                  <c:v>86.071988288986475</c:v>
                </c:pt>
                <c:pt idx="13801">
                  <c:v>86.071988288986475</c:v>
                </c:pt>
                <c:pt idx="13802">
                  <c:v>86.071988288986475</c:v>
                </c:pt>
                <c:pt idx="13803">
                  <c:v>86.071988288986475</c:v>
                </c:pt>
                <c:pt idx="13804">
                  <c:v>86.071988288986475</c:v>
                </c:pt>
                <c:pt idx="13805">
                  <c:v>86.071988288986475</c:v>
                </c:pt>
                <c:pt idx="13806">
                  <c:v>86.071988288986475</c:v>
                </c:pt>
                <c:pt idx="13807">
                  <c:v>86.071988288986475</c:v>
                </c:pt>
                <c:pt idx="13808">
                  <c:v>86.071988288986475</c:v>
                </c:pt>
                <c:pt idx="13809">
                  <c:v>86.071988288986475</c:v>
                </c:pt>
                <c:pt idx="13810">
                  <c:v>86.071988288986475</c:v>
                </c:pt>
                <c:pt idx="13811">
                  <c:v>86.071988288986475</c:v>
                </c:pt>
                <c:pt idx="13812">
                  <c:v>86.071988288986475</c:v>
                </c:pt>
                <c:pt idx="13813">
                  <c:v>86.071988288986475</c:v>
                </c:pt>
                <c:pt idx="13814">
                  <c:v>86.071988288986475</c:v>
                </c:pt>
                <c:pt idx="13815">
                  <c:v>86.071988288986475</c:v>
                </c:pt>
                <c:pt idx="13816">
                  <c:v>86.071988288986475</c:v>
                </c:pt>
                <c:pt idx="13817">
                  <c:v>86.071988288986475</c:v>
                </c:pt>
                <c:pt idx="13818">
                  <c:v>86.071988288986475</c:v>
                </c:pt>
                <c:pt idx="13819">
                  <c:v>86.071988288986475</c:v>
                </c:pt>
                <c:pt idx="13820">
                  <c:v>86.071988288986475</c:v>
                </c:pt>
                <c:pt idx="13821">
                  <c:v>86.071988288986475</c:v>
                </c:pt>
                <c:pt idx="13822">
                  <c:v>86.071988288986475</c:v>
                </c:pt>
                <c:pt idx="13823">
                  <c:v>86.071988288986475</c:v>
                </c:pt>
                <c:pt idx="13824">
                  <c:v>86.071988288986475</c:v>
                </c:pt>
                <c:pt idx="13825">
                  <c:v>86.071988288986475</c:v>
                </c:pt>
                <c:pt idx="13826">
                  <c:v>86.071988288986475</c:v>
                </c:pt>
                <c:pt idx="13827">
                  <c:v>86.071988288986475</c:v>
                </c:pt>
                <c:pt idx="13828">
                  <c:v>86.071988288986475</c:v>
                </c:pt>
                <c:pt idx="13829">
                  <c:v>86.071988288986475</c:v>
                </c:pt>
                <c:pt idx="13830">
                  <c:v>86.071988288986475</c:v>
                </c:pt>
                <c:pt idx="13831">
                  <c:v>86.071988288986475</c:v>
                </c:pt>
                <c:pt idx="13832">
                  <c:v>86.071988288986475</c:v>
                </c:pt>
                <c:pt idx="13833">
                  <c:v>86.071988288986475</c:v>
                </c:pt>
                <c:pt idx="13834">
                  <c:v>86.071988288986475</c:v>
                </c:pt>
                <c:pt idx="13835">
                  <c:v>86.071988288986475</c:v>
                </c:pt>
                <c:pt idx="13836">
                  <c:v>86.071988288986475</c:v>
                </c:pt>
                <c:pt idx="13837">
                  <c:v>86.071988288986475</c:v>
                </c:pt>
                <c:pt idx="13838">
                  <c:v>86.071988288986475</c:v>
                </c:pt>
                <c:pt idx="13839">
                  <c:v>86.071988288986475</c:v>
                </c:pt>
                <c:pt idx="13840">
                  <c:v>86.071988288986475</c:v>
                </c:pt>
                <c:pt idx="13841">
                  <c:v>86.071988288986475</c:v>
                </c:pt>
                <c:pt idx="13842">
                  <c:v>86.071988288986475</c:v>
                </c:pt>
                <c:pt idx="13843">
                  <c:v>86.071988288986475</c:v>
                </c:pt>
                <c:pt idx="13844">
                  <c:v>86.071988288986475</c:v>
                </c:pt>
                <c:pt idx="13845">
                  <c:v>86.071988288986475</c:v>
                </c:pt>
                <c:pt idx="13846">
                  <c:v>86.071988288986475</c:v>
                </c:pt>
                <c:pt idx="13847">
                  <c:v>86.071988288986475</c:v>
                </c:pt>
                <c:pt idx="13848">
                  <c:v>86.071988288986475</c:v>
                </c:pt>
                <c:pt idx="13849">
                  <c:v>86.071988288986475</c:v>
                </c:pt>
                <c:pt idx="13850">
                  <c:v>86.071988288986475</c:v>
                </c:pt>
                <c:pt idx="13851">
                  <c:v>86.071988288986475</c:v>
                </c:pt>
                <c:pt idx="13852">
                  <c:v>86.071988288986475</c:v>
                </c:pt>
                <c:pt idx="13853">
                  <c:v>86.071988288986475</c:v>
                </c:pt>
                <c:pt idx="13854">
                  <c:v>86.071988288986475</c:v>
                </c:pt>
                <c:pt idx="13855">
                  <c:v>86.071988288986475</c:v>
                </c:pt>
                <c:pt idx="13856">
                  <c:v>86.071988288986475</c:v>
                </c:pt>
                <c:pt idx="13857">
                  <c:v>86.071988288986475</c:v>
                </c:pt>
                <c:pt idx="13858">
                  <c:v>86.071988288986475</c:v>
                </c:pt>
                <c:pt idx="13859">
                  <c:v>86.071988288986475</c:v>
                </c:pt>
                <c:pt idx="13860">
                  <c:v>86.071988288986475</c:v>
                </c:pt>
                <c:pt idx="13861">
                  <c:v>86.071988288986475</c:v>
                </c:pt>
                <c:pt idx="13862">
                  <c:v>86.071988288986475</c:v>
                </c:pt>
                <c:pt idx="13863">
                  <c:v>86.071988288986475</c:v>
                </c:pt>
                <c:pt idx="13864">
                  <c:v>86.071988288986475</c:v>
                </c:pt>
                <c:pt idx="13865">
                  <c:v>86.071988288986475</c:v>
                </c:pt>
                <c:pt idx="13866">
                  <c:v>86.071988288986475</c:v>
                </c:pt>
                <c:pt idx="13867">
                  <c:v>86.071988288986475</c:v>
                </c:pt>
                <c:pt idx="13868">
                  <c:v>86.071988288986475</c:v>
                </c:pt>
                <c:pt idx="13869">
                  <c:v>86.071988288986475</c:v>
                </c:pt>
                <c:pt idx="13870">
                  <c:v>86.071988288986475</c:v>
                </c:pt>
                <c:pt idx="13871">
                  <c:v>86.071988288986475</c:v>
                </c:pt>
                <c:pt idx="13872">
                  <c:v>86.071988288986475</c:v>
                </c:pt>
                <c:pt idx="13873">
                  <c:v>86.071988288986475</c:v>
                </c:pt>
                <c:pt idx="13874">
                  <c:v>86.071988288986475</c:v>
                </c:pt>
                <c:pt idx="13875">
                  <c:v>86.071988288986475</c:v>
                </c:pt>
                <c:pt idx="13876">
                  <c:v>86.071988288986475</c:v>
                </c:pt>
                <c:pt idx="13877">
                  <c:v>86.071988288986475</c:v>
                </c:pt>
                <c:pt idx="13878">
                  <c:v>86.071988288986475</c:v>
                </c:pt>
                <c:pt idx="13879">
                  <c:v>86.071988288986475</c:v>
                </c:pt>
                <c:pt idx="13880">
                  <c:v>86.071988288986475</c:v>
                </c:pt>
                <c:pt idx="13881">
                  <c:v>86.071988288986475</c:v>
                </c:pt>
                <c:pt idx="13882">
                  <c:v>86.071988288986475</c:v>
                </c:pt>
                <c:pt idx="13883">
                  <c:v>86.071988288986475</c:v>
                </c:pt>
                <c:pt idx="13884">
                  <c:v>86.071988288986475</c:v>
                </c:pt>
                <c:pt idx="13885">
                  <c:v>86.071988288986475</c:v>
                </c:pt>
                <c:pt idx="13886">
                  <c:v>86.071988288986475</c:v>
                </c:pt>
                <c:pt idx="13887">
                  <c:v>86.071988288986475</c:v>
                </c:pt>
                <c:pt idx="13888">
                  <c:v>86.071988288986475</c:v>
                </c:pt>
                <c:pt idx="13889">
                  <c:v>86.071988288986475</c:v>
                </c:pt>
                <c:pt idx="13890">
                  <c:v>86.071988288986475</c:v>
                </c:pt>
                <c:pt idx="13891">
                  <c:v>86.071988288986475</c:v>
                </c:pt>
                <c:pt idx="13892">
                  <c:v>86.071988288986475</c:v>
                </c:pt>
                <c:pt idx="13893">
                  <c:v>86.071988288986475</c:v>
                </c:pt>
                <c:pt idx="13894">
                  <c:v>86.071988288986475</c:v>
                </c:pt>
                <c:pt idx="13895">
                  <c:v>86.071988288986475</c:v>
                </c:pt>
                <c:pt idx="13896">
                  <c:v>86.071988288986475</c:v>
                </c:pt>
                <c:pt idx="13897">
                  <c:v>86.071988288986475</c:v>
                </c:pt>
                <c:pt idx="13898">
                  <c:v>86.071988288986475</c:v>
                </c:pt>
                <c:pt idx="13899">
                  <c:v>86.071988288986475</c:v>
                </c:pt>
                <c:pt idx="13900">
                  <c:v>86.071988288986475</c:v>
                </c:pt>
                <c:pt idx="13901">
                  <c:v>86.071988288986475</c:v>
                </c:pt>
                <c:pt idx="13902">
                  <c:v>86.071988288986475</c:v>
                </c:pt>
                <c:pt idx="13903">
                  <c:v>86.071988288986475</c:v>
                </c:pt>
                <c:pt idx="13904">
                  <c:v>86.071988288986475</c:v>
                </c:pt>
                <c:pt idx="13905">
                  <c:v>86.071988288986475</c:v>
                </c:pt>
                <c:pt idx="13906">
                  <c:v>86.071988288986475</c:v>
                </c:pt>
                <c:pt idx="13907">
                  <c:v>86.071988288986475</c:v>
                </c:pt>
                <c:pt idx="13908">
                  <c:v>86.071988288986475</c:v>
                </c:pt>
                <c:pt idx="13909">
                  <c:v>86.071988288986475</c:v>
                </c:pt>
                <c:pt idx="13910">
                  <c:v>86.071988288986475</c:v>
                </c:pt>
                <c:pt idx="13911">
                  <c:v>86.071988288986475</c:v>
                </c:pt>
                <c:pt idx="13912">
                  <c:v>86.071988288986475</c:v>
                </c:pt>
                <c:pt idx="13913">
                  <c:v>86.071988288986475</c:v>
                </c:pt>
                <c:pt idx="13914">
                  <c:v>86.071988288986475</c:v>
                </c:pt>
                <c:pt idx="13915">
                  <c:v>86.071988288986475</c:v>
                </c:pt>
                <c:pt idx="13916">
                  <c:v>86.071988288986475</c:v>
                </c:pt>
                <c:pt idx="13917">
                  <c:v>86.071988288986475</c:v>
                </c:pt>
                <c:pt idx="13918">
                  <c:v>86.071988288986475</c:v>
                </c:pt>
                <c:pt idx="13919">
                  <c:v>86.071988288986475</c:v>
                </c:pt>
                <c:pt idx="13920">
                  <c:v>86.071988288986475</c:v>
                </c:pt>
                <c:pt idx="13921">
                  <c:v>86.071988288986475</c:v>
                </c:pt>
                <c:pt idx="13922">
                  <c:v>86.071988288986475</c:v>
                </c:pt>
                <c:pt idx="13923">
                  <c:v>86.071988288986475</c:v>
                </c:pt>
                <c:pt idx="13924">
                  <c:v>86.071988288986475</c:v>
                </c:pt>
                <c:pt idx="13925">
                  <c:v>86.071988288986475</c:v>
                </c:pt>
                <c:pt idx="13926">
                  <c:v>86.071988288986475</c:v>
                </c:pt>
                <c:pt idx="13927">
                  <c:v>86.071988288986475</c:v>
                </c:pt>
                <c:pt idx="13928">
                  <c:v>86.071988288986475</c:v>
                </c:pt>
                <c:pt idx="13929">
                  <c:v>86.071988288986475</c:v>
                </c:pt>
                <c:pt idx="13930">
                  <c:v>86.071988288986475</c:v>
                </c:pt>
                <c:pt idx="13931">
                  <c:v>86.071988288986475</c:v>
                </c:pt>
                <c:pt idx="13932">
                  <c:v>86.071988288986475</c:v>
                </c:pt>
                <c:pt idx="13933">
                  <c:v>86.071988288986475</c:v>
                </c:pt>
                <c:pt idx="13934">
                  <c:v>86.071988288986475</c:v>
                </c:pt>
                <c:pt idx="13935">
                  <c:v>86.071988288986475</c:v>
                </c:pt>
                <c:pt idx="13936">
                  <c:v>86.071988288986475</c:v>
                </c:pt>
                <c:pt idx="13937">
                  <c:v>86.071988288986475</c:v>
                </c:pt>
                <c:pt idx="13938">
                  <c:v>86.071988288986475</c:v>
                </c:pt>
                <c:pt idx="13939">
                  <c:v>86.071988288986475</c:v>
                </c:pt>
                <c:pt idx="13940">
                  <c:v>86.071988288986475</c:v>
                </c:pt>
                <c:pt idx="13941">
                  <c:v>86.071988288986475</c:v>
                </c:pt>
                <c:pt idx="13942">
                  <c:v>86.071988288986475</c:v>
                </c:pt>
                <c:pt idx="13943">
                  <c:v>86.071988288986475</c:v>
                </c:pt>
                <c:pt idx="13944">
                  <c:v>86.071988288986475</c:v>
                </c:pt>
                <c:pt idx="13945">
                  <c:v>86.071988288986475</c:v>
                </c:pt>
                <c:pt idx="13946">
                  <c:v>86.071988288986475</c:v>
                </c:pt>
                <c:pt idx="13947">
                  <c:v>86.071988288986475</c:v>
                </c:pt>
                <c:pt idx="13948">
                  <c:v>86.071988288986475</c:v>
                </c:pt>
                <c:pt idx="13949">
                  <c:v>86.071988288986475</c:v>
                </c:pt>
                <c:pt idx="13950">
                  <c:v>86.071988288986475</c:v>
                </c:pt>
                <c:pt idx="13951">
                  <c:v>86.071988288986475</c:v>
                </c:pt>
                <c:pt idx="13952">
                  <c:v>86.071988288986475</c:v>
                </c:pt>
                <c:pt idx="13953">
                  <c:v>86.071988288986475</c:v>
                </c:pt>
                <c:pt idx="13954">
                  <c:v>86.071988288986475</c:v>
                </c:pt>
                <c:pt idx="13955">
                  <c:v>86.071988288986475</c:v>
                </c:pt>
                <c:pt idx="13956">
                  <c:v>86.071988288986475</c:v>
                </c:pt>
                <c:pt idx="13957">
                  <c:v>86.071988288986475</c:v>
                </c:pt>
                <c:pt idx="13958">
                  <c:v>86.071988288986475</c:v>
                </c:pt>
                <c:pt idx="13959">
                  <c:v>86.071988288986475</c:v>
                </c:pt>
                <c:pt idx="13960">
                  <c:v>86.071988288986475</c:v>
                </c:pt>
                <c:pt idx="13961">
                  <c:v>86.071988288986475</c:v>
                </c:pt>
                <c:pt idx="13962">
                  <c:v>86.071988288986475</c:v>
                </c:pt>
                <c:pt idx="13963">
                  <c:v>86.071988288986475</c:v>
                </c:pt>
                <c:pt idx="13964">
                  <c:v>86.071988288986475</c:v>
                </c:pt>
                <c:pt idx="13965">
                  <c:v>86.071988288986475</c:v>
                </c:pt>
                <c:pt idx="13966">
                  <c:v>86.071988288986475</c:v>
                </c:pt>
                <c:pt idx="13967">
                  <c:v>86.071988288986475</c:v>
                </c:pt>
                <c:pt idx="13968">
                  <c:v>86.071988288986475</c:v>
                </c:pt>
                <c:pt idx="13969">
                  <c:v>86.071988288986475</c:v>
                </c:pt>
                <c:pt idx="13970">
                  <c:v>86.071988288986475</c:v>
                </c:pt>
                <c:pt idx="13971">
                  <c:v>86.071988288986475</c:v>
                </c:pt>
                <c:pt idx="13972">
                  <c:v>86.071988288986475</c:v>
                </c:pt>
                <c:pt idx="13973">
                  <c:v>86.071988288986475</c:v>
                </c:pt>
                <c:pt idx="13974">
                  <c:v>86.071988288986475</c:v>
                </c:pt>
                <c:pt idx="13975">
                  <c:v>86.071988288986475</c:v>
                </c:pt>
                <c:pt idx="13976">
                  <c:v>86.071988288986475</c:v>
                </c:pt>
                <c:pt idx="13977">
                  <c:v>86.071988288986475</c:v>
                </c:pt>
                <c:pt idx="13978">
                  <c:v>86.071988288986475</c:v>
                </c:pt>
                <c:pt idx="13979">
                  <c:v>86.071988288986475</c:v>
                </c:pt>
                <c:pt idx="13980">
                  <c:v>86.071988288986475</c:v>
                </c:pt>
                <c:pt idx="13981">
                  <c:v>86.071988288986475</c:v>
                </c:pt>
                <c:pt idx="13982">
                  <c:v>86.071988288986475</c:v>
                </c:pt>
                <c:pt idx="13983">
                  <c:v>86.071988288986475</c:v>
                </c:pt>
                <c:pt idx="13984">
                  <c:v>86.071988288986475</c:v>
                </c:pt>
                <c:pt idx="13985">
                  <c:v>86.071988288986475</c:v>
                </c:pt>
                <c:pt idx="13986">
                  <c:v>86.071988288986475</c:v>
                </c:pt>
                <c:pt idx="13987">
                  <c:v>86.071988288986475</c:v>
                </c:pt>
                <c:pt idx="13988">
                  <c:v>86.071988288986475</c:v>
                </c:pt>
                <c:pt idx="13989">
                  <c:v>86.071988288986475</c:v>
                </c:pt>
                <c:pt idx="13990">
                  <c:v>86.071988288986475</c:v>
                </c:pt>
                <c:pt idx="13991">
                  <c:v>86.071988288986475</c:v>
                </c:pt>
                <c:pt idx="13992">
                  <c:v>86.071988288986475</c:v>
                </c:pt>
                <c:pt idx="13993">
                  <c:v>86.071988288986475</c:v>
                </c:pt>
                <c:pt idx="13994">
                  <c:v>86.071988288986475</c:v>
                </c:pt>
                <c:pt idx="13995">
                  <c:v>86.071988288986475</c:v>
                </c:pt>
                <c:pt idx="13996">
                  <c:v>86.071988288986475</c:v>
                </c:pt>
                <c:pt idx="13997">
                  <c:v>86.071988288986475</c:v>
                </c:pt>
                <c:pt idx="13998">
                  <c:v>86.071988288986475</c:v>
                </c:pt>
                <c:pt idx="13999">
                  <c:v>86.071988288986475</c:v>
                </c:pt>
                <c:pt idx="14000">
                  <c:v>86.071988288986475</c:v>
                </c:pt>
                <c:pt idx="14001">
                  <c:v>86.071988288986475</c:v>
                </c:pt>
                <c:pt idx="14002">
                  <c:v>86.071988288986475</c:v>
                </c:pt>
                <c:pt idx="14003">
                  <c:v>86.071988288986475</c:v>
                </c:pt>
                <c:pt idx="14004">
                  <c:v>86.071988288986475</c:v>
                </c:pt>
                <c:pt idx="14005">
                  <c:v>86.071988288986475</c:v>
                </c:pt>
                <c:pt idx="14006">
                  <c:v>86.071988288986475</c:v>
                </c:pt>
                <c:pt idx="14007">
                  <c:v>86.071988288986475</c:v>
                </c:pt>
                <c:pt idx="14008">
                  <c:v>86.071988288986475</c:v>
                </c:pt>
                <c:pt idx="14009">
                  <c:v>86.071988288986475</c:v>
                </c:pt>
                <c:pt idx="14010">
                  <c:v>86.071988288986475</c:v>
                </c:pt>
                <c:pt idx="14011">
                  <c:v>86.071988288986475</c:v>
                </c:pt>
                <c:pt idx="14012">
                  <c:v>86.071988288986475</c:v>
                </c:pt>
                <c:pt idx="14013">
                  <c:v>86.071988288986475</c:v>
                </c:pt>
                <c:pt idx="14014">
                  <c:v>86.071988288986475</c:v>
                </c:pt>
                <c:pt idx="14015">
                  <c:v>86.071988288986475</c:v>
                </c:pt>
                <c:pt idx="14016">
                  <c:v>86.071988288986475</c:v>
                </c:pt>
                <c:pt idx="14017">
                  <c:v>86.071988288986475</c:v>
                </c:pt>
                <c:pt idx="14018">
                  <c:v>86.071988288986475</c:v>
                </c:pt>
                <c:pt idx="14019">
                  <c:v>86.071988288986475</c:v>
                </c:pt>
                <c:pt idx="14020">
                  <c:v>86.071988288986475</c:v>
                </c:pt>
                <c:pt idx="14021">
                  <c:v>86.071988288986475</c:v>
                </c:pt>
                <c:pt idx="14022">
                  <c:v>86.071988288986475</c:v>
                </c:pt>
                <c:pt idx="14023">
                  <c:v>86.071988288986475</c:v>
                </c:pt>
                <c:pt idx="14024">
                  <c:v>86.071988288986475</c:v>
                </c:pt>
                <c:pt idx="14025">
                  <c:v>86.071988288986475</c:v>
                </c:pt>
                <c:pt idx="14026">
                  <c:v>86.071988288986475</c:v>
                </c:pt>
                <c:pt idx="14027">
                  <c:v>86.071988288986475</c:v>
                </c:pt>
                <c:pt idx="14028">
                  <c:v>86.071988288986475</c:v>
                </c:pt>
                <c:pt idx="14029">
                  <c:v>86.071988288986475</c:v>
                </c:pt>
                <c:pt idx="14030">
                  <c:v>86.071988288986475</c:v>
                </c:pt>
                <c:pt idx="14031">
                  <c:v>86.071988288986475</c:v>
                </c:pt>
                <c:pt idx="14032">
                  <c:v>86.071988288986475</c:v>
                </c:pt>
                <c:pt idx="14033">
                  <c:v>86.071988288986475</c:v>
                </c:pt>
                <c:pt idx="14034">
                  <c:v>86.071988288986475</c:v>
                </c:pt>
                <c:pt idx="14035">
                  <c:v>86.071988288986475</c:v>
                </c:pt>
                <c:pt idx="14036">
                  <c:v>86.071988288986475</c:v>
                </c:pt>
                <c:pt idx="14037">
                  <c:v>86.071988288986475</c:v>
                </c:pt>
                <c:pt idx="14038">
                  <c:v>86.071988288986475</c:v>
                </c:pt>
                <c:pt idx="14039">
                  <c:v>86.071988288986475</c:v>
                </c:pt>
                <c:pt idx="14040">
                  <c:v>86.071988288986475</c:v>
                </c:pt>
                <c:pt idx="14041">
                  <c:v>86.071988288986475</c:v>
                </c:pt>
                <c:pt idx="14042">
                  <c:v>86.071988288986475</c:v>
                </c:pt>
                <c:pt idx="14043">
                  <c:v>86.071988288986475</c:v>
                </c:pt>
                <c:pt idx="14044">
                  <c:v>86.071988288986475</c:v>
                </c:pt>
                <c:pt idx="14045">
                  <c:v>86.071988288986475</c:v>
                </c:pt>
                <c:pt idx="14046">
                  <c:v>86.071988288986475</c:v>
                </c:pt>
                <c:pt idx="14047">
                  <c:v>86.071988288986475</c:v>
                </c:pt>
                <c:pt idx="14048">
                  <c:v>86.071988288986475</c:v>
                </c:pt>
                <c:pt idx="14049">
                  <c:v>86.071988288986475</c:v>
                </c:pt>
                <c:pt idx="14050">
                  <c:v>86.071988288986475</c:v>
                </c:pt>
                <c:pt idx="14051">
                  <c:v>86.071988288986475</c:v>
                </c:pt>
                <c:pt idx="14052">
                  <c:v>86.071988288986475</c:v>
                </c:pt>
                <c:pt idx="14053">
                  <c:v>86.071988288986475</c:v>
                </c:pt>
                <c:pt idx="14054">
                  <c:v>86.071988288986475</c:v>
                </c:pt>
                <c:pt idx="14055">
                  <c:v>86.071988288986475</c:v>
                </c:pt>
                <c:pt idx="14056">
                  <c:v>86.071988288986475</c:v>
                </c:pt>
                <c:pt idx="14057">
                  <c:v>86.071988288986475</c:v>
                </c:pt>
                <c:pt idx="14058">
                  <c:v>86.071988288986475</c:v>
                </c:pt>
                <c:pt idx="14059">
                  <c:v>86.071988288986475</c:v>
                </c:pt>
                <c:pt idx="14060">
                  <c:v>86.071988288986475</c:v>
                </c:pt>
                <c:pt idx="14061">
                  <c:v>86.071988288986475</c:v>
                </c:pt>
                <c:pt idx="14062">
                  <c:v>86.071988288986475</c:v>
                </c:pt>
                <c:pt idx="14063">
                  <c:v>86.071988288986475</c:v>
                </c:pt>
                <c:pt idx="14064">
                  <c:v>86.071988288986475</c:v>
                </c:pt>
                <c:pt idx="14065">
                  <c:v>86.071988288986475</c:v>
                </c:pt>
                <c:pt idx="14066">
                  <c:v>86.071988288986475</c:v>
                </c:pt>
                <c:pt idx="14067">
                  <c:v>86.071988288986475</c:v>
                </c:pt>
                <c:pt idx="14068">
                  <c:v>86.071988288986475</c:v>
                </c:pt>
                <c:pt idx="14069">
                  <c:v>86.071988288986475</c:v>
                </c:pt>
                <c:pt idx="14070">
                  <c:v>86.071988288986475</c:v>
                </c:pt>
                <c:pt idx="14071">
                  <c:v>86.071988288986475</c:v>
                </c:pt>
                <c:pt idx="14072">
                  <c:v>86.071988288986475</c:v>
                </c:pt>
                <c:pt idx="14073">
                  <c:v>86.071988288986475</c:v>
                </c:pt>
                <c:pt idx="14074">
                  <c:v>86.071988288986475</c:v>
                </c:pt>
                <c:pt idx="14075">
                  <c:v>86.071988288986475</c:v>
                </c:pt>
                <c:pt idx="14076">
                  <c:v>86.071988288986475</c:v>
                </c:pt>
                <c:pt idx="14077">
                  <c:v>86.071988288986475</c:v>
                </c:pt>
                <c:pt idx="14078">
                  <c:v>86.071988288986475</c:v>
                </c:pt>
                <c:pt idx="14079">
                  <c:v>86.071988288986475</c:v>
                </c:pt>
                <c:pt idx="14080">
                  <c:v>86.071988288986475</c:v>
                </c:pt>
                <c:pt idx="14081">
                  <c:v>86.071988288986475</c:v>
                </c:pt>
                <c:pt idx="14082">
                  <c:v>86.071988288986475</c:v>
                </c:pt>
                <c:pt idx="14083">
                  <c:v>86.071988288986475</c:v>
                </c:pt>
                <c:pt idx="14084">
                  <c:v>86.071988288986475</c:v>
                </c:pt>
                <c:pt idx="14085">
                  <c:v>86.071988288986475</c:v>
                </c:pt>
                <c:pt idx="14086">
                  <c:v>86.071988288986475</c:v>
                </c:pt>
                <c:pt idx="14087">
                  <c:v>86.071988288986475</c:v>
                </c:pt>
                <c:pt idx="14088">
                  <c:v>86.071988288986475</c:v>
                </c:pt>
                <c:pt idx="14089">
                  <c:v>86.071988288986475</c:v>
                </c:pt>
                <c:pt idx="14090">
                  <c:v>86.071988288986475</c:v>
                </c:pt>
                <c:pt idx="14091">
                  <c:v>86.071988288986475</c:v>
                </c:pt>
                <c:pt idx="14092">
                  <c:v>86.071988288986475</c:v>
                </c:pt>
                <c:pt idx="14093">
                  <c:v>86.071988288986475</c:v>
                </c:pt>
                <c:pt idx="14094">
                  <c:v>86.071988288986475</c:v>
                </c:pt>
                <c:pt idx="14095">
                  <c:v>86.071988288986475</c:v>
                </c:pt>
                <c:pt idx="14096">
                  <c:v>86.071988288986475</c:v>
                </c:pt>
                <c:pt idx="14097">
                  <c:v>86.071988288986475</c:v>
                </c:pt>
                <c:pt idx="14098">
                  <c:v>86.071988288986475</c:v>
                </c:pt>
                <c:pt idx="14099">
                  <c:v>86.071988288986475</c:v>
                </c:pt>
                <c:pt idx="14100">
                  <c:v>86.071988288986475</c:v>
                </c:pt>
                <c:pt idx="14101">
                  <c:v>86.071988288986475</c:v>
                </c:pt>
                <c:pt idx="14102">
                  <c:v>86.071988288986475</c:v>
                </c:pt>
                <c:pt idx="14103">
                  <c:v>86.071988288986475</c:v>
                </c:pt>
                <c:pt idx="14104">
                  <c:v>86.071988288986475</c:v>
                </c:pt>
                <c:pt idx="14105">
                  <c:v>86.071988288986475</c:v>
                </c:pt>
                <c:pt idx="14106">
                  <c:v>86.071988288986475</c:v>
                </c:pt>
                <c:pt idx="14107">
                  <c:v>86.071988288986475</c:v>
                </c:pt>
                <c:pt idx="14108">
                  <c:v>86.071988288986475</c:v>
                </c:pt>
                <c:pt idx="14109">
                  <c:v>86.071988288986475</c:v>
                </c:pt>
                <c:pt idx="14110">
                  <c:v>86.071988288986475</c:v>
                </c:pt>
                <c:pt idx="14111">
                  <c:v>86.071988288986475</c:v>
                </c:pt>
                <c:pt idx="14112">
                  <c:v>86.071988288986475</c:v>
                </c:pt>
                <c:pt idx="14113">
                  <c:v>86.071988288986475</c:v>
                </c:pt>
                <c:pt idx="14114">
                  <c:v>86.071988288986475</c:v>
                </c:pt>
                <c:pt idx="14115">
                  <c:v>86.071988288986475</c:v>
                </c:pt>
                <c:pt idx="14116">
                  <c:v>86.071988288986475</c:v>
                </c:pt>
                <c:pt idx="14117">
                  <c:v>86.071988288986475</c:v>
                </c:pt>
                <c:pt idx="14118">
                  <c:v>86.071988288986475</c:v>
                </c:pt>
                <c:pt idx="14119">
                  <c:v>86.071988288986475</c:v>
                </c:pt>
                <c:pt idx="14120">
                  <c:v>86.071988288986475</c:v>
                </c:pt>
                <c:pt idx="14121">
                  <c:v>86.071988288986475</c:v>
                </c:pt>
                <c:pt idx="14122">
                  <c:v>86.071988288986475</c:v>
                </c:pt>
                <c:pt idx="14123">
                  <c:v>86.071988288986475</c:v>
                </c:pt>
                <c:pt idx="14124">
                  <c:v>86.071988288986475</c:v>
                </c:pt>
                <c:pt idx="14125">
                  <c:v>86.071988288986475</c:v>
                </c:pt>
                <c:pt idx="14126">
                  <c:v>86.071988288986475</c:v>
                </c:pt>
                <c:pt idx="14127">
                  <c:v>86.071988288986475</c:v>
                </c:pt>
                <c:pt idx="14128">
                  <c:v>86.071988288986475</c:v>
                </c:pt>
                <c:pt idx="14129">
                  <c:v>86.071988288986475</c:v>
                </c:pt>
                <c:pt idx="14130">
                  <c:v>86.071988288986475</c:v>
                </c:pt>
                <c:pt idx="14131">
                  <c:v>86.071988288986475</c:v>
                </c:pt>
                <c:pt idx="14132">
                  <c:v>86.071988288986475</c:v>
                </c:pt>
                <c:pt idx="14133">
                  <c:v>86.071988288986475</c:v>
                </c:pt>
                <c:pt idx="14134">
                  <c:v>86.071988288986475</c:v>
                </c:pt>
                <c:pt idx="14135">
                  <c:v>86.071988288986475</c:v>
                </c:pt>
                <c:pt idx="14136">
                  <c:v>86.071988288986475</c:v>
                </c:pt>
                <c:pt idx="14137">
                  <c:v>86.071988288986475</c:v>
                </c:pt>
                <c:pt idx="14138">
                  <c:v>86.071988288986475</c:v>
                </c:pt>
                <c:pt idx="14139">
                  <c:v>86.071988288986475</c:v>
                </c:pt>
                <c:pt idx="14140">
                  <c:v>86.071988288986475</c:v>
                </c:pt>
                <c:pt idx="14141">
                  <c:v>86.071988288986475</c:v>
                </c:pt>
                <c:pt idx="14142">
                  <c:v>86.071988288986475</c:v>
                </c:pt>
                <c:pt idx="14143">
                  <c:v>86.071988288986475</c:v>
                </c:pt>
                <c:pt idx="14144">
                  <c:v>86.071988288986475</c:v>
                </c:pt>
                <c:pt idx="14145">
                  <c:v>86.071988288986475</c:v>
                </c:pt>
                <c:pt idx="14146">
                  <c:v>86.071988288986475</c:v>
                </c:pt>
                <c:pt idx="14147">
                  <c:v>86.071988288986475</c:v>
                </c:pt>
                <c:pt idx="14148">
                  <c:v>86.071988288986475</c:v>
                </c:pt>
                <c:pt idx="14149">
                  <c:v>86.071988288986475</c:v>
                </c:pt>
                <c:pt idx="14150">
                  <c:v>86.071988288986475</c:v>
                </c:pt>
                <c:pt idx="14151">
                  <c:v>86.071988288986475</c:v>
                </c:pt>
                <c:pt idx="14152">
                  <c:v>86.071988288986475</c:v>
                </c:pt>
                <c:pt idx="14153">
                  <c:v>86.071988288986475</c:v>
                </c:pt>
                <c:pt idx="14154">
                  <c:v>86.071988288986475</c:v>
                </c:pt>
                <c:pt idx="14155">
                  <c:v>86.071988288986475</c:v>
                </c:pt>
                <c:pt idx="14156">
                  <c:v>86.071988288986475</c:v>
                </c:pt>
                <c:pt idx="14157">
                  <c:v>86.071988288986475</c:v>
                </c:pt>
                <c:pt idx="14158">
                  <c:v>86.071988288986475</c:v>
                </c:pt>
                <c:pt idx="14159">
                  <c:v>86.071988288986475</c:v>
                </c:pt>
                <c:pt idx="14160">
                  <c:v>86.071988288986475</c:v>
                </c:pt>
                <c:pt idx="14161">
                  <c:v>86.071988288986475</c:v>
                </c:pt>
                <c:pt idx="14162">
                  <c:v>86.071988288986475</c:v>
                </c:pt>
                <c:pt idx="14163">
                  <c:v>86.071988288986475</c:v>
                </c:pt>
                <c:pt idx="14164">
                  <c:v>86.071988288986475</c:v>
                </c:pt>
                <c:pt idx="14165">
                  <c:v>86.071988288986475</c:v>
                </c:pt>
                <c:pt idx="14166">
                  <c:v>86.071988288986475</c:v>
                </c:pt>
                <c:pt idx="14167">
                  <c:v>86.071988288986475</c:v>
                </c:pt>
                <c:pt idx="14168">
                  <c:v>86.071988288986475</c:v>
                </c:pt>
                <c:pt idx="14169">
                  <c:v>86.071988288986475</c:v>
                </c:pt>
                <c:pt idx="14170">
                  <c:v>86.071988288986475</c:v>
                </c:pt>
                <c:pt idx="14171">
                  <c:v>86.071988288986475</c:v>
                </c:pt>
                <c:pt idx="14172">
                  <c:v>86.071988288986475</c:v>
                </c:pt>
                <c:pt idx="14173">
                  <c:v>86.071988288986475</c:v>
                </c:pt>
                <c:pt idx="14174">
                  <c:v>86.071988288986475</c:v>
                </c:pt>
                <c:pt idx="14175">
                  <c:v>86.071988288986475</c:v>
                </c:pt>
                <c:pt idx="14176">
                  <c:v>86.071988288986475</c:v>
                </c:pt>
                <c:pt idx="14177">
                  <c:v>86.071988288986475</c:v>
                </c:pt>
                <c:pt idx="14178">
                  <c:v>86.071988288986475</c:v>
                </c:pt>
                <c:pt idx="14179">
                  <c:v>86.071988288986475</c:v>
                </c:pt>
                <c:pt idx="14180">
                  <c:v>86.071988288986475</c:v>
                </c:pt>
                <c:pt idx="14181">
                  <c:v>86.071988288986475</c:v>
                </c:pt>
                <c:pt idx="14182">
                  <c:v>86.071988288986475</c:v>
                </c:pt>
                <c:pt idx="14183">
                  <c:v>86.071988288986475</c:v>
                </c:pt>
                <c:pt idx="14184">
                  <c:v>86.071988288986475</c:v>
                </c:pt>
                <c:pt idx="14185">
                  <c:v>86.071988288986475</c:v>
                </c:pt>
                <c:pt idx="14186">
                  <c:v>86.071988288986475</c:v>
                </c:pt>
                <c:pt idx="14187">
                  <c:v>86.071988288986475</c:v>
                </c:pt>
                <c:pt idx="14188">
                  <c:v>86.071988288986475</c:v>
                </c:pt>
                <c:pt idx="14189">
                  <c:v>86.071988288986475</c:v>
                </c:pt>
                <c:pt idx="14190">
                  <c:v>86.071988288986475</c:v>
                </c:pt>
                <c:pt idx="14191">
                  <c:v>86.071988288986475</c:v>
                </c:pt>
                <c:pt idx="14192">
                  <c:v>86.071988288986475</c:v>
                </c:pt>
                <c:pt idx="14193">
                  <c:v>86.071988288986475</c:v>
                </c:pt>
                <c:pt idx="14194">
                  <c:v>86.071988288986475</c:v>
                </c:pt>
                <c:pt idx="14195">
                  <c:v>86.071988288986475</c:v>
                </c:pt>
                <c:pt idx="14196">
                  <c:v>86.071988288986475</c:v>
                </c:pt>
                <c:pt idx="14197">
                  <c:v>86.071988288986475</c:v>
                </c:pt>
                <c:pt idx="14198">
                  <c:v>86.071988288986475</c:v>
                </c:pt>
                <c:pt idx="14199">
                  <c:v>86.071988288986475</c:v>
                </c:pt>
                <c:pt idx="14200">
                  <c:v>86.071988288986475</c:v>
                </c:pt>
                <c:pt idx="14201">
                  <c:v>86.071988288986475</c:v>
                </c:pt>
                <c:pt idx="14202">
                  <c:v>86.071988288986475</c:v>
                </c:pt>
                <c:pt idx="14203">
                  <c:v>86.071988288986475</c:v>
                </c:pt>
                <c:pt idx="14204">
                  <c:v>86.071988288986475</c:v>
                </c:pt>
                <c:pt idx="14205">
                  <c:v>86.071988288986475</c:v>
                </c:pt>
                <c:pt idx="14206">
                  <c:v>86.071988288986475</c:v>
                </c:pt>
                <c:pt idx="14207">
                  <c:v>86.071988288986475</c:v>
                </c:pt>
                <c:pt idx="14208">
                  <c:v>86.071988288986475</c:v>
                </c:pt>
                <c:pt idx="14209">
                  <c:v>86.071988288986475</c:v>
                </c:pt>
                <c:pt idx="14210">
                  <c:v>86.071988288986475</c:v>
                </c:pt>
                <c:pt idx="14211">
                  <c:v>86.071988288986475</c:v>
                </c:pt>
                <c:pt idx="14212">
                  <c:v>86.071988288986475</c:v>
                </c:pt>
                <c:pt idx="14213">
                  <c:v>86.071988288986475</c:v>
                </c:pt>
                <c:pt idx="14214">
                  <c:v>86.071988288986475</c:v>
                </c:pt>
                <c:pt idx="14215">
                  <c:v>86.071988288986475</c:v>
                </c:pt>
                <c:pt idx="14216">
                  <c:v>86.071988288986475</c:v>
                </c:pt>
                <c:pt idx="14217">
                  <c:v>86.071988288986475</c:v>
                </c:pt>
                <c:pt idx="14218">
                  <c:v>86.071988288986475</c:v>
                </c:pt>
                <c:pt idx="14219">
                  <c:v>86.071988288986475</c:v>
                </c:pt>
                <c:pt idx="14220">
                  <c:v>86.071988288986475</c:v>
                </c:pt>
                <c:pt idx="14221">
                  <c:v>86.071988288986475</c:v>
                </c:pt>
                <c:pt idx="14222">
                  <c:v>86.071988288986475</c:v>
                </c:pt>
                <c:pt idx="14223">
                  <c:v>86.071988288986475</c:v>
                </c:pt>
                <c:pt idx="14224">
                  <c:v>86.071988288986475</c:v>
                </c:pt>
                <c:pt idx="14225">
                  <c:v>86.071988288986475</c:v>
                </c:pt>
                <c:pt idx="14226">
                  <c:v>86.071988288986475</c:v>
                </c:pt>
                <c:pt idx="14227">
                  <c:v>86.071988288986475</c:v>
                </c:pt>
                <c:pt idx="14228">
                  <c:v>86.071988288986475</c:v>
                </c:pt>
                <c:pt idx="14229">
                  <c:v>86.071988288986475</c:v>
                </c:pt>
                <c:pt idx="14230">
                  <c:v>86.071988288986475</c:v>
                </c:pt>
                <c:pt idx="14231">
                  <c:v>86.071988288986475</c:v>
                </c:pt>
                <c:pt idx="14232">
                  <c:v>86.071988288986475</c:v>
                </c:pt>
                <c:pt idx="14233">
                  <c:v>86.071988288986475</c:v>
                </c:pt>
                <c:pt idx="14234">
                  <c:v>86.071988288986475</c:v>
                </c:pt>
                <c:pt idx="14235">
                  <c:v>86.071988288986475</c:v>
                </c:pt>
                <c:pt idx="14236">
                  <c:v>86.071988288986475</c:v>
                </c:pt>
                <c:pt idx="14237">
                  <c:v>86.071988288986475</c:v>
                </c:pt>
                <c:pt idx="14238">
                  <c:v>86.071988288986475</c:v>
                </c:pt>
                <c:pt idx="14239">
                  <c:v>86.071988288986475</c:v>
                </c:pt>
                <c:pt idx="14240">
                  <c:v>86.071988288986475</c:v>
                </c:pt>
                <c:pt idx="14241">
                  <c:v>86.071988288986475</c:v>
                </c:pt>
                <c:pt idx="14242">
                  <c:v>86.071988288986475</c:v>
                </c:pt>
                <c:pt idx="14243">
                  <c:v>86.071988288986475</c:v>
                </c:pt>
                <c:pt idx="14244">
                  <c:v>86.071988288986475</c:v>
                </c:pt>
                <c:pt idx="14245">
                  <c:v>86.071988288986475</c:v>
                </c:pt>
                <c:pt idx="14246">
                  <c:v>86.071988288986475</c:v>
                </c:pt>
                <c:pt idx="14247">
                  <c:v>86.071988288986475</c:v>
                </c:pt>
                <c:pt idx="14248">
                  <c:v>86.071988288986475</c:v>
                </c:pt>
                <c:pt idx="14249">
                  <c:v>86.071988288986475</c:v>
                </c:pt>
                <c:pt idx="14250">
                  <c:v>86.071988288986475</c:v>
                </c:pt>
                <c:pt idx="14251">
                  <c:v>86.071988288986475</c:v>
                </c:pt>
                <c:pt idx="14252">
                  <c:v>86.071988288986475</c:v>
                </c:pt>
                <c:pt idx="14253">
                  <c:v>86.071988288986475</c:v>
                </c:pt>
                <c:pt idx="14254">
                  <c:v>86.071988288986475</c:v>
                </c:pt>
                <c:pt idx="14255">
                  <c:v>86.071988288986475</c:v>
                </c:pt>
                <c:pt idx="14256">
                  <c:v>86.071988288986475</c:v>
                </c:pt>
                <c:pt idx="14257">
                  <c:v>86.071988288986475</c:v>
                </c:pt>
                <c:pt idx="14258">
                  <c:v>86.071988288986475</c:v>
                </c:pt>
                <c:pt idx="14259">
                  <c:v>86.071988288986475</c:v>
                </c:pt>
                <c:pt idx="14260">
                  <c:v>86.071988288986475</c:v>
                </c:pt>
                <c:pt idx="14261">
                  <c:v>86.071988288986475</c:v>
                </c:pt>
                <c:pt idx="14262">
                  <c:v>86.071988288986475</c:v>
                </c:pt>
                <c:pt idx="14263">
                  <c:v>86.071988288986475</c:v>
                </c:pt>
                <c:pt idx="14264">
                  <c:v>86.071988288986475</c:v>
                </c:pt>
                <c:pt idx="14265">
                  <c:v>86.071988288986475</c:v>
                </c:pt>
                <c:pt idx="14266">
                  <c:v>86.071988288986475</c:v>
                </c:pt>
                <c:pt idx="14267">
                  <c:v>86.071988288986475</c:v>
                </c:pt>
                <c:pt idx="14268">
                  <c:v>86.071988288986475</c:v>
                </c:pt>
                <c:pt idx="14269">
                  <c:v>86.071988288986475</c:v>
                </c:pt>
                <c:pt idx="14270">
                  <c:v>86.071988288986475</c:v>
                </c:pt>
                <c:pt idx="14271">
                  <c:v>86.071988288986475</c:v>
                </c:pt>
                <c:pt idx="14272">
                  <c:v>86.071988288986475</c:v>
                </c:pt>
                <c:pt idx="14273">
                  <c:v>86.071988288986475</c:v>
                </c:pt>
                <c:pt idx="14274">
                  <c:v>86.071988288986475</c:v>
                </c:pt>
                <c:pt idx="14275">
                  <c:v>86.071988288986475</c:v>
                </c:pt>
                <c:pt idx="14276">
                  <c:v>86.071988288986475</c:v>
                </c:pt>
                <c:pt idx="14277">
                  <c:v>86.071988288986475</c:v>
                </c:pt>
                <c:pt idx="14278">
                  <c:v>86.071988288986475</c:v>
                </c:pt>
                <c:pt idx="14279">
                  <c:v>86.071988288986475</c:v>
                </c:pt>
                <c:pt idx="14280">
                  <c:v>86.071988288986475</c:v>
                </c:pt>
                <c:pt idx="14281">
                  <c:v>86.071988288986475</c:v>
                </c:pt>
                <c:pt idx="14282">
                  <c:v>86.071988288986475</c:v>
                </c:pt>
                <c:pt idx="14283">
                  <c:v>86.071988288986475</c:v>
                </c:pt>
                <c:pt idx="14284">
                  <c:v>86.071988288986475</c:v>
                </c:pt>
                <c:pt idx="14285">
                  <c:v>86.071988288986475</c:v>
                </c:pt>
                <c:pt idx="14286">
                  <c:v>86.071988288986475</c:v>
                </c:pt>
                <c:pt idx="14287">
                  <c:v>86.071988288986475</c:v>
                </c:pt>
                <c:pt idx="14288">
                  <c:v>86.071988288986475</c:v>
                </c:pt>
                <c:pt idx="14289">
                  <c:v>86.071988288986475</c:v>
                </c:pt>
                <c:pt idx="14290">
                  <c:v>86.071988288986475</c:v>
                </c:pt>
                <c:pt idx="14291">
                  <c:v>86.071988288986475</c:v>
                </c:pt>
                <c:pt idx="14292">
                  <c:v>86.071988288986475</c:v>
                </c:pt>
                <c:pt idx="14293">
                  <c:v>86.071988288986475</c:v>
                </c:pt>
                <c:pt idx="14294">
                  <c:v>86.071988288986475</c:v>
                </c:pt>
                <c:pt idx="14295">
                  <c:v>86.071988288986475</c:v>
                </c:pt>
                <c:pt idx="14296">
                  <c:v>86.071988288986475</c:v>
                </c:pt>
                <c:pt idx="14297">
                  <c:v>86.071988288986475</c:v>
                </c:pt>
                <c:pt idx="14298">
                  <c:v>86.071988288986475</c:v>
                </c:pt>
                <c:pt idx="14299">
                  <c:v>86.071988288986475</c:v>
                </c:pt>
                <c:pt idx="14300">
                  <c:v>86.071988288986475</c:v>
                </c:pt>
                <c:pt idx="14301">
                  <c:v>86.071988288986475</c:v>
                </c:pt>
                <c:pt idx="14302">
                  <c:v>86.071988288986475</c:v>
                </c:pt>
                <c:pt idx="14303">
                  <c:v>86.071988288986475</c:v>
                </c:pt>
                <c:pt idx="14304">
                  <c:v>86.071988288986475</c:v>
                </c:pt>
                <c:pt idx="14305">
                  <c:v>86.071988288986475</c:v>
                </c:pt>
                <c:pt idx="14306">
                  <c:v>86.071988288986475</c:v>
                </c:pt>
                <c:pt idx="14307">
                  <c:v>86.071988288986475</c:v>
                </c:pt>
                <c:pt idx="14308">
                  <c:v>86.071988288986475</c:v>
                </c:pt>
                <c:pt idx="14309">
                  <c:v>86.071988288986475</c:v>
                </c:pt>
                <c:pt idx="14310">
                  <c:v>86.071988288986475</c:v>
                </c:pt>
                <c:pt idx="14311">
                  <c:v>86.071988288986475</c:v>
                </c:pt>
                <c:pt idx="14312">
                  <c:v>86.071988288986475</c:v>
                </c:pt>
                <c:pt idx="14313">
                  <c:v>86.071988288986475</c:v>
                </c:pt>
                <c:pt idx="14314">
                  <c:v>86.071988288986475</c:v>
                </c:pt>
                <c:pt idx="14315">
                  <c:v>86.071988288986475</c:v>
                </c:pt>
                <c:pt idx="14316">
                  <c:v>86.071988288986475</c:v>
                </c:pt>
                <c:pt idx="14317">
                  <c:v>86.071988288986475</c:v>
                </c:pt>
                <c:pt idx="14318">
                  <c:v>86.071988288986475</c:v>
                </c:pt>
                <c:pt idx="14319">
                  <c:v>86.071988288986475</c:v>
                </c:pt>
                <c:pt idx="14320">
                  <c:v>86.071988288986475</c:v>
                </c:pt>
                <c:pt idx="14321">
                  <c:v>86.071988288986475</c:v>
                </c:pt>
                <c:pt idx="14322">
                  <c:v>86.071988288986475</c:v>
                </c:pt>
                <c:pt idx="14323">
                  <c:v>86.071988288986475</c:v>
                </c:pt>
                <c:pt idx="14324">
                  <c:v>86.071988288986475</c:v>
                </c:pt>
                <c:pt idx="14325">
                  <c:v>86.071988288986475</c:v>
                </c:pt>
                <c:pt idx="14326">
                  <c:v>86.071988288986475</c:v>
                </c:pt>
                <c:pt idx="14327">
                  <c:v>86.071988288986475</c:v>
                </c:pt>
                <c:pt idx="14328">
                  <c:v>86.071988288986475</c:v>
                </c:pt>
                <c:pt idx="14329">
                  <c:v>86.071988288986475</c:v>
                </c:pt>
                <c:pt idx="14330">
                  <c:v>86.071988288986475</c:v>
                </c:pt>
                <c:pt idx="14331">
                  <c:v>86.071988288986475</c:v>
                </c:pt>
                <c:pt idx="14332">
                  <c:v>86.071988288986475</c:v>
                </c:pt>
                <c:pt idx="14333">
                  <c:v>86.071988288986475</c:v>
                </c:pt>
                <c:pt idx="14334">
                  <c:v>86.071988288986475</c:v>
                </c:pt>
                <c:pt idx="14335">
                  <c:v>86.071988288986475</c:v>
                </c:pt>
                <c:pt idx="14336">
                  <c:v>86.071988288986475</c:v>
                </c:pt>
                <c:pt idx="14337">
                  <c:v>86.071988288986475</c:v>
                </c:pt>
                <c:pt idx="14338">
                  <c:v>86.071988288986475</c:v>
                </c:pt>
                <c:pt idx="14339">
                  <c:v>86.071988288986475</c:v>
                </c:pt>
                <c:pt idx="14340">
                  <c:v>86.071988288986475</c:v>
                </c:pt>
                <c:pt idx="14341">
                  <c:v>86.071988288986475</c:v>
                </c:pt>
                <c:pt idx="14342">
                  <c:v>86.071988288986475</c:v>
                </c:pt>
                <c:pt idx="14343">
                  <c:v>86.071988288986475</c:v>
                </c:pt>
                <c:pt idx="14344">
                  <c:v>86.071988288986475</c:v>
                </c:pt>
                <c:pt idx="14345">
                  <c:v>86.071988288986475</c:v>
                </c:pt>
                <c:pt idx="14346">
                  <c:v>86.071988288986475</c:v>
                </c:pt>
                <c:pt idx="14347">
                  <c:v>86.071988288986475</c:v>
                </c:pt>
                <c:pt idx="14348">
                  <c:v>86.071988288986475</c:v>
                </c:pt>
                <c:pt idx="14349">
                  <c:v>86.071988288986475</c:v>
                </c:pt>
                <c:pt idx="14350">
                  <c:v>86.071988288986475</c:v>
                </c:pt>
                <c:pt idx="14351">
                  <c:v>86.071988288986475</c:v>
                </c:pt>
                <c:pt idx="14352">
                  <c:v>86.071988288986475</c:v>
                </c:pt>
                <c:pt idx="14353">
                  <c:v>86.071988288986475</c:v>
                </c:pt>
                <c:pt idx="14354">
                  <c:v>86.071988288986475</c:v>
                </c:pt>
                <c:pt idx="14355">
                  <c:v>86.071988288986475</c:v>
                </c:pt>
                <c:pt idx="14356">
                  <c:v>86.071988288986475</c:v>
                </c:pt>
                <c:pt idx="14357">
                  <c:v>86.071988288986475</c:v>
                </c:pt>
                <c:pt idx="14358">
                  <c:v>86.071988288986475</c:v>
                </c:pt>
                <c:pt idx="14359">
                  <c:v>86.071988288986475</c:v>
                </c:pt>
                <c:pt idx="14360">
                  <c:v>86.071988288986475</c:v>
                </c:pt>
                <c:pt idx="14361">
                  <c:v>86.071988288986475</c:v>
                </c:pt>
                <c:pt idx="14362">
                  <c:v>86.071988288986475</c:v>
                </c:pt>
                <c:pt idx="14363">
                  <c:v>86.071988288986475</c:v>
                </c:pt>
                <c:pt idx="14364">
                  <c:v>86.071988288986475</c:v>
                </c:pt>
                <c:pt idx="14365">
                  <c:v>86.071988288986475</c:v>
                </c:pt>
                <c:pt idx="14366">
                  <c:v>86.071988288986475</c:v>
                </c:pt>
                <c:pt idx="14367">
                  <c:v>86.071988288986475</c:v>
                </c:pt>
                <c:pt idx="14368">
                  <c:v>86.071988288986475</c:v>
                </c:pt>
                <c:pt idx="14369">
                  <c:v>86.071988288986475</c:v>
                </c:pt>
                <c:pt idx="14370">
                  <c:v>86.071988288986475</c:v>
                </c:pt>
                <c:pt idx="14371">
                  <c:v>86.071988288986475</c:v>
                </c:pt>
                <c:pt idx="14372">
                  <c:v>86.071988288986475</c:v>
                </c:pt>
                <c:pt idx="14373">
                  <c:v>86.071988288986475</c:v>
                </c:pt>
                <c:pt idx="14374">
                  <c:v>86.071988288986475</c:v>
                </c:pt>
                <c:pt idx="14375">
                  <c:v>86.071988288986475</c:v>
                </c:pt>
                <c:pt idx="14376">
                  <c:v>86.071988288986475</c:v>
                </c:pt>
                <c:pt idx="14377">
                  <c:v>86.071988288986475</c:v>
                </c:pt>
                <c:pt idx="14378">
                  <c:v>86.071988288986475</c:v>
                </c:pt>
                <c:pt idx="14379">
                  <c:v>86.071988288986475</c:v>
                </c:pt>
                <c:pt idx="14380">
                  <c:v>86.071988288986475</c:v>
                </c:pt>
                <c:pt idx="14381">
                  <c:v>86.071988288986475</c:v>
                </c:pt>
                <c:pt idx="14382">
                  <c:v>86.071988288986475</c:v>
                </c:pt>
                <c:pt idx="14383">
                  <c:v>86.071988288986475</c:v>
                </c:pt>
                <c:pt idx="14384">
                  <c:v>86.071988288986475</c:v>
                </c:pt>
                <c:pt idx="14385">
                  <c:v>86.071988288986475</c:v>
                </c:pt>
                <c:pt idx="14386">
                  <c:v>86.071988288986475</c:v>
                </c:pt>
                <c:pt idx="14387">
                  <c:v>86.071988288986475</c:v>
                </c:pt>
                <c:pt idx="14388">
                  <c:v>86.071988288986475</c:v>
                </c:pt>
                <c:pt idx="14389">
                  <c:v>86.071988288986475</c:v>
                </c:pt>
                <c:pt idx="14390">
                  <c:v>86.071988288986475</c:v>
                </c:pt>
                <c:pt idx="14391">
                  <c:v>86.071988288986475</c:v>
                </c:pt>
                <c:pt idx="14392">
                  <c:v>86.071988288986475</c:v>
                </c:pt>
                <c:pt idx="14393">
                  <c:v>86.071988288986475</c:v>
                </c:pt>
                <c:pt idx="14394">
                  <c:v>86.071988288986475</c:v>
                </c:pt>
                <c:pt idx="14395">
                  <c:v>86.071988288986475</c:v>
                </c:pt>
                <c:pt idx="14396">
                  <c:v>86.071988288986475</c:v>
                </c:pt>
                <c:pt idx="14397">
                  <c:v>86.071988288986475</c:v>
                </c:pt>
                <c:pt idx="14398">
                  <c:v>86.071988288986475</c:v>
                </c:pt>
                <c:pt idx="14399">
                  <c:v>86.071988288986475</c:v>
                </c:pt>
                <c:pt idx="14400">
                  <c:v>86.071988288986475</c:v>
                </c:pt>
                <c:pt idx="14401">
                  <c:v>86.071988288986475</c:v>
                </c:pt>
                <c:pt idx="14402">
                  <c:v>86.071988288986475</c:v>
                </c:pt>
                <c:pt idx="14403">
                  <c:v>86.071988288986475</c:v>
                </c:pt>
                <c:pt idx="14404">
                  <c:v>86.071988288986475</c:v>
                </c:pt>
                <c:pt idx="14405">
                  <c:v>86.071988288986475</c:v>
                </c:pt>
                <c:pt idx="14406">
                  <c:v>86.071988288986475</c:v>
                </c:pt>
                <c:pt idx="14407">
                  <c:v>86.071988288986475</c:v>
                </c:pt>
                <c:pt idx="14408">
                  <c:v>86.071988288986475</c:v>
                </c:pt>
                <c:pt idx="14409">
                  <c:v>86.071988288986475</c:v>
                </c:pt>
                <c:pt idx="14410">
                  <c:v>86.071988288986475</c:v>
                </c:pt>
                <c:pt idx="14411">
                  <c:v>86.071988288986475</c:v>
                </c:pt>
                <c:pt idx="14412">
                  <c:v>86.071988288986475</c:v>
                </c:pt>
                <c:pt idx="14413">
                  <c:v>86.071988288986475</c:v>
                </c:pt>
                <c:pt idx="14414">
                  <c:v>86.071988288986475</c:v>
                </c:pt>
                <c:pt idx="14415">
                  <c:v>86.071988288986475</c:v>
                </c:pt>
                <c:pt idx="14416">
                  <c:v>86.071988288986475</c:v>
                </c:pt>
                <c:pt idx="14417">
                  <c:v>86.071988288986475</c:v>
                </c:pt>
                <c:pt idx="14418">
                  <c:v>86.071988288986475</c:v>
                </c:pt>
                <c:pt idx="14419">
                  <c:v>86.071988288986475</c:v>
                </c:pt>
                <c:pt idx="14420">
                  <c:v>86.071988288986475</c:v>
                </c:pt>
                <c:pt idx="14421">
                  <c:v>86.071988288986475</c:v>
                </c:pt>
                <c:pt idx="14422">
                  <c:v>86.071988288986475</c:v>
                </c:pt>
                <c:pt idx="14423">
                  <c:v>86.071988288986475</c:v>
                </c:pt>
                <c:pt idx="14424">
                  <c:v>86.071988288986475</c:v>
                </c:pt>
                <c:pt idx="14425">
                  <c:v>86.071988288986475</c:v>
                </c:pt>
                <c:pt idx="14426">
                  <c:v>86.071988288986475</c:v>
                </c:pt>
                <c:pt idx="14427">
                  <c:v>86.071988288986475</c:v>
                </c:pt>
                <c:pt idx="14428">
                  <c:v>86.071988288986475</c:v>
                </c:pt>
                <c:pt idx="14429">
                  <c:v>86.071988288986475</c:v>
                </c:pt>
                <c:pt idx="14430">
                  <c:v>86.071988288986475</c:v>
                </c:pt>
                <c:pt idx="14431">
                  <c:v>86.071988288986475</c:v>
                </c:pt>
                <c:pt idx="14432">
                  <c:v>86.071988288986475</c:v>
                </c:pt>
                <c:pt idx="14433">
                  <c:v>86.071988288986475</c:v>
                </c:pt>
                <c:pt idx="14434">
                  <c:v>86.071988288986475</c:v>
                </c:pt>
                <c:pt idx="14435">
                  <c:v>86.071988288986475</c:v>
                </c:pt>
                <c:pt idx="14436">
                  <c:v>86.071988288986475</c:v>
                </c:pt>
                <c:pt idx="14437">
                  <c:v>86.071988288986475</c:v>
                </c:pt>
                <c:pt idx="14438">
                  <c:v>86.071988288986475</c:v>
                </c:pt>
                <c:pt idx="14439">
                  <c:v>86.071988288986475</c:v>
                </c:pt>
                <c:pt idx="14440">
                  <c:v>86.071988288986475</c:v>
                </c:pt>
                <c:pt idx="14441">
                  <c:v>86.071988288986475</c:v>
                </c:pt>
                <c:pt idx="14442">
                  <c:v>86.071988288986475</c:v>
                </c:pt>
                <c:pt idx="14443">
                  <c:v>86.071988288986475</c:v>
                </c:pt>
                <c:pt idx="14444">
                  <c:v>86.071988288986475</c:v>
                </c:pt>
                <c:pt idx="14445">
                  <c:v>86.071988288986475</c:v>
                </c:pt>
                <c:pt idx="14446">
                  <c:v>86.071988288986475</c:v>
                </c:pt>
                <c:pt idx="14447">
                  <c:v>86.071988288986475</c:v>
                </c:pt>
                <c:pt idx="14448">
                  <c:v>86.071988288986475</c:v>
                </c:pt>
                <c:pt idx="14449">
                  <c:v>86.071988288986475</c:v>
                </c:pt>
                <c:pt idx="14450">
                  <c:v>86.071988288986475</c:v>
                </c:pt>
                <c:pt idx="14451">
                  <c:v>86.071988288986475</c:v>
                </c:pt>
                <c:pt idx="14452">
                  <c:v>86.071988288986475</c:v>
                </c:pt>
                <c:pt idx="14453">
                  <c:v>86.071988288986475</c:v>
                </c:pt>
                <c:pt idx="14454">
                  <c:v>86.071988288986475</c:v>
                </c:pt>
                <c:pt idx="14455">
                  <c:v>86.071988288986475</c:v>
                </c:pt>
                <c:pt idx="14456">
                  <c:v>86.071988288986475</c:v>
                </c:pt>
                <c:pt idx="14457">
                  <c:v>86.071988288986475</c:v>
                </c:pt>
                <c:pt idx="14458">
                  <c:v>86.071988288986475</c:v>
                </c:pt>
                <c:pt idx="14459">
                  <c:v>86.071988288986475</c:v>
                </c:pt>
                <c:pt idx="14460">
                  <c:v>86.071988288986475</c:v>
                </c:pt>
                <c:pt idx="14461">
                  <c:v>86.071988288986475</c:v>
                </c:pt>
                <c:pt idx="14462">
                  <c:v>86.071988288986475</c:v>
                </c:pt>
                <c:pt idx="14463">
                  <c:v>86.071988288986475</c:v>
                </c:pt>
                <c:pt idx="14464">
                  <c:v>86.071988288986475</c:v>
                </c:pt>
                <c:pt idx="14465">
                  <c:v>86.071988288986475</c:v>
                </c:pt>
                <c:pt idx="14466">
                  <c:v>86.071988288986475</c:v>
                </c:pt>
                <c:pt idx="14467">
                  <c:v>86.071988288986475</c:v>
                </c:pt>
                <c:pt idx="14468">
                  <c:v>86.071988288986475</c:v>
                </c:pt>
                <c:pt idx="14469">
                  <c:v>86.071988288986475</c:v>
                </c:pt>
                <c:pt idx="14470">
                  <c:v>86.071988288986475</c:v>
                </c:pt>
                <c:pt idx="14471">
                  <c:v>86.071988288986475</c:v>
                </c:pt>
                <c:pt idx="14472">
                  <c:v>86.071988288986475</c:v>
                </c:pt>
                <c:pt idx="14473">
                  <c:v>86.071988288986475</c:v>
                </c:pt>
                <c:pt idx="14474">
                  <c:v>86.071988288986475</c:v>
                </c:pt>
                <c:pt idx="14475">
                  <c:v>86.071988288986475</c:v>
                </c:pt>
                <c:pt idx="14476">
                  <c:v>86.071988288986475</c:v>
                </c:pt>
                <c:pt idx="14477">
                  <c:v>86.071988288986475</c:v>
                </c:pt>
                <c:pt idx="14478">
                  <c:v>86.071988288986475</c:v>
                </c:pt>
                <c:pt idx="14479">
                  <c:v>86.071988288986475</c:v>
                </c:pt>
                <c:pt idx="14480">
                  <c:v>86.071988288986475</c:v>
                </c:pt>
                <c:pt idx="14481">
                  <c:v>86.071988288986475</c:v>
                </c:pt>
                <c:pt idx="14482">
                  <c:v>86.071988288986475</c:v>
                </c:pt>
                <c:pt idx="14483">
                  <c:v>86.071988288986475</c:v>
                </c:pt>
                <c:pt idx="14484">
                  <c:v>86.071988288986475</c:v>
                </c:pt>
                <c:pt idx="14485">
                  <c:v>86.071988288986475</c:v>
                </c:pt>
                <c:pt idx="14486">
                  <c:v>86.071988288986475</c:v>
                </c:pt>
                <c:pt idx="14487">
                  <c:v>86.071988288986475</c:v>
                </c:pt>
                <c:pt idx="14488">
                  <c:v>86.071988288986475</c:v>
                </c:pt>
                <c:pt idx="14489">
                  <c:v>86.071988288986475</c:v>
                </c:pt>
                <c:pt idx="14490">
                  <c:v>86.071988288986475</c:v>
                </c:pt>
                <c:pt idx="14491">
                  <c:v>86.071988288986475</c:v>
                </c:pt>
                <c:pt idx="14492">
                  <c:v>86.071988288986475</c:v>
                </c:pt>
                <c:pt idx="14493">
                  <c:v>86.071988288986475</c:v>
                </c:pt>
                <c:pt idx="14494">
                  <c:v>86.071988288986475</c:v>
                </c:pt>
                <c:pt idx="14495">
                  <c:v>86.071988288986475</c:v>
                </c:pt>
                <c:pt idx="14496">
                  <c:v>86.071988288986475</c:v>
                </c:pt>
                <c:pt idx="14497">
                  <c:v>86.071988288986475</c:v>
                </c:pt>
                <c:pt idx="14498">
                  <c:v>86.071988288986475</c:v>
                </c:pt>
                <c:pt idx="14499">
                  <c:v>86.071988288986475</c:v>
                </c:pt>
                <c:pt idx="14500">
                  <c:v>86.071988288986475</c:v>
                </c:pt>
                <c:pt idx="14501">
                  <c:v>86.071988288986475</c:v>
                </c:pt>
                <c:pt idx="14502">
                  <c:v>86.071988288986475</c:v>
                </c:pt>
                <c:pt idx="14503">
                  <c:v>86.071988288986475</c:v>
                </c:pt>
                <c:pt idx="14504">
                  <c:v>86.071988288986475</c:v>
                </c:pt>
                <c:pt idx="14505">
                  <c:v>86.071988288986475</c:v>
                </c:pt>
                <c:pt idx="14506">
                  <c:v>86.071988288986475</c:v>
                </c:pt>
                <c:pt idx="14507">
                  <c:v>86.071988288986475</c:v>
                </c:pt>
                <c:pt idx="14508">
                  <c:v>86.071988288986475</c:v>
                </c:pt>
                <c:pt idx="14509">
                  <c:v>86.071988288986475</c:v>
                </c:pt>
                <c:pt idx="14510">
                  <c:v>86.071988288986475</c:v>
                </c:pt>
                <c:pt idx="14511">
                  <c:v>86.071988288986475</c:v>
                </c:pt>
                <c:pt idx="14512">
                  <c:v>86.071988288986475</c:v>
                </c:pt>
                <c:pt idx="14513">
                  <c:v>86.071988288986475</c:v>
                </c:pt>
                <c:pt idx="14514">
                  <c:v>86.071988288986475</c:v>
                </c:pt>
                <c:pt idx="14515">
                  <c:v>86.071988288986475</c:v>
                </c:pt>
                <c:pt idx="14516">
                  <c:v>86.071988288986475</c:v>
                </c:pt>
                <c:pt idx="14517">
                  <c:v>86.071988288986475</c:v>
                </c:pt>
                <c:pt idx="14518">
                  <c:v>86.071988288986475</c:v>
                </c:pt>
                <c:pt idx="14519">
                  <c:v>86.071988288986475</c:v>
                </c:pt>
                <c:pt idx="14520">
                  <c:v>86.071988288986475</c:v>
                </c:pt>
                <c:pt idx="14521">
                  <c:v>86.071988288986475</c:v>
                </c:pt>
                <c:pt idx="14522">
                  <c:v>86.071988288986475</c:v>
                </c:pt>
                <c:pt idx="14523">
                  <c:v>86.071988288986475</c:v>
                </c:pt>
                <c:pt idx="14524">
                  <c:v>86.071988288986475</c:v>
                </c:pt>
                <c:pt idx="14525">
                  <c:v>86.071988288986475</c:v>
                </c:pt>
                <c:pt idx="14526">
                  <c:v>86.071988288986475</c:v>
                </c:pt>
                <c:pt idx="14527">
                  <c:v>86.071988288986475</c:v>
                </c:pt>
                <c:pt idx="14528">
                  <c:v>86.071988288986475</c:v>
                </c:pt>
                <c:pt idx="14529">
                  <c:v>86.071988288986475</c:v>
                </c:pt>
                <c:pt idx="14530">
                  <c:v>86.071988288986475</c:v>
                </c:pt>
                <c:pt idx="14531">
                  <c:v>86.071988288986475</c:v>
                </c:pt>
                <c:pt idx="14532">
                  <c:v>86.071988288986475</c:v>
                </c:pt>
                <c:pt idx="14533">
                  <c:v>86.071988288986475</c:v>
                </c:pt>
                <c:pt idx="14534">
                  <c:v>86.071988288986475</c:v>
                </c:pt>
                <c:pt idx="14535">
                  <c:v>86.071988288986475</c:v>
                </c:pt>
                <c:pt idx="14536">
                  <c:v>86.071988288986475</c:v>
                </c:pt>
                <c:pt idx="14537">
                  <c:v>86.071988288986475</c:v>
                </c:pt>
                <c:pt idx="14538">
                  <c:v>86.071988288986475</c:v>
                </c:pt>
                <c:pt idx="14539">
                  <c:v>86.071988288986475</c:v>
                </c:pt>
                <c:pt idx="14540">
                  <c:v>86.071988288986475</c:v>
                </c:pt>
                <c:pt idx="14541">
                  <c:v>86.071988288986475</c:v>
                </c:pt>
                <c:pt idx="14542">
                  <c:v>86.071988288986475</c:v>
                </c:pt>
                <c:pt idx="14543">
                  <c:v>86.071988288986475</c:v>
                </c:pt>
                <c:pt idx="14544">
                  <c:v>86.071988288986475</c:v>
                </c:pt>
                <c:pt idx="14545">
                  <c:v>86.071988288986475</c:v>
                </c:pt>
                <c:pt idx="14546">
                  <c:v>86.071988288986475</c:v>
                </c:pt>
                <c:pt idx="14547">
                  <c:v>86.071988288986475</c:v>
                </c:pt>
                <c:pt idx="14548">
                  <c:v>86.071988288986475</c:v>
                </c:pt>
                <c:pt idx="14549">
                  <c:v>86.071988288986475</c:v>
                </c:pt>
                <c:pt idx="14550">
                  <c:v>86.071988288986475</c:v>
                </c:pt>
                <c:pt idx="14551">
                  <c:v>86.071988288986475</c:v>
                </c:pt>
                <c:pt idx="14552">
                  <c:v>86.071988288986475</c:v>
                </c:pt>
                <c:pt idx="14553">
                  <c:v>86.071988288986475</c:v>
                </c:pt>
                <c:pt idx="14554">
                  <c:v>86.071988288986475</c:v>
                </c:pt>
                <c:pt idx="14555">
                  <c:v>86.071988288986475</c:v>
                </c:pt>
                <c:pt idx="14556">
                  <c:v>86.071988288986475</c:v>
                </c:pt>
                <c:pt idx="14557">
                  <c:v>86.071988288986475</c:v>
                </c:pt>
                <c:pt idx="14558">
                  <c:v>86.071988288986475</c:v>
                </c:pt>
                <c:pt idx="14559">
                  <c:v>86.071988288986475</c:v>
                </c:pt>
                <c:pt idx="14560">
                  <c:v>86.071988288986475</c:v>
                </c:pt>
                <c:pt idx="14561">
                  <c:v>86.071988288986475</c:v>
                </c:pt>
                <c:pt idx="14562">
                  <c:v>86.071988288986475</c:v>
                </c:pt>
                <c:pt idx="14563">
                  <c:v>86.071988288986475</c:v>
                </c:pt>
                <c:pt idx="14564">
                  <c:v>86.071988288986475</c:v>
                </c:pt>
                <c:pt idx="14565">
                  <c:v>86.071988288986475</c:v>
                </c:pt>
                <c:pt idx="14566">
                  <c:v>86.071988288986475</c:v>
                </c:pt>
                <c:pt idx="14567">
                  <c:v>86.071988288986475</c:v>
                </c:pt>
                <c:pt idx="14568">
                  <c:v>86.071988288986475</c:v>
                </c:pt>
                <c:pt idx="14569">
                  <c:v>86.071988288986475</c:v>
                </c:pt>
                <c:pt idx="14570">
                  <c:v>86.071988288986475</c:v>
                </c:pt>
                <c:pt idx="14571">
                  <c:v>86.071988288986475</c:v>
                </c:pt>
                <c:pt idx="14572">
                  <c:v>86.071988288986475</c:v>
                </c:pt>
                <c:pt idx="14573">
                  <c:v>86.071988288986475</c:v>
                </c:pt>
                <c:pt idx="14574">
                  <c:v>86.071988288986475</c:v>
                </c:pt>
                <c:pt idx="14575">
                  <c:v>86.071988288986475</c:v>
                </c:pt>
                <c:pt idx="14576">
                  <c:v>86.071988288986475</c:v>
                </c:pt>
                <c:pt idx="14577">
                  <c:v>86.071988288986475</c:v>
                </c:pt>
                <c:pt idx="14578">
                  <c:v>86.071988288986475</c:v>
                </c:pt>
                <c:pt idx="14579">
                  <c:v>86.071988288986475</c:v>
                </c:pt>
                <c:pt idx="14580">
                  <c:v>86.071988288986475</c:v>
                </c:pt>
                <c:pt idx="14581">
                  <c:v>86.071988288986475</c:v>
                </c:pt>
                <c:pt idx="14582">
                  <c:v>86.071988288986475</c:v>
                </c:pt>
                <c:pt idx="14583">
                  <c:v>86.071988288986475</c:v>
                </c:pt>
                <c:pt idx="14584">
                  <c:v>86.071988288986475</c:v>
                </c:pt>
                <c:pt idx="14585">
                  <c:v>86.071988288986475</c:v>
                </c:pt>
                <c:pt idx="14586">
                  <c:v>86.071988288986475</c:v>
                </c:pt>
                <c:pt idx="14587">
                  <c:v>86.071988288986475</c:v>
                </c:pt>
                <c:pt idx="14588">
                  <c:v>86.071988288986475</c:v>
                </c:pt>
                <c:pt idx="14589">
                  <c:v>86.071988288986475</c:v>
                </c:pt>
                <c:pt idx="14590">
                  <c:v>86.071988288986475</c:v>
                </c:pt>
                <c:pt idx="14591">
                  <c:v>86.071988288986475</c:v>
                </c:pt>
                <c:pt idx="14592">
                  <c:v>86.071988288986475</c:v>
                </c:pt>
                <c:pt idx="14593">
                  <c:v>86.071988288986475</c:v>
                </c:pt>
                <c:pt idx="14594">
                  <c:v>86.071988288986475</c:v>
                </c:pt>
                <c:pt idx="14595">
                  <c:v>86.071988288986475</c:v>
                </c:pt>
                <c:pt idx="14596">
                  <c:v>86.071988288986475</c:v>
                </c:pt>
                <c:pt idx="14597">
                  <c:v>86.071988288986475</c:v>
                </c:pt>
                <c:pt idx="14598">
                  <c:v>86.071988288986475</c:v>
                </c:pt>
                <c:pt idx="14599">
                  <c:v>86.071988288986475</c:v>
                </c:pt>
                <c:pt idx="14600">
                  <c:v>86.071988288986475</c:v>
                </c:pt>
                <c:pt idx="14601">
                  <c:v>86.071988288986475</c:v>
                </c:pt>
                <c:pt idx="14602">
                  <c:v>86.071988288986475</c:v>
                </c:pt>
                <c:pt idx="14603">
                  <c:v>86.071988288986475</c:v>
                </c:pt>
                <c:pt idx="14604">
                  <c:v>86.071988288986475</c:v>
                </c:pt>
                <c:pt idx="14605">
                  <c:v>86.071988288986475</c:v>
                </c:pt>
                <c:pt idx="14606">
                  <c:v>86.071988288986475</c:v>
                </c:pt>
                <c:pt idx="14607">
                  <c:v>86.071988288986475</c:v>
                </c:pt>
                <c:pt idx="14608">
                  <c:v>86.071988288986475</c:v>
                </c:pt>
                <c:pt idx="14609">
                  <c:v>86.071988288986475</c:v>
                </c:pt>
                <c:pt idx="14610">
                  <c:v>86.071988288986475</c:v>
                </c:pt>
                <c:pt idx="14611">
                  <c:v>86.071988288986475</c:v>
                </c:pt>
                <c:pt idx="14612">
                  <c:v>86.071988288986475</c:v>
                </c:pt>
                <c:pt idx="14613">
                  <c:v>86.071988288986475</c:v>
                </c:pt>
                <c:pt idx="14614">
                  <c:v>86.071988288986475</c:v>
                </c:pt>
                <c:pt idx="14615">
                  <c:v>86.071988288986475</c:v>
                </c:pt>
                <c:pt idx="14616">
                  <c:v>86.071988288986475</c:v>
                </c:pt>
                <c:pt idx="14617">
                  <c:v>86.071988288986475</c:v>
                </c:pt>
                <c:pt idx="14618">
                  <c:v>86.071988288986475</c:v>
                </c:pt>
                <c:pt idx="14619">
                  <c:v>86.071988288986475</c:v>
                </c:pt>
                <c:pt idx="14620">
                  <c:v>86.071988288986475</c:v>
                </c:pt>
                <c:pt idx="14621">
                  <c:v>86.071988288986475</c:v>
                </c:pt>
                <c:pt idx="14622">
                  <c:v>86.071988288986475</c:v>
                </c:pt>
                <c:pt idx="14623">
                  <c:v>86.071988288986475</c:v>
                </c:pt>
                <c:pt idx="14624">
                  <c:v>86.071988288986475</c:v>
                </c:pt>
                <c:pt idx="14625">
                  <c:v>86.071988288986475</c:v>
                </c:pt>
                <c:pt idx="14626">
                  <c:v>86.071988288986475</c:v>
                </c:pt>
                <c:pt idx="14627">
                  <c:v>86.071988288986475</c:v>
                </c:pt>
                <c:pt idx="14628">
                  <c:v>86.071988288986475</c:v>
                </c:pt>
                <c:pt idx="14629">
                  <c:v>86.071988288986475</c:v>
                </c:pt>
                <c:pt idx="14630">
                  <c:v>86.071988288986475</c:v>
                </c:pt>
                <c:pt idx="14631">
                  <c:v>86.071988288986475</c:v>
                </c:pt>
                <c:pt idx="14632">
                  <c:v>86.071988288986475</c:v>
                </c:pt>
                <c:pt idx="14633">
                  <c:v>86.071988288986475</c:v>
                </c:pt>
                <c:pt idx="14634">
                  <c:v>86.071988288986475</c:v>
                </c:pt>
                <c:pt idx="14635">
                  <c:v>86.071988288986475</c:v>
                </c:pt>
                <c:pt idx="14636">
                  <c:v>86.071988288986475</c:v>
                </c:pt>
                <c:pt idx="14637">
                  <c:v>86.071988288986475</c:v>
                </c:pt>
                <c:pt idx="14638">
                  <c:v>86.071988288986475</c:v>
                </c:pt>
                <c:pt idx="14639">
                  <c:v>86.071988288986475</c:v>
                </c:pt>
                <c:pt idx="14640">
                  <c:v>86.071988288986475</c:v>
                </c:pt>
                <c:pt idx="14641">
                  <c:v>86.071988288986475</c:v>
                </c:pt>
                <c:pt idx="14642">
                  <c:v>86.071988288986475</c:v>
                </c:pt>
                <c:pt idx="14643">
                  <c:v>86.071988288986475</c:v>
                </c:pt>
                <c:pt idx="14644">
                  <c:v>86.071988288986475</c:v>
                </c:pt>
                <c:pt idx="14645">
                  <c:v>86.071988288986475</c:v>
                </c:pt>
                <c:pt idx="14646">
                  <c:v>86.071988288986475</c:v>
                </c:pt>
                <c:pt idx="14647">
                  <c:v>86.071988288986475</c:v>
                </c:pt>
                <c:pt idx="14648">
                  <c:v>86.071988288986475</c:v>
                </c:pt>
                <c:pt idx="14649">
                  <c:v>86.071988288986475</c:v>
                </c:pt>
                <c:pt idx="14650">
                  <c:v>86.071988288986475</c:v>
                </c:pt>
                <c:pt idx="14651">
                  <c:v>86.071988288986475</c:v>
                </c:pt>
                <c:pt idx="14652">
                  <c:v>86.071988288986475</c:v>
                </c:pt>
                <c:pt idx="14653">
                  <c:v>86.071988288986475</c:v>
                </c:pt>
                <c:pt idx="14654">
                  <c:v>86.071988288986475</c:v>
                </c:pt>
                <c:pt idx="14655">
                  <c:v>86.071988288986475</c:v>
                </c:pt>
                <c:pt idx="14656">
                  <c:v>86.071988288986475</c:v>
                </c:pt>
                <c:pt idx="14657">
                  <c:v>86.071988288986475</c:v>
                </c:pt>
                <c:pt idx="14658">
                  <c:v>86.071988288986475</c:v>
                </c:pt>
                <c:pt idx="14659">
                  <c:v>86.071988288986475</c:v>
                </c:pt>
                <c:pt idx="14660">
                  <c:v>86.071988288986475</c:v>
                </c:pt>
                <c:pt idx="14661">
                  <c:v>86.071988288986475</c:v>
                </c:pt>
                <c:pt idx="14662">
                  <c:v>86.071988288986475</c:v>
                </c:pt>
                <c:pt idx="14663">
                  <c:v>86.071988288986475</c:v>
                </c:pt>
                <c:pt idx="14664">
                  <c:v>86.071988288986475</c:v>
                </c:pt>
                <c:pt idx="14665">
                  <c:v>86.071988288986475</c:v>
                </c:pt>
                <c:pt idx="14666">
                  <c:v>86.071988288986475</c:v>
                </c:pt>
                <c:pt idx="14667">
                  <c:v>86.071988288986475</c:v>
                </c:pt>
                <c:pt idx="14668">
                  <c:v>86.071988288986475</c:v>
                </c:pt>
                <c:pt idx="14669">
                  <c:v>86.071988288986475</c:v>
                </c:pt>
                <c:pt idx="14670">
                  <c:v>86.071988288986475</c:v>
                </c:pt>
                <c:pt idx="14671">
                  <c:v>86.071988288986475</c:v>
                </c:pt>
                <c:pt idx="14672">
                  <c:v>86.071988288986475</c:v>
                </c:pt>
                <c:pt idx="14673">
                  <c:v>86.071988288986475</c:v>
                </c:pt>
                <c:pt idx="14674">
                  <c:v>86.071988288986475</c:v>
                </c:pt>
                <c:pt idx="14675">
                  <c:v>86.071988288986475</c:v>
                </c:pt>
                <c:pt idx="14676">
                  <c:v>86.071988288986475</c:v>
                </c:pt>
                <c:pt idx="14677">
                  <c:v>86.071988288986475</c:v>
                </c:pt>
                <c:pt idx="14678">
                  <c:v>86.071988288986475</c:v>
                </c:pt>
                <c:pt idx="14679">
                  <c:v>86.071988288986475</c:v>
                </c:pt>
                <c:pt idx="14680">
                  <c:v>86.071988288986475</c:v>
                </c:pt>
                <c:pt idx="14681">
                  <c:v>86.071988288986475</c:v>
                </c:pt>
                <c:pt idx="14682">
                  <c:v>86.071988288986475</c:v>
                </c:pt>
                <c:pt idx="14683">
                  <c:v>86.071988288986475</c:v>
                </c:pt>
                <c:pt idx="14684">
                  <c:v>86.071988288986475</c:v>
                </c:pt>
                <c:pt idx="14685">
                  <c:v>86.071988288986475</c:v>
                </c:pt>
                <c:pt idx="14686">
                  <c:v>86.071988288986475</c:v>
                </c:pt>
                <c:pt idx="14687">
                  <c:v>86.071988288986475</c:v>
                </c:pt>
                <c:pt idx="14688">
                  <c:v>86.071988288986475</c:v>
                </c:pt>
                <c:pt idx="14689">
                  <c:v>86.071988288986475</c:v>
                </c:pt>
                <c:pt idx="14690">
                  <c:v>86.071988288986475</c:v>
                </c:pt>
                <c:pt idx="14691">
                  <c:v>86.071988288986475</c:v>
                </c:pt>
                <c:pt idx="14692">
                  <c:v>86.071988288986475</c:v>
                </c:pt>
                <c:pt idx="14693">
                  <c:v>86.071988288986475</c:v>
                </c:pt>
                <c:pt idx="14694">
                  <c:v>86.071988288986475</c:v>
                </c:pt>
                <c:pt idx="14695">
                  <c:v>86.071988288986475</c:v>
                </c:pt>
                <c:pt idx="14696">
                  <c:v>86.071988288986475</c:v>
                </c:pt>
                <c:pt idx="14697">
                  <c:v>86.071988288986475</c:v>
                </c:pt>
                <c:pt idx="14698">
                  <c:v>86.071988288986475</c:v>
                </c:pt>
                <c:pt idx="14699">
                  <c:v>86.071988288986475</c:v>
                </c:pt>
                <c:pt idx="14700">
                  <c:v>86.071988288986475</c:v>
                </c:pt>
                <c:pt idx="14701">
                  <c:v>86.071988288986475</c:v>
                </c:pt>
                <c:pt idx="14702">
                  <c:v>86.071988288986475</c:v>
                </c:pt>
                <c:pt idx="14703">
                  <c:v>86.071988288986475</c:v>
                </c:pt>
                <c:pt idx="14704">
                  <c:v>86.071988288986475</c:v>
                </c:pt>
                <c:pt idx="14705">
                  <c:v>86.071988288986475</c:v>
                </c:pt>
                <c:pt idx="14706">
                  <c:v>86.071988288986475</c:v>
                </c:pt>
                <c:pt idx="14707">
                  <c:v>86.071988288986475</c:v>
                </c:pt>
                <c:pt idx="14708">
                  <c:v>86.071988288986475</c:v>
                </c:pt>
                <c:pt idx="14709">
                  <c:v>86.071988288986475</c:v>
                </c:pt>
                <c:pt idx="14710">
                  <c:v>86.071988288986475</c:v>
                </c:pt>
                <c:pt idx="14711">
                  <c:v>86.071988288986475</c:v>
                </c:pt>
                <c:pt idx="14712">
                  <c:v>86.071988288986475</c:v>
                </c:pt>
                <c:pt idx="14713">
                  <c:v>86.071988288986475</c:v>
                </c:pt>
                <c:pt idx="14714">
                  <c:v>86.071988288986475</c:v>
                </c:pt>
                <c:pt idx="14715">
                  <c:v>86.071988288986475</c:v>
                </c:pt>
                <c:pt idx="14716">
                  <c:v>86.071988288986475</c:v>
                </c:pt>
                <c:pt idx="14717">
                  <c:v>86.071988288986475</c:v>
                </c:pt>
                <c:pt idx="14718">
                  <c:v>86.071988288986475</c:v>
                </c:pt>
                <c:pt idx="14719">
                  <c:v>86.071988288986475</c:v>
                </c:pt>
                <c:pt idx="14720">
                  <c:v>86.071988288986475</c:v>
                </c:pt>
                <c:pt idx="14721">
                  <c:v>86.071988288986475</c:v>
                </c:pt>
                <c:pt idx="14722">
                  <c:v>86.071988288986475</c:v>
                </c:pt>
                <c:pt idx="14723">
                  <c:v>86.071988288986475</c:v>
                </c:pt>
                <c:pt idx="14724">
                  <c:v>86.071988288986475</c:v>
                </c:pt>
                <c:pt idx="14725">
                  <c:v>86.071988288986475</c:v>
                </c:pt>
                <c:pt idx="14726">
                  <c:v>86.071988288986475</c:v>
                </c:pt>
                <c:pt idx="14727">
                  <c:v>86.071988288986475</c:v>
                </c:pt>
                <c:pt idx="14728">
                  <c:v>86.071988288986475</c:v>
                </c:pt>
                <c:pt idx="14729">
                  <c:v>86.071988288986475</c:v>
                </c:pt>
                <c:pt idx="14730">
                  <c:v>86.071988288986475</c:v>
                </c:pt>
                <c:pt idx="14731">
                  <c:v>86.071988288986475</c:v>
                </c:pt>
                <c:pt idx="14732">
                  <c:v>86.071988288986475</c:v>
                </c:pt>
                <c:pt idx="14733">
                  <c:v>86.071988288986475</c:v>
                </c:pt>
                <c:pt idx="14734">
                  <c:v>86.071988288986475</c:v>
                </c:pt>
                <c:pt idx="14735">
                  <c:v>86.071988288986475</c:v>
                </c:pt>
                <c:pt idx="14736">
                  <c:v>86.071988288986475</c:v>
                </c:pt>
                <c:pt idx="14737">
                  <c:v>86.071988288986475</c:v>
                </c:pt>
                <c:pt idx="14738">
                  <c:v>86.071988288986475</c:v>
                </c:pt>
                <c:pt idx="14739">
                  <c:v>86.071988288986475</c:v>
                </c:pt>
                <c:pt idx="14740">
                  <c:v>86.071988288986475</c:v>
                </c:pt>
                <c:pt idx="14741">
                  <c:v>86.071988288986475</c:v>
                </c:pt>
                <c:pt idx="14742">
                  <c:v>86.071988288986475</c:v>
                </c:pt>
                <c:pt idx="14743">
                  <c:v>86.071988288986475</c:v>
                </c:pt>
                <c:pt idx="14744">
                  <c:v>86.071988288986475</c:v>
                </c:pt>
                <c:pt idx="14745">
                  <c:v>86.071988288986475</c:v>
                </c:pt>
                <c:pt idx="14746">
                  <c:v>86.071988288986475</c:v>
                </c:pt>
                <c:pt idx="14747">
                  <c:v>86.071988288986475</c:v>
                </c:pt>
                <c:pt idx="14748">
                  <c:v>86.071988288986475</c:v>
                </c:pt>
                <c:pt idx="14749">
                  <c:v>86.071988288986475</c:v>
                </c:pt>
                <c:pt idx="14750">
                  <c:v>86.071988288986475</c:v>
                </c:pt>
                <c:pt idx="14751">
                  <c:v>86.071988288986475</c:v>
                </c:pt>
                <c:pt idx="14752">
                  <c:v>86.071988288986475</c:v>
                </c:pt>
                <c:pt idx="14753">
                  <c:v>86.071988288986475</c:v>
                </c:pt>
                <c:pt idx="14754">
                  <c:v>86.071988288986475</c:v>
                </c:pt>
                <c:pt idx="14755">
                  <c:v>86.071988288986475</c:v>
                </c:pt>
                <c:pt idx="14756">
                  <c:v>86.071988288986475</c:v>
                </c:pt>
                <c:pt idx="14757">
                  <c:v>86.071988288986475</c:v>
                </c:pt>
                <c:pt idx="14758">
                  <c:v>86.071988288986475</c:v>
                </c:pt>
                <c:pt idx="14759">
                  <c:v>86.071988288986475</c:v>
                </c:pt>
                <c:pt idx="14760">
                  <c:v>86.071988288986475</c:v>
                </c:pt>
                <c:pt idx="14761">
                  <c:v>86.071988288986475</c:v>
                </c:pt>
                <c:pt idx="14762">
                  <c:v>86.071988288986475</c:v>
                </c:pt>
                <c:pt idx="14763">
                  <c:v>86.071988288986475</c:v>
                </c:pt>
                <c:pt idx="14764">
                  <c:v>86.071988288986475</c:v>
                </c:pt>
                <c:pt idx="14765">
                  <c:v>86.071988288986475</c:v>
                </c:pt>
                <c:pt idx="14766">
                  <c:v>86.071988288986475</c:v>
                </c:pt>
                <c:pt idx="14767">
                  <c:v>86.071988288986475</c:v>
                </c:pt>
                <c:pt idx="14768">
                  <c:v>86.071988288986475</c:v>
                </c:pt>
                <c:pt idx="14769">
                  <c:v>86.071988288986475</c:v>
                </c:pt>
                <c:pt idx="14770">
                  <c:v>86.071988288986475</c:v>
                </c:pt>
                <c:pt idx="14771">
                  <c:v>86.071988288986475</c:v>
                </c:pt>
                <c:pt idx="14772">
                  <c:v>86.071988288986475</c:v>
                </c:pt>
                <c:pt idx="14773">
                  <c:v>86.071988288986475</c:v>
                </c:pt>
                <c:pt idx="14774">
                  <c:v>86.071988288986475</c:v>
                </c:pt>
                <c:pt idx="14775">
                  <c:v>86.071988288986475</c:v>
                </c:pt>
                <c:pt idx="14776">
                  <c:v>86.071988288986475</c:v>
                </c:pt>
                <c:pt idx="14777">
                  <c:v>86.071988288986475</c:v>
                </c:pt>
                <c:pt idx="14778">
                  <c:v>86.071988288986475</c:v>
                </c:pt>
                <c:pt idx="14779">
                  <c:v>86.071988288986475</c:v>
                </c:pt>
                <c:pt idx="14780">
                  <c:v>86.071988288986475</c:v>
                </c:pt>
                <c:pt idx="14781">
                  <c:v>86.071988288986475</c:v>
                </c:pt>
                <c:pt idx="14782">
                  <c:v>86.071988288986475</c:v>
                </c:pt>
                <c:pt idx="14783">
                  <c:v>86.071988288986475</c:v>
                </c:pt>
                <c:pt idx="14784">
                  <c:v>86.071988288986475</c:v>
                </c:pt>
                <c:pt idx="14785">
                  <c:v>86.071988288986475</c:v>
                </c:pt>
                <c:pt idx="14786">
                  <c:v>86.071988288986475</c:v>
                </c:pt>
                <c:pt idx="14787">
                  <c:v>86.071988288986475</c:v>
                </c:pt>
                <c:pt idx="14788">
                  <c:v>86.071988288986475</c:v>
                </c:pt>
                <c:pt idx="14789">
                  <c:v>86.071988288986475</c:v>
                </c:pt>
                <c:pt idx="14790">
                  <c:v>86.071988288986475</c:v>
                </c:pt>
                <c:pt idx="14791">
                  <c:v>86.071988288986475</c:v>
                </c:pt>
                <c:pt idx="14792">
                  <c:v>86.071988288986475</c:v>
                </c:pt>
                <c:pt idx="14793">
                  <c:v>86.071988288986475</c:v>
                </c:pt>
                <c:pt idx="14794">
                  <c:v>86.071988288986475</c:v>
                </c:pt>
                <c:pt idx="14795">
                  <c:v>86.071988288986475</c:v>
                </c:pt>
                <c:pt idx="14796">
                  <c:v>86.071988288986475</c:v>
                </c:pt>
                <c:pt idx="14797">
                  <c:v>86.071988288986475</c:v>
                </c:pt>
                <c:pt idx="14798">
                  <c:v>86.071988288986475</c:v>
                </c:pt>
                <c:pt idx="14799">
                  <c:v>86.071988288986475</c:v>
                </c:pt>
                <c:pt idx="14800">
                  <c:v>86.071988288986475</c:v>
                </c:pt>
                <c:pt idx="14801">
                  <c:v>86.071988288986475</c:v>
                </c:pt>
                <c:pt idx="14802">
                  <c:v>86.071988288986475</c:v>
                </c:pt>
                <c:pt idx="14803">
                  <c:v>86.071988288986475</c:v>
                </c:pt>
                <c:pt idx="14804">
                  <c:v>86.071988288986475</c:v>
                </c:pt>
                <c:pt idx="14805">
                  <c:v>86.071988288986475</c:v>
                </c:pt>
                <c:pt idx="14806">
                  <c:v>86.071988288986475</c:v>
                </c:pt>
                <c:pt idx="14807">
                  <c:v>86.071988288986475</c:v>
                </c:pt>
                <c:pt idx="14808">
                  <c:v>86.071988288986475</c:v>
                </c:pt>
                <c:pt idx="14809">
                  <c:v>86.071988288986475</c:v>
                </c:pt>
                <c:pt idx="14810">
                  <c:v>86.071988288986475</c:v>
                </c:pt>
                <c:pt idx="14811">
                  <c:v>86.071988288986475</c:v>
                </c:pt>
                <c:pt idx="14812">
                  <c:v>86.071988288986475</c:v>
                </c:pt>
                <c:pt idx="14813">
                  <c:v>86.071988288986475</c:v>
                </c:pt>
                <c:pt idx="14814">
                  <c:v>86.071988288986475</c:v>
                </c:pt>
                <c:pt idx="14815">
                  <c:v>86.071988288986475</c:v>
                </c:pt>
                <c:pt idx="14816">
                  <c:v>86.071988288986475</c:v>
                </c:pt>
                <c:pt idx="14817">
                  <c:v>86.071988288986475</c:v>
                </c:pt>
                <c:pt idx="14818">
                  <c:v>86.071988288986475</c:v>
                </c:pt>
                <c:pt idx="14819">
                  <c:v>86.071988288986475</c:v>
                </c:pt>
                <c:pt idx="14820">
                  <c:v>86.071988288986475</c:v>
                </c:pt>
                <c:pt idx="14821">
                  <c:v>86.071988288986475</c:v>
                </c:pt>
                <c:pt idx="14822">
                  <c:v>86.071988288986475</c:v>
                </c:pt>
                <c:pt idx="14823">
                  <c:v>86.071988288986475</c:v>
                </c:pt>
                <c:pt idx="14824">
                  <c:v>86.071988288986475</c:v>
                </c:pt>
                <c:pt idx="14825">
                  <c:v>86.071988288986475</c:v>
                </c:pt>
                <c:pt idx="14826">
                  <c:v>86.071988288986475</c:v>
                </c:pt>
                <c:pt idx="14827">
                  <c:v>86.071988288986475</c:v>
                </c:pt>
                <c:pt idx="14828">
                  <c:v>86.071988288986475</c:v>
                </c:pt>
                <c:pt idx="14829">
                  <c:v>86.071988288986475</c:v>
                </c:pt>
                <c:pt idx="14830">
                  <c:v>86.071988288986475</c:v>
                </c:pt>
                <c:pt idx="14831">
                  <c:v>86.071988288986475</c:v>
                </c:pt>
                <c:pt idx="14832">
                  <c:v>86.071988288986475</c:v>
                </c:pt>
                <c:pt idx="14833">
                  <c:v>86.071988288986475</c:v>
                </c:pt>
                <c:pt idx="14834">
                  <c:v>86.071988288986475</c:v>
                </c:pt>
                <c:pt idx="14835">
                  <c:v>86.071988288986475</c:v>
                </c:pt>
                <c:pt idx="14836">
                  <c:v>86.071988288986475</c:v>
                </c:pt>
                <c:pt idx="14837">
                  <c:v>86.071988288986475</c:v>
                </c:pt>
                <c:pt idx="14838">
                  <c:v>86.071988288986475</c:v>
                </c:pt>
                <c:pt idx="14839">
                  <c:v>86.071988288986475</c:v>
                </c:pt>
                <c:pt idx="14840">
                  <c:v>86.071988288986475</c:v>
                </c:pt>
                <c:pt idx="14841">
                  <c:v>86.071988288986475</c:v>
                </c:pt>
                <c:pt idx="14842">
                  <c:v>86.071988288986475</c:v>
                </c:pt>
                <c:pt idx="14843">
                  <c:v>86.071988288986475</c:v>
                </c:pt>
                <c:pt idx="14844">
                  <c:v>86.071988288986475</c:v>
                </c:pt>
                <c:pt idx="14845">
                  <c:v>86.071988288986475</c:v>
                </c:pt>
                <c:pt idx="14846">
                  <c:v>86.071988288986475</c:v>
                </c:pt>
                <c:pt idx="14847">
                  <c:v>86.071988288986475</c:v>
                </c:pt>
                <c:pt idx="14848">
                  <c:v>86.071988288986475</c:v>
                </c:pt>
                <c:pt idx="14849">
                  <c:v>86.071988288986475</c:v>
                </c:pt>
                <c:pt idx="14850">
                  <c:v>86.071988288986475</c:v>
                </c:pt>
                <c:pt idx="14851">
                  <c:v>86.071988288986475</c:v>
                </c:pt>
                <c:pt idx="14852">
                  <c:v>86.071988288986475</c:v>
                </c:pt>
                <c:pt idx="14853">
                  <c:v>86.071988288986475</c:v>
                </c:pt>
                <c:pt idx="14854">
                  <c:v>86.071988288986475</c:v>
                </c:pt>
                <c:pt idx="14855">
                  <c:v>86.071988288986475</c:v>
                </c:pt>
                <c:pt idx="14856">
                  <c:v>86.071988288986475</c:v>
                </c:pt>
                <c:pt idx="14857">
                  <c:v>86.071988288986475</c:v>
                </c:pt>
                <c:pt idx="14858">
                  <c:v>86.071988288986475</c:v>
                </c:pt>
                <c:pt idx="14859">
                  <c:v>86.071988288986475</c:v>
                </c:pt>
                <c:pt idx="14860">
                  <c:v>86.071988288986475</c:v>
                </c:pt>
                <c:pt idx="14861">
                  <c:v>86.071988288986475</c:v>
                </c:pt>
                <c:pt idx="14862">
                  <c:v>86.071988288986475</c:v>
                </c:pt>
                <c:pt idx="14863">
                  <c:v>86.071988288986475</c:v>
                </c:pt>
                <c:pt idx="14864">
                  <c:v>86.071988288986475</c:v>
                </c:pt>
                <c:pt idx="14865">
                  <c:v>86.071988288986475</c:v>
                </c:pt>
                <c:pt idx="14866">
                  <c:v>86.071988288986475</c:v>
                </c:pt>
                <c:pt idx="14867">
                  <c:v>86.071988288986475</c:v>
                </c:pt>
                <c:pt idx="14868">
                  <c:v>86.071988288986475</c:v>
                </c:pt>
                <c:pt idx="14869">
                  <c:v>86.071988288986475</c:v>
                </c:pt>
                <c:pt idx="14870">
                  <c:v>86.071988288986475</c:v>
                </c:pt>
                <c:pt idx="14871">
                  <c:v>86.071988288986475</c:v>
                </c:pt>
                <c:pt idx="14872">
                  <c:v>86.071988288986475</c:v>
                </c:pt>
                <c:pt idx="14873">
                  <c:v>86.071988288986475</c:v>
                </c:pt>
                <c:pt idx="14874">
                  <c:v>86.071988288986475</c:v>
                </c:pt>
                <c:pt idx="14875">
                  <c:v>86.071988288986475</c:v>
                </c:pt>
                <c:pt idx="14876">
                  <c:v>86.071988288986475</c:v>
                </c:pt>
                <c:pt idx="14877">
                  <c:v>86.071988288986475</c:v>
                </c:pt>
                <c:pt idx="14878">
                  <c:v>86.071988288986475</c:v>
                </c:pt>
                <c:pt idx="14879">
                  <c:v>86.071988288986475</c:v>
                </c:pt>
                <c:pt idx="14880">
                  <c:v>86.071988288986475</c:v>
                </c:pt>
                <c:pt idx="14881">
                  <c:v>86.071988288986475</c:v>
                </c:pt>
                <c:pt idx="14882">
                  <c:v>86.071988288986475</c:v>
                </c:pt>
                <c:pt idx="14883">
                  <c:v>86.071988288986475</c:v>
                </c:pt>
                <c:pt idx="14884">
                  <c:v>86.071988288986475</c:v>
                </c:pt>
                <c:pt idx="14885">
                  <c:v>86.071988288986475</c:v>
                </c:pt>
                <c:pt idx="14886">
                  <c:v>86.071988288986475</c:v>
                </c:pt>
                <c:pt idx="14887">
                  <c:v>86.071988288986475</c:v>
                </c:pt>
                <c:pt idx="14888">
                  <c:v>86.071988288986475</c:v>
                </c:pt>
                <c:pt idx="14889">
                  <c:v>86.071988288986475</c:v>
                </c:pt>
                <c:pt idx="14890">
                  <c:v>86.071988288986475</c:v>
                </c:pt>
                <c:pt idx="14891">
                  <c:v>86.071988288986475</c:v>
                </c:pt>
                <c:pt idx="14892">
                  <c:v>86.071988288986475</c:v>
                </c:pt>
                <c:pt idx="14893">
                  <c:v>86.071988288986475</c:v>
                </c:pt>
                <c:pt idx="14894">
                  <c:v>86.071988288986475</c:v>
                </c:pt>
                <c:pt idx="14895">
                  <c:v>86.071988288986475</c:v>
                </c:pt>
                <c:pt idx="14896">
                  <c:v>86.071988288986475</c:v>
                </c:pt>
                <c:pt idx="14897">
                  <c:v>86.071988288986475</c:v>
                </c:pt>
                <c:pt idx="14898">
                  <c:v>86.071988288986475</c:v>
                </c:pt>
                <c:pt idx="14899">
                  <c:v>86.071988288986475</c:v>
                </c:pt>
                <c:pt idx="14900">
                  <c:v>86.071988288986475</c:v>
                </c:pt>
                <c:pt idx="14901">
                  <c:v>86.071988288986475</c:v>
                </c:pt>
                <c:pt idx="14902">
                  <c:v>86.071988288986475</c:v>
                </c:pt>
                <c:pt idx="14903">
                  <c:v>86.071988288986475</c:v>
                </c:pt>
                <c:pt idx="14904">
                  <c:v>86.071988288986475</c:v>
                </c:pt>
                <c:pt idx="14905">
                  <c:v>86.071988288986475</c:v>
                </c:pt>
                <c:pt idx="14906">
                  <c:v>86.071988288986475</c:v>
                </c:pt>
                <c:pt idx="14907">
                  <c:v>86.071988288986475</c:v>
                </c:pt>
                <c:pt idx="14908">
                  <c:v>86.071988288986475</c:v>
                </c:pt>
                <c:pt idx="14909">
                  <c:v>86.071988288986475</c:v>
                </c:pt>
                <c:pt idx="14910">
                  <c:v>86.071988288986475</c:v>
                </c:pt>
                <c:pt idx="14911">
                  <c:v>86.071988288986475</c:v>
                </c:pt>
                <c:pt idx="14912">
                  <c:v>86.071988288986475</c:v>
                </c:pt>
                <c:pt idx="14913">
                  <c:v>86.071988288986475</c:v>
                </c:pt>
                <c:pt idx="14914">
                  <c:v>86.071988288986475</c:v>
                </c:pt>
                <c:pt idx="14915">
                  <c:v>86.071988288986475</c:v>
                </c:pt>
                <c:pt idx="14916">
                  <c:v>86.071988288986475</c:v>
                </c:pt>
                <c:pt idx="14917">
                  <c:v>86.071988288986475</c:v>
                </c:pt>
                <c:pt idx="14918">
                  <c:v>86.071988288986475</c:v>
                </c:pt>
                <c:pt idx="14919">
                  <c:v>86.071988288986475</c:v>
                </c:pt>
                <c:pt idx="14920">
                  <c:v>86.071988288986475</c:v>
                </c:pt>
                <c:pt idx="14921">
                  <c:v>86.071988288986475</c:v>
                </c:pt>
                <c:pt idx="14922">
                  <c:v>86.071988288986475</c:v>
                </c:pt>
                <c:pt idx="14923">
                  <c:v>86.071988288986475</c:v>
                </c:pt>
                <c:pt idx="14924">
                  <c:v>86.071988288986475</c:v>
                </c:pt>
                <c:pt idx="14925">
                  <c:v>86.071988288986475</c:v>
                </c:pt>
                <c:pt idx="14926">
                  <c:v>86.071988288986475</c:v>
                </c:pt>
                <c:pt idx="14927">
                  <c:v>86.071988288986475</c:v>
                </c:pt>
                <c:pt idx="14928">
                  <c:v>86.071988288986475</c:v>
                </c:pt>
                <c:pt idx="14929">
                  <c:v>86.071988288986475</c:v>
                </c:pt>
                <c:pt idx="14930">
                  <c:v>86.071988288986475</c:v>
                </c:pt>
                <c:pt idx="14931">
                  <c:v>86.071988288986475</c:v>
                </c:pt>
                <c:pt idx="14932">
                  <c:v>86.071988288986475</c:v>
                </c:pt>
                <c:pt idx="14933">
                  <c:v>86.071988288986475</c:v>
                </c:pt>
                <c:pt idx="14934">
                  <c:v>86.071988288986475</c:v>
                </c:pt>
                <c:pt idx="14935">
                  <c:v>86.071988288986475</c:v>
                </c:pt>
                <c:pt idx="14936">
                  <c:v>86.071988288986475</c:v>
                </c:pt>
                <c:pt idx="14937">
                  <c:v>86.071988288986475</c:v>
                </c:pt>
                <c:pt idx="14938">
                  <c:v>86.071988288986475</c:v>
                </c:pt>
                <c:pt idx="14939">
                  <c:v>86.071988288986475</c:v>
                </c:pt>
                <c:pt idx="14940">
                  <c:v>86.071988288986475</c:v>
                </c:pt>
                <c:pt idx="14941">
                  <c:v>86.071988288986475</c:v>
                </c:pt>
                <c:pt idx="14942">
                  <c:v>86.071988288986475</c:v>
                </c:pt>
                <c:pt idx="14943">
                  <c:v>86.071988288986475</c:v>
                </c:pt>
                <c:pt idx="14944">
                  <c:v>86.071988288986475</c:v>
                </c:pt>
                <c:pt idx="14945">
                  <c:v>86.071988288986475</c:v>
                </c:pt>
                <c:pt idx="14946">
                  <c:v>86.071988288986475</c:v>
                </c:pt>
                <c:pt idx="14947">
                  <c:v>86.071988288986475</c:v>
                </c:pt>
                <c:pt idx="14948">
                  <c:v>86.071988288986475</c:v>
                </c:pt>
                <c:pt idx="14949">
                  <c:v>86.071988288986475</c:v>
                </c:pt>
                <c:pt idx="14950">
                  <c:v>86.071988288986475</c:v>
                </c:pt>
                <c:pt idx="14951">
                  <c:v>86.071988288986475</c:v>
                </c:pt>
                <c:pt idx="14952">
                  <c:v>86.071988288986475</c:v>
                </c:pt>
                <c:pt idx="14953">
                  <c:v>86.071988288986475</c:v>
                </c:pt>
                <c:pt idx="14954">
                  <c:v>86.071988288986475</c:v>
                </c:pt>
                <c:pt idx="14955">
                  <c:v>86.071988288986475</c:v>
                </c:pt>
                <c:pt idx="14956">
                  <c:v>86.071988288986475</c:v>
                </c:pt>
                <c:pt idx="14957">
                  <c:v>86.071988288986475</c:v>
                </c:pt>
                <c:pt idx="14958">
                  <c:v>86.071988288986475</c:v>
                </c:pt>
                <c:pt idx="14959">
                  <c:v>86.071988288986475</c:v>
                </c:pt>
                <c:pt idx="14960">
                  <c:v>86.071988288986475</c:v>
                </c:pt>
                <c:pt idx="14961">
                  <c:v>86.071988288986475</c:v>
                </c:pt>
                <c:pt idx="14962">
                  <c:v>86.071988288986475</c:v>
                </c:pt>
                <c:pt idx="14963">
                  <c:v>86.071988288986475</c:v>
                </c:pt>
                <c:pt idx="14964">
                  <c:v>86.071988288986475</c:v>
                </c:pt>
                <c:pt idx="14965">
                  <c:v>86.071988288986475</c:v>
                </c:pt>
                <c:pt idx="14966">
                  <c:v>86.071988288986475</c:v>
                </c:pt>
                <c:pt idx="14967">
                  <c:v>86.071988288986475</c:v>
                </c:pt>
                <c:pt idx="14968">
                  <c:v>86.071988288986475</c:v>
                </c:pt>
                <c:pt idx="14969">
                  <c:v>86.071988288986475</c:v>
                </c:pt>
                <c:pt idx="14970">
                  <c:v>86.071988288986475</c:v>
                </c:pt>
                <c:pt idx="14971">
                  <c:v>86.071988288986475</c:v>
                </c:pt>
                <c:pt idx="14972">
                  <c:v>86.071988288986475</c:v>
                </c:pt>
                <c:pt idx="14973">
                  <c:v>86.071988288986475</c:v>
                </c:pt>
                <c:pt idx="14974">
                  <c:v>86.071988288986475</c:v>
                </c:pt>
                <c:pt idx="14975">
                  <c:v>86.071988288986475</c:v>
                </c:pt>
                <c:pt idx="14976">
                  <c:v>86.071988288986475</c:v>
                </c:pt>
                <c:pt idx="14977">
                  <c:v>86.071988288986475</c:v>
                </c:pt>
                <c:pt idx="14978">
                  <c:v>86.071988288986475</c:v>
                </c:pt>
                <c:pt idx="14979">
                  <c:v>86.071988288986475</c:v>
                </c:pt>
                <c:pt idx="14980">
                  <c:v>86.071988288986475</c:v>
                </c:pt>
                <c:pt idx="14981">
                  <c:v>86.071988288986475</c:v>
                </c:pt>
                <c:pt idx="14982">
                  <c:v>86.071988288986475</c:v>
                </c:pt>
                <c:pt idx="14983">
                  <c:v>86.071988288986475</c:v>
                </c:pt>
                <c:pt idx="14984">
                  <c:v>86.071988288986475</c:v>
                </c:pt>
                <c:pt idx="14985">
                  <c:v>86.071988288986475</c:v>
                </c:pt>
                <c:pt idx="14986">
                  <c:v>86.071988288986475</c:v>
                </c:pt>
                <c:pt idx="14987">
                  <c:v>86.071988288986475</c:v>
                </c:pt>
                <c:pt idx="14988">
                  <c:v>86.071988288986475</c:v>
                </c:pt>
                <c:pt idx="14989">
                  <c:v>86.071988288986475</c:v>
                </c:pt>
                <c:pt idx="14990">
                  <c:v>86.071988288986475</c:v>
                </c:pt>
                <c:pt idx="14991">
                  <c:v>86.071988288986475</c:v>
                </c:pt>
                <c:pt idx="14992">
                  <c:v>86.071988288986475</c:v>
                </c:pt>
                <c:pt idx="14993">
                  <c:v>86.071988288986475</c:v>
                </c:pt>
                <c:pt idx="14994">
                  <c:v>86.071988288986475</c:v>
                </c:pt>
                <c:pt idx="14995">
                  <c:v>86.071988288986475</c:v>
                </c:pt>
                <c:pt idx="14996">
                  <c:v>86.071988288986475</c:v>
                </c:pt>
                <c:pt idx="14997">
                  <c:v>86.071988288986475</c:v>
                </c:pt>
                <c:pt idx="14998">
                  <c:v>86.071988288986475</c:v>
                </c:pt>
                <c:pt idx="14999">
                  <c:v>86.071988288986475</c:v>
                </c:pt>
                <c:pt idx="15000">
                  <c:v>86.071988288986475</c:v>
                </c:pt>
                <c:pt idx="15001">
                  <c:v>86.071988288986475</c:v>
                </c:pt>
                <c:pt idx="15002">
                  <c:v>86.071988288986475</c:v>
                </c:pt>
                <c:pt idx="15003">
                  <c:v>86.071988288986475</c:v>
                </c:pt>
                <c:pt idx="15004">
                  <c:v>86.071988288986475</c:v>
                </c:pt>
                <c:pt idx="15005">
                  <c:v>86.071988288986475</c:v>
                </c:pt>
                <c:pt idx="15006">
                  <c:v>86.071988288986475</c:v>
                </c:pt>
                <c:pt idx="15007">
                  <c:v>86.071988288986475</c:v>
                </c:pt>
                <c:pt idx="15008">
                  <c:v>86.071988288986475</c:v>
                </c:pt>
                <c:pt idx="15009">
                  <c:v>86.071988288986475</c:v>
                </c:pt>
                <c:pt idx="15010">
                  <c:v>86.071988288986475</c:v>
                </c:pt>
                <c:pt idx="15011">
                  <c:v>86.071988288986475</c:v>
                </c:pt>
                <c:pt idx="15012">
                  <c:v>86.071988288986475</c:v>
                </c:pt>
                <c:pt idx="15013">
                  <c:v>86.071988288986475</c:v>
                </c:pt>
                <c:pt idx="15014">
                  <c:v>86.071988288986475</c:v>
                </c:pt>
                <c:pt idx="15015">
                  <c:v>86.071988288986475</c:v>
                </c:pt>
                <c:pt idx="15016">
                  <c:v>86.071988288986475</c:v>
                </c:pt>
                <c:pt idx="15017">
                  <c:v>86.071988288986475</c:v>
                </c:pt>
                <c:pt idx="15018">
                  <c:v>86.071988288986475</c:v>
                </c:pt>
                <c:pt idx="15019">
                  <c:v>86.071988288986475</c:v>
                </c:pt>
                <c:pt idx="15020">
                  <c:v>86.071988288986475</c:v>
                </c:pt>
                <c:pt idx="15021">
                  <c:v>86.071988288986475</c:v>
                </c:pt>
                <c:pt idx="15022">
                  <c:v>86.071988288986475</c:v>
                </c:pt>
                <c:pt idx="15023">
                  <c:v>86.071988288986475</c:v>
                </c:pt>
                <c:pt idx="15024">
                  <c:v>86.071988288986475</c:v>
                </c:pt>
                <c:pt idx="15025">
                  <c:v>86.071988288986475</c:v>
                </c:pt>
                <c:pt idx="15026">
                  <c:v>86.071988288986475</c:v>
                </c:pt>
                <c:pt idx="15027">
                  <c:v>86.071988288986475</c:v>
                </c:pt>
                <c:pt idx="15028">
                  <c:v>86.071988288986475</c:v>
                </c:pt>
                <c:pt idx="15029">
                  <c:v>86.071988288986475</c:v>
                </c:pt>
                <c:pt idx="15030">
                  <c:v>86.071988288986475</c:v>
                </c:pt>
                <c:pt idx="15031">
                  <c:v>86.071988288986475</c:v>
                </c:pt>
                <c:pt idx="15032">
                  <c:v>86.071988288986475</c:v>
                </c:pt>
                <c:pt idx="15033">
                  <c:v>86.071988288986475</c:v>
                </c:pt>
                <c:pt idx="15034">
                  <c:v>86.071988288986475</c:v>
                </c:pt>
                <c:pt idx="15035">
                  <c:v>86.071988288986475</c:v>
                </c:pt>
                <c:pt idx="15036">
                  <c:v>86.071988288986475</c:v>
                </c:pt>
                <c:pt idx="15037">
                  <c:v>86.071988288986475</c:v>
                </c:pt>
                <c:pt idx="15038">
                  <c:v>86.071988288986475</c:v>
                </c:pt>
                <c:pt idx="15039">
                  <c:v>86.071988288986475</c:v>
                </c:pt>
                <c:pt idx="15040">
                  <c:v>86.071988288986475</c:v>
                </c:pt>
                <c:pt idx="15041">
                  <c:v>86.071988288986475</c:v>
                </c:pt>
                <c:pt idx="15042">
                  <c:v>86.071988288986475</c:v>
                </c:pt>
                <c:pt idx="15043">
                  <c:v>86.071988288986475</c:v>
                </c:pt>
                <c:pt idx="15044">
                  <c:v>86.071988288986475</c:v>
                </c:pt>
                <c:pt idx="15045">
                  <c:v>86.071988288986475</c:v>
                </c:pt>
                <c:pt idx="15046">
                  <c:v>86.071988288986475</c:v>
                </c:pt>
                <c:pt idx="15047">
                  <c:v>86.071988288986475</c:v>
                </c:pt>
                <c:pt idx="15048">
                  <c:v>86.071988288986475</c:v>
                </c:pt>
                <c:pt idx="15049">
                  <c:v>86.071988288986475</c:v>
                </c:pt>
                <c:pt idx="15050">
                  <c:v>86.071988288986475</c:v>
                </c:pt>
                <c:pt idx="15051">
                  <c:v>86.071988288986475</c:v>
                </c:pt>
                <c:pt idx="15052">
                  <c:v>86.071988288986475</c:v>
                </c:pt>
                <c:pt idx="15053">
                  <c:v>86.071988288986475</c:v>
                </c:pt>
                <c:pt idx="15054">
                  <c:v>86.071988288986475</c:v>
                </c:pt>
                <c:pt idx="15055">
                  <c:v>86.071988288986475</c:v>
                </c:pt>
                <c:pt idx="15056">
                  <c:v>86.071988288986475</c:v>
                </c:pt>
                <c:pt idx="15057">
                  <c:v>86.071988288986475</c:v>
                </c:pt>
                <c:pt idx="15058">
                  <c:v>86.071988288986475</c:v>
                </c:pt>
                <c:pt idx="15059">
                  <c:v>86.071988288986475</c:v>
                </c:pt>
                <c:pt idx="15060">
                  <c:v>86.071988288986475</c:v>
                </c:pt>
                <c:pt idx="15061">
                  <c:v>86.071988288986475</c:v>
                </c:pt>
                <c:pt idx="15062">
                  <c:v>86.071988288986475</c:v>
                </c:pt>
                <c:pt idx="15063">
                  <c:v>86.071988288986475</c:v>
                </c:pt>
                <c:pt idx="15064">
                  <c:v>86.071988288986475</c:v>
                </c:pt>
                <c:pt idx="15065">
                  <c:v>86.071988288986475</c:v>
                </c:pt>
                <c:pt idx="15066">
                  <c:v>86.071988288986475</c:v>
                </c:pt>
                <c:pt idx="15067">
                  <c:v>86.071988288986475</c:v>
                </c:pt>
                <c:pt idx="15068">
                  <c:v>86.071988288986475</c:v>
                </c:pt>
                <c:pt idx="15069">
                  <c:v>86.071988288986475</c:v>
                </c:pt>
                <c:pt idx="15070">
                  <c:v>86.071988288986475</c:v>
                </c:pt>
                <c:pt idx="15071">
                  <c:v>86.071988288986475</c:v>
                </c:pt>
                <c:pt idx="15072">
                  <c:v>86.071988288986475</c:v>
                </c:pt>
                <c:pt idx="15073">
                  <c:v>86.071988288986475</c:v>
                </c:pt>
                <c:pt idx="15074">
                  <c:v>86.071988288986475</c:v>
                </c:pt>
                <c:pt idx="15075">
                  <c:v>86.071988288986475</c:v>
                </c:pt>
                <c:pt idx="15076">
                  <c:v>86.071988288986475</c:v>
                </c:pt>
                <c:pt idx="15077">
                  <c:v>86.071988288986475</c:v>
                </c:pt>
                <c:pt idx="15078">
                  <c:v>86.071988288986475</c:v>
                </c:pt>
                <c:pt idx="15079">
                  <c:v>86.071988288986475</c:v>
                </c:pt>
                <c:pt idx="15080">
                  <c:v>86.071988288986475</c:v>
                </c:pt>
                <c:pt idx="15081">
                  <c:v>86.071988288986475</c:v>
                </c:pt>
                <c:pt idx="15082">
                  <c:v>86.071988288986475</c:v>
                </c:pt>
                <c:pt idx="15083">
                  <c:v>86.071988288986475</c:v>
                </c:pt>
                <c:pt idx="15084">
                  <c:v>86.071988288986475</c:v>
                </c:pt>
                <c:pt idx="15085">
                  <c:v>86.071988288986475</c:v>
                </c:pt>
                <c:pt idx="15086">
                  <c:v>86.071988288986475</c:v>
                </c:pt>
                <c:pt idx="15087">
                  <c:v>86.071988288986475</c:v>
                </c:pt>
                <c:pt idx="15088">
                  <c:v>86.071988288986475</c:v>
                </c:pt>
                <c:pt idx="15089">
                  <c:v>86.071988288986475</c:v>
                </c:pt>
                <c:pt idx="15090">
                  <c:v>86.071988288986475</c:v>
                </c:pt>
                <c:pt idx="15091">
                  <c:v>86.071988288986475</c:v>
                </c:pt>
                <c:pt idx="15092">
                  <c:v>86.071988288986475</c:v>
                </c:pt>
                <c:pt idx="15093">
                  <c:v>86.071988288986475</c:v>
                </c:pt>
                <c:pt idx="15094">
                  <c:v>86.071988288986475</c:v>
                </c:pt>
                <c:pt idx="15095">
                  <c:v>86.071988288986475</c:v>
                </c:pt>
                <c:pt idx="15096">
                  <c:v>86.071988288986475</c:v>
                </c:pt>
                <c:pt idx="15097">
                  <c:v>86.071988288986475</c:v>
                </c:pt>
                <c:pt idx="15098">
                  <c:v>86.071988288986475</c:v>
                </c:pt>
                <c:pt idx="15099">
                  <c:v>86.071988288986475</c:v>
                </c:pt>
                <c:pt idx="15100">
                  <c:v>86.071988288986475</c:v>
                </c:pt>
                <c:pt idx="15101">
                  <c:v>86.071988288986475</c:v>
                </c:pt>
                <c:pt idx="15102">
                  <c:v>86.071988288986475</c:v>
                </c:pt>
                <c:pt idx="15103">
                  <c:v>86.071988288986475</c:v>
                </c:pt>
                <c:pt idx="15104">
                  <c:v>86.071988288986475</c:v>
                </c:pt>
                <c:pt idx="15105">
                  <c:v>86.071988288986475</c:v>
                </c:pt>
                <c:pt idx="15106">
                  <c:v>86.071988288986475</c:v>
                </c:pt>
                <c:pt idx="15107">
                  <c:v>86.071988288986475</c:v>
                </c:pt>
                <c:pt idx="15108">
                  <c:v>86.071988288986475</c:v>
                </c:pt>
                <c:pt idx="15109">
                  <c:v>86.071988288986475</c:v>
                </c:pt>
                <c:pt idx="15110">
                  <c:v>86.071988288986475</c:v>
                </c:pt>
                <c:pt idx="15111">
                  <c:v>86.071988288986475</c:v>
                </c:pt>
                <c:pt idx="15112">
                  <c:v>86.071988288986475</c:v>
                </c:pt>
                <c:pt idx="15113">
                  <c:v>86.071988288986475</c:v>
                </c:pt>
                <c:pt idx="15114">
                  <c:v>86.071988288986475</c:v>
                </c:pt>
                <c:pt idx="15115">
                  <c:v>86.071988288986475</c:v>
                </c:pt>
                <c:pt idx="15116">
                  <c:v>86.071988288986475</c:v>
                </c:pt>
                <c:pt idx="15117">
                  <c:v>86.071988288986475</c:v>
                </c:pt>
                <c:pt idx="15118">
                  <c:v>86.071988288986475</c:v>
                </c:pt>
                <c:pt idx="15119">
                  <c:v>86.071988288986475</c:v>
                </c:pt>
                <c:pt idx="15120">
                  <c:v>86.071988288986475</c:v>
                </c:pt>
                <c:pt idx="15121">
                  <c:v>86.071988288986475</c:v>
                </c:pt>
                <c:pt idx="15122">
                  <c:v>86.071988288986475</c:v>
                </c:pt>
                <c:pt idx="15123">
                  <c:v>86.071988288986475</c:v>
                </c:pt>
                <c:pt idx="15124">
                  <c:v>86.071988288986475</c:v>
                </c:pt>
                <c:pt idx="15125">
                  <c:v>86.071988288986475</c:v>
                </c:pt>
                <c:pt idx="15126">
                  <c:v>86.071988288986475</c:v>
                </c:pt>
                <c:pt idx="15127">
                  <c:v>86.071988288986475</c:v>
                </c:pt>
                <c:pt idx="15128">
                  <c:v>86.071988288986475</c:v>
                </c:pt>
                <c:pt idx="15129">
                  <c:v>86.071988288986475</c:v>
                </c:pt>
                <c:pt idx="15130">
                  <c:v>86.071988288986475</c:v>
                </c:pt>
                <c:pt idx="15131">
                  <c:v>86.071988288986475</c:v>
                </c:pt>
                <c:pt idx="15132">
                  <c:v>86.071988288986475</c:v>
                </c:pt>
                <c:pt idx="15133">
                  <c:v>86.071988288986475</c:v>
                </c:pt>
                <c:pt idx="15134">
                  <c:v>86.071988288986475</c:v>
                </c:pt>
                <c:pt idx="15135">
                  <c:v>86.071988288986475</c:v>
                </c:pt>
                <c:pt idx="15136">
                  <c:v>86.071988288986475</c:v>
                </c:pt>
                <c:pt idx="15137">
                  <c:v>86.071988288986475</c:v>
                </c:pt>
                <c:pt idx="15138">
                  <c:v>86.071988288986475</c:v>
                </c:pt>
                <c:pt idx="15139">
                  <c:v>86.071988288986475</c:v>
                </c:pt>
                <c:pt idx="15140">
                  <c:v>86.071988288986475</c:v>
                </c:pt>
                <c:pt idx="15141">
                  <c:v>86.071988288986475</c:v>
                </c:pt>
                <c:pt idx="15142">
                  <c:v>86.071988288986475</c:v>
                </c:pt>
                <c:pt idx="15143">
                  <c:v>86.071988288986475</c:v>
                </c:pt>
                <c:pt idx="15144">
                  <c:v>86.071988288986475</c:v>
                </c:pt>
                <c:pt idx="15145">
                  <c:v>86.071988288986475</c:v>
                </c:pt>
                <c:pt idx="15146">
                  <c:v>86.071988288986475</c:v>
                </c:pt>
                <c:pt idx="15147">
                  <c:v>86.071988288986475</c:v>
                </c:pt>
                <c:pt idx="15148">
                  <c:v>86.071988288986475</c:v>
                </c:pt>
                <c:pt idx="15149">
                  <c:v>86.071988288986475</c:v>
                </c:pt>
                <c:pt idx="15150">
                  <c:v>86.071988288986475</c:v>
                </c:pt>
                <c:pt idx="15151">
                  <c:v>86.071988288986475</c:v>
                </c:pt>
                <c:pt idx="15152">
                  <c:v>86.071988288986475</c:v>
                </c:pt>
                <c:pt idx="15153">
                  <c:v>86.071988288986475</c:v>
                </c:pt>
                <c:pt idx="15154">
                  <c:v>86.071988288986475</c:v>
                </c:pt>
                <c:pt idx="15155">
                  <c:v>86.071988288986475</c:v>
                </c:pt>
                <c:pt idx="15156">
                  <c:v>86.071988288986475</c:v>
                </c:pt>
                <c:pt idx="15157">
                  <c:v>86.071988288986475</c:v>
                </c:pt>
                <c:pt idx="15158">
                  <c:v>86.071988288986475</c:v>
                </c:pt>
                <c:pt idx="15159">
                  <c:v>86.071988288986475</c:v>
                </c:pt>
                <c:pt idx="15160">
                  <c:v>86.071988288986475</c:v>
                </c:pt>
                <c:pt idx="15161">
                  <c:v>86.071988288986475</c:v>
                </c:pt>
                <c:pt idx="15162">
                  <c:v>86.071988288986475</c:v>
                </c:pt>
                <c:pt idx="15163">
                  <c:v>86.071988288986475</c:v>
                </c:pt>
                <c:pt idx="15164">
                  <c:v>86.071988288986475</c:v>
                </c:pt>
                <c:pt idx="15165">
                  <c:v>86.071988288986475</c:v>
                </c:pt>
                <c:pt idx="15166">
                  <c:v>86.071988288986475</c:v>
                </c:pt>
                <c:pt idx="15167">
                  <c:v>86.071988288986475</c:v>
                </c:pt>
                <c:pt idx="15168">
                  <c:v>86.071988288986475</c:v>
                </c:pt>
                <c:pt idx="15169">
                  <c:v>86.071988288986475</c:v>
                </c:pt>
                <c:pt idx="15170">
                  <c:v>86.071988288986475</c:v>
                </c:pt>
                <c:pt idx="15171">
                  <c:v>86.071988288986475</c:v>
                </c:pt>
                <c:pt idx="15172">
                  <c:v>86.071988288986475</c:v>
                </c:pt>
                <c:pt idx="15173">
                  <c:v>86.071988288986475</c:v>
                </c:pt>
                <c:pt idx="15174">
                  <c:v>86.071988288986475</c:v>
                </c:pt>
                <c:pt idx="15175">
                  <c:v>86.071988288986475</c:v>
                </c:pt>
                <c:pt idx="15176">
                  <c:v>86.071988288986475</c:v>
                </c:pt>
                <c:pt idx="15177">
                  <c:v>86.071988288986475</c:v>
                </c:pt>
                <c:pt idx="15178">
                  <c:v>86.071988288986475</c:v>
                </c:pt>
                <c:pt idx="15179">
                  <c:v>86.071988288986475</c:v>
                </c:pt>
                <c:pt idx="15180">
                  <c:v>86.071988288986475</c:v>
                </c:pt>
                <c:pt idx="15181">
                  <c:v>86.071988288986475</c:v>
                </c:pt>
                <c:pt idx="15182">
                  <c:v>86.071988288986475</c:v>
                </c:pt>
                <c:pt idx="15183">
                  <c:v>86.071988288986475</c:v>
                </c:pt>
                <c:pt idx="15184">
                  <c:v>86.071988288986475</c:v>
                </c:pt>
                <c:pt idx="15185">
                  <c:v>86.071988288986475</c:v>
                </c:pt>
                <c:pt idx="15186">
                  <c:v>86.071988288986475</c:v>
                </c:pt>
                <c:pt idx="15187">
                  <c:v>86.071988288986475</c:v>
                </c:pt>
                <c:pt idx="15188">
                  <c:v>86.071988288986475</c:v>
                </c:pt>
                <c:pt idx="15189">
                  <c:v>86.071988288986475</c:v>
                </c:pt>
                <c:pt idx="15190">
                  <c:v>86.071988288986475</c:v>
                </c:pt>
                <c:pt idx="15191">
                  <c:v>86.071988288986475</c:v>
                </c:pt>
                <c:pt idx="15192">
                  <c:v>86.071988288986475</c:v>
                </c:pt>
                <c:pt idx="15193">
                  <c:v>86.071988288986475</c:v>
                </c:pt>
                <c:pt idx="15194">
                  <c:v>86.071988288986475</c:v>
                </c:pt>
                <c:pt idx="15195">
                  <c:v>86.071988288986475</c:v>
                </c:pt>
                <c:pt idx="15196">
                  <c:v>86.071988288986475</c:v>
                </c:pt>
                <c:pt idx="15197">
                  <c:v>86.071988288986475</c:v>
                </c:pt>
                <c:pt idx="15198">
                  <c:v>86.071988288986475</c:v>
                </c:pt>
                <c:pt idx="15199">
                  <c:v>86.071988288986475</c:v>
                </c:pt>
                <c:pt idx="15200">
                  <c:v>86.071988288986475</c:v>
                </c:pt>
                <c:pt idx="15201">
                  <c:v>86.071988288986475</c:v>
                </c:pt>
                <c:pt idx="15202">
                  <c:v>86.071988288986475</c:v>
                </c:pt>
                <c:pt idx="15203">
                  <c:v>86.071988288986475</c:v>
                </c:pt>
                <c:pt idx="15204">
                  <c:v>86.071988288986475</c:v>
                </c:pt>
                <c:pt idx="15205">
                  <c:v>86.071988288986475</c:v>
                </c:pt>
                <c:pt idx="15206">
                  <c:v>86.071988288986475</c:v>
                </c:pt>
                <c:pt idx="15207">
                  <c:v>86.071988288986475</c:v>
                </c:pt>
                <c:pt idx="15208">
                  <c:v>86.071988288986475</c:v>
                </c:pt>
                <c:pt idx="15209">
                  <c:v>86.071988288986475</c:v>
                </c:pt>
                <c:pt idx="15210">
                  <c:v>86.071988288986475</c:v>
                </c:pt>
                <c:pt idx="15211">
                  <c:v>86.071988288986475</c:v>
                </c:pt>
                <c:pt idx="15212">
                  <c:v>86.071988288986475</c:v>
                </c:pt>
                <c:pt idx="15213">
                  <c:v>86.071988288986475</c:v>
                </c:pt>
                <c:pt idx="15214">
                  <c:v>86.071988288986475</c:v>
                </c:pt>
                <c:pt idx="15215">
                  <c:v>86.071988288986475</c:v>
                </c:pt>
                <c:pt idx="15216">
                  <c:v>86.071988288986475</c:v>
                </c:pt>
                <c:pt idx="15217">
                  <c:v>86.071988288986475</c:v>
                </c:pt>
                <c:pt idx="15218">
                  <c:v>86.071988288986475</c:v>
                </c:pt>
                <c:pt idx="15219">
                  <c:v>86.071988288986475</c:v>
                </c:pt>
                <c:pt idx="15220">
                  <c:v>86.071988288986475</c:v>
                </c:pt>
                <c:pt idx="15221">
                  <c:v>86.071988288986475</c:v>
                </c:pt>
                <c:pt idx="15222">
                  <c:v>86.071988288986475</c:v>
                </c:pt>
                <c:pt idx="15223">
                  <c:v>86.071988288986475</c:v>
                </c:pt>
                <c:pt idx="15224">
                  <c:v>86.071988288986475</c:v>
                </c:pt>
                <c:pt idx="15225">
                  <c:v>86.071988288986475</c:v>
                </c:pt>
                <c:pt idx="15226">
                  <c:v>86.071988288986475</c:v>
                </c:pt>
                <c:pt idx="15227">
                  <c:v>86.071988288986475</c:v>
                </c:pt>
                <c:pt idx="15228">
                  <c:v>86.071988288986475</c:v>
                </c:pt>
                <c:pt idx="15229">
                  <c:v>86.071988288986475</c:v>
                </c:pt>
                <c:pt idx="15230">
                  <c:v>86.071988288986475</c:v>
                </c:pt>
                <c:pt idx="15231">
                  <c:v>86.071988288986475</c:v>
                </c:pt>
                <c:pt idx="15232">
                  <c:v>86.071988288986475</c:v>
                </c:pt>
                <c:pt idx="15233">
                  <c:v>86.071988288986475</c:v>
                </c:pt>
                <c:pt idx="15234">
                  <c:v>86.071988288986475</c:v>
                </c:pt>
                <c:pt idx="15235">
                  <c:v>86.071988288986475</c:v>
                </c:pt>
                <c:pt idx="15236">
                  <c:v>86.071988288986475</c:v>
                </c:pt>
                <c:pt idx="15237">
                  <c:v>86.071988288986475</c:v>
                </c:pt>
                <c:pt idx="15238">
                  <c:v>86.071988288986475</c:v>
                </c:pt>
                <c:pt idx="15239">
                  <c:v>86.071988288986475</c:v>
                </c:pt>
                <c:pt idx="15240">
                  <c:v>86.071988288986475</c:v>
                </c:pt>
                <c:pt idx="15241">
                  <c:v>86.071988288986475</c:v>
                </c:pt>
                <c:pt idx="15242">
                  <c:v>86.071988288986475</c:v>
                </c:pt>
                <c:pt idx="15243">
                  <c:v>86.071988288986475</c:v>
                </c:pt>
                <c:pt idx="15244">
                  <c:v>86.071988288986475</c:v>
                </c:pt>
                <c:pt idx="15245">
                  <c:v>86.071988288986475</c:v>
                </c:pt>
                <c:pt idx="15246">
                  <c:v>86.071988288986475</c:v>
                </c:pt>
                <c:pt idx="15247">
                  <c:v>86.071988288986475</c:v>
                </c:pt>
                <c:pt idx="15248">
                  <c:v>86.071988288986475</c:v>
                </c:pt>
                <c:pt idx="15249">
                  <c:v>86.071988288986475</c:v>
                </c:pt>
                <c:pt idx="15250">
                  <c:v>86.071988288986475</c:v>
                </c:pt>
                <c:pt idx="15251">
                  <c:v>86.071988288986475</c:v>
                </c:pt>
                <c:pt idx="15252">
                  <c:v>86.071988288986475</c:v>
                </c:pt>
                <c:pt idx="15253">
                  <c:v>86.071988288986475</c:v>
                </c:pt>
                <c:pt idx="15254">
                  <c:v>86.071988288986475</c:v>
                </c:pt>
                <c:pt idx="15255">
                  <c:v>86.071988288986475</c:v>
                </c:pt>
                <c:pt idx="15256">
                  <c:v>86.071988288986475</c:v>
                </c:pt>
                <c:pt idx="15257">
                  <c:v>86.071988288986475</c:v>
                </c:pt>
                <c:pt idx="15258">
                  <c:v>86.071988288986475</c:v>
                </c:pt>
                <c:pt idx="15259">
                  <c:v>86.071988288986475</c:v>
                </c:pt>
                <c:pt idx="15260">
                  <c:v>86.071988288986475</c:v>
                </c:pt>
                <c:pt idx="15261">
                  <c:v>86.071988288986475</c:v>
                </c:pt>
                <c:pt idx="15262">
                  <c:v>86.071988288986475</c:v>
                </c:pt>
                <c:pt idx="15263">
                  <c:v>86.071988288986475</c:v>
                </c:pt>
                <c:pt idx="15264">
                  <c:v>86.071988288986475</c:v>
                </c:pt>
                <c:pt idx="15265">
                  <c:v>86.071988288986475</c:v>
                </c:pt>
                <c:pt idx="15266">
                  <c:v>86.071988288986475</c:v>
                </c:pt>
                <c:pt idx="15267">
                  <c:v>86.071988288986475</c:v>
                </c:pt>
                <c:pt idx="15268">
                  <c:v>86.071988288986475</c:v>
                </c:pt>
                <c:pt idx="15269">
                  <c:v>86.071988288986475</c:v>
                </c:pt>
                <c:pt idx="15270">
                  <c:v>86.071988288986475</c:v>
                </c:pt>
                <c:pt idx="15271">
                  <c:v>86.071988288986475</c:v>
                </c:pt>
                <c:pt idx="15272">
                  <c:v>86.071988288986475</c:v>
                </c:pt>
                <c:pt idx="15273">
                  <c:v>86.071988288986475</c:v>
                </c:pt>
                <c:pt idx="15274">
                  <c:v>86.071988288986475</c:v>
                </c:pt>
                <c:pt idx="15275">
                  <c:v>86.071988288986475</c:v>
                </c:pt>
                <c:pt idx="15276">
                  <c:v>86.071988288986475</c:v>
                </c:pt>
                <c:pt idx="15277">
                  <c:v>86.071988288986475</c:v>
                </c:pt>
                <c:pt idx="15278">
                  <c:v>86.071988288986475</c:v>
                </c:pt>
                <c:pt idx="15279">
                  <c:v>86.071988288986475</c:v>
                </c:pt>
                <c:pt idx="15280">
                  <c:v>86.071988288986475</c:v>
                </c:pt>
                <c:pt idx="15281">
                  <c:v>86.071988288986475</c:v>
                </c:pt>
                <c:pt idx="15282">
                  <c:v>86.071988288986475</c:v>
                </c:pt>
                <c:pt idx="15283">
                  <c:v>86.071988288986475</c:v>
                </c:pt>
                <c:pt idx="15284">
                  <c:v>86.071988288986475</c:v>
                </c:pt>
                <c:pt idx="15285">
                  <c:v>86.071988288986475</c:v>
                </c:pt>
                <c:pt idx="15286">
                  <c:v>86.071988288986475</c:v>
                </c:pt>
                <c:pt idx="15287">
                  <c:v>86.071988288986475</c:v>
                </c:pt>
                <c:pt idx="15288">
                  <c:v>86.071988288986475</c:v>
                </c:pt>
                <c:pt idx="15289">
                  <c:v>86.071988288986475</c:v>
                </c:pt>
                <c:pt idx="15290">
                  <c:v>86.071988288986475</c:v>
                </c:pt>
                <c:pt idx="15291">
                  <c:v>86.071988288986475</c:v>
                </c:pt>
                <c:pt idx="15292">
                  <c:v>86.071988288986475</c:v>
                </c:pt>
                <c:pt idx="15293">
                  <c:v>86.071988288986475</c:v>
                </c:pt>
                <c:pt idx="15294">
                  <c:v>86.071988288986475</c:v>
                </c:pt>
                <c:pt idx="15295">
                  <c:v>86.071988288986475</c:v>
                </c:pt>
                <c:pt idx="15296">
                  <c:v>86.071988288986475</c:v>
                </c:pt>
                <c:pt idx="15297">
                  <c:v>86.071988288986475</c:v>
                </c:pt>
                <c:pt idx="15298">
                  <c:v>86.071988288986475</c:v>
                </c:pt>
                <c:pt idx="15299">
                  <c:v>86.071988288986475</c:v>
                </c:pt>
                <c:pt idx="15300">
                  <c:v>86.071988288986475</c:v>
                </c:pt>
                <c:pt idx="15301">
                  <c:v>86.071988288986475</c:v>
                </c:pt>
                <c:pt idx="15302">
                  <c:v>86.071988288986475</c:v>
                </c:pt>
                <c:pt idx="15303">
                  <c:v>86.071988288986475</c:v>
                </c:pt>
                <c:pt idx="15304">
                  <c:v>86.071988288986475</c:v>
                </c:pt>
                <c:pt idx="15305">
                  <c:v>86.071988288986475</c:v>
                </c:pt>
                <c:pt idx="15306">
                  <c:v>86.071988288986475</c:v>
                </c:pt>
                <c:pt idx="15307">
                  <c:v>86.071988288986475</c:v>
                </c:pt>
                <c:pt idx="15308">
                  <c:v>86.071988288986475</c:v>
                </c:pt>
                <c:pt idx="15309">
                  <c:v>86.071988288986475</c:v>
                </c:pt>
                <c:pt idx="15310">
                  <c:v>86.071988288986475</c:v>
                </c:pt>
                <c:pt idx="15311">
                  <c:v>86.071988288986475</c:v>
                </c:pt>
                <c:pt idx="15312">
                  <c:v>86.071988288986475</c:v>
                </c:pt>
                <c:pt idx="15313">
                  <c:v>86.071988288986475</c:v>
                </c:pt>
                <c:pt idx="15314">
                  <c:v>86.071988288986475</c:v>
                </c:pt>
                <c:pt idx="15315">
                  <c:v>86.071988288986475</c:v>
                </c:pt>
                <c:pt idx="15316">
                  <c:v>86.071988288986475</c:v>
                </c:pt>
                <c:pt idx="15317">
                  <c:v>86.071988288986475</c:v>
                </c:pt>
                <c:pt idx="15318">
                  <c:v>86.071988288986475</c:v>
                </c:pt>
                <c:pt idx="15319">
                  <c:v>86.071988288986475</c:v>
                </c:pt>
                <c:pt idx="15320">
                  <c:v>86.071988288986475</c:v>
                </c:pt>
                <c:pt idx="15321">
                  <c:v>86.071988288986475</c:v>
                </c:pt>
                <c:pt idx="15322">
                  <c:v>86.071988288986475</c:v>
                </c:pt>
                <c:pt idx="15323">
                  <c:v>86.071988288986475</c:v>
                </c:pt>
                <c:pt idx="15324">
                  <c:v>86.071988288986475</c:v>
                </c:pt>
                <c:pt idx="15325">
                  <c:v>86.071988288986475</c:v>
                </c:pt>
                <c:pt idx="15326">
                  <c:v>86.071988288986475</c:v>
                </c:pt>
                <c:pt idx="15327">
                  <c:v>86.071988288986475</c:v>
                </c:pt>
                <c:pt idx="15328">
                  <c:v>86.071988288986475</c:v>
                </c:pt>
                <c:pt idx="15329">
                  <c:v>86.071988288986475</c:v>
                </c:pt>
                <c:pt idx="15330">
                  <c:v>86.071988288986475</c:v>
                </c:pt>
                <c:pt idx="15331">
                  <c:v>86.071988288986475</c:v>
                </c:pt>
                <c:pt idx="15332">
                  <c:v>86.071988288986475</c:v>
                </c:pt>
                <c:pt idx="15333">
                  <c:v>86.071988288986475</c:v>
                </c:pt>
                <c:pt idx="15334">
                  <c:v>86.071988288986475</c:v>
                </c:pt>
                <c:pt idx="15335">
                  <c:v>86.071988288986475</c:v>
                </c:pt>
                <c:pt idx="15336">
                  <c:v>86.071988288986475</c:v>
                </c:pt>
                <c:pt idx="15337">
                  <c:v>86.071988288986475</c:v>
                </c:pt>
                <c:pt idx="15338">
                  <c:v>86.071988288986475</c:v>
                </c:pt>
                <c:pt idx="15339">
                  <c:v>86.071988288986475</c:v>
                </c:pt>
                <c:pt idx="15340">
                  <c:v>86.071988288986475</c:v>
                </c:pt>
                <c:pt idx="15341">
                  <c:v>86.071988288986475</c:v>
                </c:pt>
                <c:pt idx="15342">
                  <c:v>86.071988288986475</c:v>
                </c:pt>
                <c:pt idx="15343">
                  <c:v>86.071988288986475</c:v>
                </c:pt>
                <c:pt idx="15344">
                  <c:v>86.071988288986475</c:v>
                </c:pt>
                <c:pt idx="15345">
                  <c:v>86.071988288986475</c:v>
                </c:pt>
                <c:pt idx="15346">
                  <c:v>86.071988288986475</c:v>
                </c:pt>
                <c:pt idx="15347">
                  <c:v>86.071988288986475</c:v>
                </c:pt>
                <c:pt idx="15348">
                  <c:v>86.071988288986475</c:v>
                </c:pt>
                <c:pt idx="15349">
                  <c:v>86.071988288986475</c:v>
                </c:pt>
                <c:pt idx="15350">
                  <c:v>86.071988288986475</c:v>
                </c:pt>
                <c:pt idx="15351">
                  <c:v>86.071988288986475</c:v>
                </c:pt>
                <c:pt idx="15352">
                  <c:v>86.071988288986475</c:v>
                </c:pt>
                <c:pt idx="15353">
                  <c:v>86.071988288986475</c:v>
                </c:pt>
                <c:pt idx="15354">
                  <c:v>86.071988288986475</c:v>
                </c:pt>
                <c:pt idx="15355">
                  <c:v>86.071988288986475</c:v>
                </c:pt>
                <c:pt idx="15356">
                  <c:v>86.071988288986475</c:v>
                </c:pt>
                <c:pt idx="15357">
                  <c:v>86.071988288986475</c:v>
                </c:pt>
                <c:pt idx="15358">
                  <c:v>86.071988288986475</c:v>
                </c:pt>
                <c:pt idx="15359">
                  <c:v>86.071988288986475</c:v>
                </c:pt>
                <c:pt idx="15360">
                  <c:v>86.071988288986475</c:v>
                </c:pt>
                <c:pt idx="15361">
                  <c:v>86.071988288986475</c:v>
                </c:pt>
                <c:pt idx="15362">
                  <c:v>86.071988288986475</c:v>
                </c:pt>
                <c:pt idx="15363">
                  <c:v>86.071988288986475</c:v>
                </c:pt>
                <c:pt idx="15364">
                  <c:v>86.071988288986475</c:v>
                </c:pt>
                <c:pt idx="15365">
                  <c:v>86.071988288986475</c:v>
                </c:pt>
                <c:pt idx="15366">
                  <c:v>86.071988288986475</c:v>
                </c:pt>
                <c:pt idx="15367">
                  <c:v>86.071988288986475</c:v>
                </c:pt>
                <c:pt idx="15368">
                  <c:v>86.071988288986475</c:v>
                </c:pt>
                <c:pt idx="15369">
                  <c:v>86.071988288986475</c:v>
                </c:pt>
                <c:pt idx="15370">
                  <c:v>86.071988288986475</c:v>
                </c:pt>
                <c:pt idx="15371">
                  <c:v>86.071988288986475</c:v>
                </c:pt>
                <c:pt idx="15372">
                  <c:v>86.071988288986475</c:v>
                </c:pt>
                <c:pt idx="15373">
                  <c:v>86.071988288986475</c:v>
                </c:pt>
                <c:pt idx="15374">
                  <c:v>86.071988288986475</c:v>
                </c:pt>
                <c:pt idx="15375">
                  <c:v>86.071988288986475</c:v>
                </c:pt>
                <c:pt idx="15376">
                  <c:v>86.071988288986475</c:v>
                </c:pt>
                <c:pt idx="15377">
                  <c:v>86.071988288986475</c:v>
                </c:pt>
                <c:pt idx="15378">
                  <c:v>86.071988288986475</c:v>
                </c:pt>
                <c:pt idx="15379">
                  <c:v>86.071988288986475</c:v>
                </c:pt>
                <c:pt idx="15380">
                  <c:v>86.071988288986475</c:v>
                </c:pt>
                <c:pt idx="15381">
                  <c:v>86.071988288986475</c:v>
                </c:pt>
                <c:pt idx="15382">
                  <c:v>86.071988288986475</c:v>
                </c:pt>
                <c:pt idx="15383">
                  <c:v>86.071988288986475</c:v>
                </c:pt>
                <c:pt idx="15384">
                  <c:v>86.071988288986475</c:v>
                </c:pt>
                <c:pt idx="15385">
                  <c:v>86.071988288986475</c:v>
                </c:pt>
                <c:pt idx="15386">
                  <c:v>86.071988288986475</c:v>
                </c:pt>
                <c:pt idx="15387">
                  <c:v>86.071988288986475</c:v>
                </c:pt>
                <c:pt idx="15388">
                  <c:v>86.071988288986475</c:v>
                </c:pt>
                <c:pt idx="15389">
                  <c:v>86.071988288986475</c:v>
                </c:pt>
                <c:pt idx="15390">
                  <c:v>86.071988288986475</c:v>
                </c:pt>
                <c:pt idx="15391">
                  <c:v>86.071988288986475</c:v>
                </c:pt>
                <c:pt idx="15392">
                  <c:v>86.071988288986475</c:v>
                </c:pt>
                <c:pt idx="15393">
                  <c:v>86.071988288986475</c:v>
                </c:pt>
                <c:pt idx="15394">
                  <c:v>86.071988288986475</c:v>
                </c:pt>
                <c:pt idx="15395">
                  <c:v>86.071988288986475</c:v>
                </c:pt>
                <c:pt idx="15396">
                  <c:v>86.071988288986475</c:v>
                </c:pt>
                <c:pt idx="15397">
                  <c:v>86.071988288986475</c:v>
                </c:pt>
                <c:pt idx="15398">
                  <c:v>86.071988288986475</c:v>
                </c:pt>
                <c:pt idx="15399">
                  <c:v>86.071988288986475</c:v>
                </c:pt>
                <c:pt idx="15400">
                  <c:v>86.071988288986475</c:v>
                </c:pt>
                <c:pt idx="15401">
                  <c:v>86.071988288986475</c:v>
                </c:pt>
                <c:pt idx="15402">
                  <c:v>86.071988288986475</c:v>
                </c:pt>
                <c:pt idx="15403">
                  <c:v>86.071988288986475</c:v>
                </c:pt>
                <c:pt idx="15404">
                  <c:v>86.071988288986475</c:v>
                </c:pt>
                <c:pt idx="15405">
                  <c:v>86.071988288986475</c:v>
                </c:pt>
                <c:pt idx="15406">
                  <c:v>86.071988288986475</c:v>
                </c:pt>
                <c:pt idx="15407">
                  <c:v>86.071988288986475</c:v>
                </c:pt>
                <c:pt idx="15408">
                  <c:v>86.071988288986475</c:v>
                </c:pt>
                <c:pt idx="15409">
                  <c:v>86.071988288986475</c:v>
                </c:pt>
                <c:pt idx="15410">
                  <c:v>86.071988288986475</c:v>
                </c:pt>
                <c:pt idx="15411">
                  <c:v>86.071988288986475</c:v>
                </c:pt>
                <c:pt idx="15412">
                  <c:v>86.071988288986475</c:v>
                </c:pt>
                <c:pt idx="15413">
                  <c:v>86.071988288986475</c:v>
                </c:pt>
                <c:pt idx="15414">
                  <c:v>86.071988288986475</c:v>
                </c:pt>
                <c:pt idx="15415">
                  <c:v>86.071988288986475</c:v>
                </c:pt>
                <c:pt idx="15416">
                  <c:v>86.071988288986475</c:v>
                </c:pt>
                <c:pt idx="15417">
                  <c:v>86.071988288986475</c:v>
                </c:pt>
                <c:pt idx="15418">
                  <c:v>86.071988288986475</c:v>
                </c:pt>
                <c:pt idx="15419">
                  <c:v>86.071988288986475</c:v>
                </c:pt>
                <c:pt idx="15420">
                  <c:v>86.071988288986475</c:v>
                </c:pt>
                <c:pt idx="15421">
                  <c:v>86.071988288986475</c:v>
                </c:pt>
                <c:pt idx="15422">
                  <c:v>86.071988288986475</c:v>
                </c:pt>
                <c:pt idx="15423">
                  <c:v>86.071988288986475</c:v>
                </c:pt>
                <c:pt idx="15424">
                  <c:v>86.071988288986475</c:v>
                </c:pt>
                <c:pt idx="15425">
                  <c:v>86.071988288986475</c:v>
                </c:pt>
                <c:pt idx="15426">
                  <c:v>86.071988288986475</c:v>
                </c:pt>
                <c:pt idx="15427">
                  <c:v>86.071988288986475</c:v>
                </c:pt>
                <c:pt idx="15428">
                  <c:v>86.071988288986475</c:v>
                </c:pt>
                <c:pt idx="15429">
                  <c:v>86.071988288986475</c:v>
                </c:pt>
                <c:pt idx="15430">
                  <c:v>86.071988288986475</c:v>
                </c:pt>
                <c:pt idx="15431">
                  <c:v>86.071988288986475</c:v>
                </c:pt>
                <c:pt idx="15432">
                  <c:v>86.071988288986475</c:v>
                </c:pt>
                <c:pt idx="15433">
                  <c:v>86.071988288986475</c:v>
                </c:pt>
                <c:pt idx="15434">
                  <c:v>86.071988288986475</c:v>
                </c:pt>
                <c:pt idx="15435">
                  <c:v>86.071988288986475</c:v>
                </c:pt>
                <c:pt idx="15436">
                  <c:v>86.071988288986475</c:v>
                </c:pt>
                <c:pt idx="15437">
                  <c:v>86.071988288986475</c:v>
                </c:pt>
                <c:pt idx="15438">
                  <c:v>86.071988288986475</c:v>
                </c:pt>
                <c:pt idx="15439">
                  <c:v>86.071988288986475</c:v>
                </c:pt>
                <c:pt idx="15440">
                  <c:v>86.071988288986475</c:v>
                </c:pt>
                <c:pt idx="15441">
                  <c:v>86.071988288986475</c:v>
                </c:pt>
                <c:pt idx="15442">
                  <c:v>86.071988288986475</c:v>
                </c:pt>
                <c:pt idx="15443">
                  <c:v>86.071988288986475</c:v>
                </c:pt>
                <c:pt idx="15444">
                  <c:v>86.071988288986475</c:v>
                </c:pt>
                <c:pt idx="15445">
                  <c:v>86.071988288986475</c:v>
                </c:pt>
                <c:pt idx="15446">
                  <c:v>86.071988288986475</c:v>
                </c:pt>
                <c:pt idx="15447">
                  <c:v>86.071988288986475</c:v>
                </c:pt>
                <c:pt idx="15448">
                  <c:v>86.071988288986475</c:v>
                </c:pt>
                <c:pt idx="15449">
                  <c:v>86.071988288986475</c:v>
                </c:pt>
                <c:pt idx="15450">
                  <c:v>86.071988288986475</c:v>
                </c:pt>
                <c:pt idx="15451">
                  <c:v>86.071988288986475</c:v>
                </c:pt>
                <c:pt idx="15452">
                  <c:v>86.071988288986475</c:v>
                </c:pt>
                <c:pt idx="15453">
                  <c:v>86.071988288986475</c:v>
                </c:pt>
                <c:pt idx="15454">
                  <c:v>86.071988288986475</c:v>
                </c:pt>
                <c:pt idx="15455">
                  <c:v>86.071988288986475</c:v>
                </c:pt>
                <c:pt idx="15456">
                  <c:v>86.071988288986475</c:v>
                </c:pt>
                <c:pt idx="15457">
                  <c:v>86.071988288986475</c:v>
                </c:pt>
                <c:pt idx="15458">
                  <c:v>86.071988288986475</c:v>
                </c:pt>
                <c:pt idx="15459">
                  <c:v>86.071988288986475</c:v>
                </c:pt>
                <c:pt idx="15460">
                  <c:v>86.071988288986475</c:v>
                </c:pt>
                <c:pt idx="15461">
                  <c:v>86.071988288986475</c:v>
                </c:pt>
                <c:pt idx="15462">
                  <c:v>86.071988288986475</c:v>
                </c:pt>
                <c:pt idx="15463">
                  <c:v>86.071988288986475</c:v>
                </c:pt>
                <c:pt idx="15464">
                  <c:v>86.071988288986475</c:v>
                </c:pt>
                <c:pt idx="15465">
                  <c:v>86.071988288986475</c:v>
                </c:pt>
                <c:pt idx="15466">
                  <c:v>86.071988288986475</c:v>
                </c:pt>
                <c:pt idx="15467">
                  <c:v>86.071988288986475</c:v>
                </c:pt>
                <c:pt idx="15468">
                  <c:v>86.071988288986475</c:v>
                </c:pt>
                <c:pt idx="15469">
                  <c:v>86.071988288986475</c:v>
                </c:pt>
                <c:pt idx="15470">
                  <c:v>86.071988288986475</c:v>
                </c:pt>
                <c:pt idx="15471">
                  <c:v>86.071988288986475</c:v>
                </c:pt>
                <c:pt idx="15472">
                  <c:v>86.071988288986475</c:v>
                </c:pt>
                <c:pt idx="15473">
                  <c:v>86.071988288986475</c:v>
                </c:pt>
                <c:pt idx="15474">
                  <c:v>86.071988288986475</c:v>
                </c:pt>
                <c:pt idx="15475">
                  <c:v>86.071988288986475</c:v>
                </c:pt>
                <c:pt idx="15476">
                  <c:v>86.071988288986475</c:v>
                </c:pt>
                <c:pt idx="15477">
                  <c:v>86.071988288986475</c:v>
                </c:pt>
                <c:pt idx="15478">
                  <c:v>86.071988288986475</c:v>
                </c:pt>
                <c:pt idx="15479">
                  <c:v>86.071988288986475</c:v>
                </c:pt>
                <c:pt idx="15480">
                  <c:v>86.071988288986475</c:v>
                </c:pt>
                <c:pt idx="15481">
                  <c:v>86.071988288986475</c:v>
                </c:pt>
                <c:pt idx="15482">
                  <c:v>86.071988288986475</c:v>
                </c:pt>
                <c:pt idx="15483">
                  <c:v>86.071988288986475</c:v>
                </c:pt>
                <c:pt idx="15484">
                  <c:v>86.071988288986475</c:v>
                </c:pt>
                <c:pt idx="15485">
                  <c:v>86.071988288986475</c:v>
                </c:pt>
                <c:pt idx="15486">
                  <c:v>86.071988288986475</c:v>
                </c:pt>
                <c:pt idx="15487">
                  <c:v>86.071988288986475</c:v>
                </c:pt>
                <c:pt idx="15488">
                  <c:v>86.071988288986475</c:v>
                </c:pt>
                <c:pt idx="15489">
                  <c:v>86.071988288986475</c:v>
                </c:pt>
                <c:pt idx="15490">
                  <c:v>86.071988288986475</c:v>
                </c:pt>
                <c:pt idx="15491">
                  <c:v>86.071988288986475</c:v>
                </c:pt>
                <c:pt idx="15492">
                  <c:v>86.071988288986475</c:v>
                </c:pt>
                <c:pt idx="15493">
                  <c:v>86.071988288986475</c:v>
                </c:pt>
                <c:pt idx="15494">
                  <c:v>86.071988288986475</c:v>
                </c:pt>
                <c:pt idx="15495">
                  <c:v>86.071988288986475</c:v>
                </c:pt>
                <c:pt idx="15496">
                  <c:v>86.071988288986475</c:v>
                </c:pt>
                <c:pt idx="15497">
                  <c:v>86.071988288986475</c:v>
                </c:pt>
                <c:pt idx="15498">
                  <c:v>86.071988288986475</c:v>
                </c:pt>
                <c:pt idx="15499">
                  <c:v>86.071988288986475</c:v>
                </c:pt>
                <c:pt idx="15500">
                  <c:v>86.071988288986475</c:v>
                </c:pt>
                <c:pt idx="15501">
                  <c:v>86.071988288986475</c:v>
                </c:pt>
                <c:pt idx="15502">
                  <c:v>86.071988288986475</c:v>
                </c:pt>
                <c:pt idx="15503">
                  <c:v>86.071988288986475</c:v>
                </c:pt>
                <c:pt idx="15504">
                  <c:v>86.071988288986475</c:v>
                </c:pt>
                <c:pt idx="15505">
                  <c:v>86.071988288986475</c:v>
                </c:pt>
                <c:pt idx="15506">
                  <c:v>86.071988288986475</c:v>
                </c:pt>
                <c:pt idx="15507">
                  <c:v>86.071988288986475</c:v>
                </c:pt>
                <c:pt idx="15508">
                  <c:v>86.071988288986475</c:v>
                </c:pt>
                <c:pt idx="15509">
                  <c:v>86.071988288986475</c:v>
                </c:pt>
                <c:pt idx="15510">
                  <c:v>86.071988288986475</c:v>
                </c:pt>
                <c:pt idx="15511">
                  <c:v>86.071988288986475</c:v>
                </c:pt>
                <c:pt idx="15512">
                  <c:v>86.071988288986475</c:v>
                </c:pt>
                <c:pt idx="15513">
                  <c:v>86.071988288986475</c:v>
                </c:pt>
                <c:pt idx="15514">
                  <c:v>86.071988288986475</c:v>
                </c:pt>
                <c:pt idx="15515">
                  <c:v>86.071988288986475</c:v>
                </c:pt>
                <c:pt idx="15516">
                  <c:v>86.071988288986475</c:v>
                </c:pt>
                <c:pt idx="15517">
                  <c:v>86.071988288986475</c:v>
                </c:pt>
                <c:pt idx="15518">
                  <c:v>86.071988288986475</c:v>
                </c:pt>
                <c:pt idx="15519">
                  <c:v>86.071988288986475</c:v>
                </c:pt>
                <c:pt idx="15520">
                  <c:v>86.071988288986475</c:v>
                </c:pt>
                <c:pt idx="15521">
                  <c:v>86.071988288986475</c:v>
                </c:pt>
                <c:pt idx="15522">
                  <c:v>86.071988288986475</c:v>
                </c:pt>
                <c:pt idx="15523">
                  <c:v>86.071988288986475</c:v>
                </c:pt>
                <c:pt idx="15524">
                  <c:v>86.071988288986475</c:v>
                </c:pt>
                <c:pt idx="15525">
                  <c:v>86.071988288986475</c:v>
                </c:pt>
                <c:pt idx="15526">
                  <c:v>86.071988288986475</c:v>
                </c:pt>
                <c:pt idx="15527">
                  <c:v>86.071988288986475</c:v>
                </c:pt>
                <c:pt idx="15528">
                  <c:v>86.071988288986475</c:v>
                </c:pt>
                <c:pt idx="15529">
                  <c:v>86.071988288986475</c:v>
                </c:pt>
                <c:pt idx="15530">
                  <c:v>86.071988288986475</c:v>
                </c:pt>
                <c:pt idx="15531">
                  <c:v>86.071988288986475</c:v>
                </c:pt>
                <c:pt idx="15532">
                  <c:v>86.071988288986475</c:v>
                </c:pt>
                <c:pt idx="15533">
                  <c:v>86.071988288986475</c:v>
                </c:pt>
                <c:pt idx="15534">
                  <c:v>86.071988288986475</c:v>
                </c:pt>
                <c:pt idx="15535">
                  <c:v>86.071988288986475</c:v>
                </c:pt>
                <c:pt idx="15536">
                  <c:v>86.071988288986475</c:v>
                </c:pt>
                <c:pt idx="15537">
                  <c:v>86.071988288986475</c:v>
                </c:pt>
                <c:pt idx="15538">
                  <c:v>86.071988288986475</c:v>
                </c:pt>
                <c:pt idx="15539">
                  <c:v>86.071988288986475</c:v>
                </c:pt>
                <c:pt idx="15540">
                  <c:v>86.071988288986475</c:v>
                </c:pt>
                <c:pt idx="15541">
                  <c:v>86.071988288986475</c:v>
                </c:pt>
                <c:pt idx="15542">
                  <c:v>86.071988288986475</c:v>
                </c:pt>
                <c:pt idx="15543">
                  <c:v>86.071988288986475</c:v>
                </c:pt>
                <c:pt idx="15544">
                  <c:v>86.071988288986475</c:v>
                </c:pt>
                <c:pt idx="15545">
                  <c:v>86.071988288986475</c:v>
                </c:pt>
                <c:pt idx="15546">
                  <c:v>86.071988288986475</c:v>
                </c:pt>
                <c:pt idx="15547">
                  <c:v>86.071988288986475</c:v>
                </c:pt>
                <c:pt idx="15548">
                  <c:v>86.071988288986475</c:v>
                </c:pt>
                <c:pt idx="15549">
                  <c:v>86.071988288986475</c:v>
                </c:pt>
                <c:pt idx="15550">
                  <c:v>86.071988288986475</c:v>
                </c:pt>
                <c:pt idx="15551">
                  <c:v>86.071988288986475</c:v>
                </c:pt>
                <c:pt idx="15552">
                  <c:v>86.071988288986475</c:v>
                </c:pt>
                <c:pt idx="15553">
                  <c:v>86.071988288986475</c:v>
                </c:pt>
                <c:pt idx="15554">
                  <c:v>86.071988288986475</c:v>
                </c:pt>
                <c:pt idx="15555">
                  <c:v>86.071988288986475</c:v>
                </c:pt>
                <c:pt idx="15556">
                  <c:v>86.071988288986475</c:v>
                </c:pt>
                <c:pt idx="15557">
                  <c:v>86.071988288986475</c:v>
                </c:pt>
                <c:pt idx="15558">
                  <c:v>86.071988288986475</c:v>
                </c:pt>
                <c:pt idx="15559">
                  <c:v>86.071988288986475</c:v>
                </c:pt>
                <c:pt idx="15560">
                  <c:v>86.071988288986475</c:v>
                </c:pt>
                <c:pt idx="15561">
                  <c:v>86.071988288986475</c:v>
                </c:pt>
                <c:pt idx="15562">
                  <c:v>86.071988288986475</c:v>
                </c:pt>
                <c:pt idx="15563">
                  <c:v>86.071988288986475</c:v>
                </c:pt>
                <c:pt idx="15564">
                  <c:v>86.071988288986475</c:v>
                </c:pt>
                <c:pt idx="15565">
                  <c:v>86.071988288986475</c:v>
                </c:pt>
                <c:pt idx="15566">
                  <c:v>86.071988288986475</c:v>
                </c:pt>
                <c:pt idx="15567">
                  <c:v>86.071988288986475</c:v>
                </c:pt>
                <c:pt idx="15568">
                  <c:v>86.071988288986475</c:v>
                </c:pt>
                <c:pt idx="15569">
                  <c:v>86.071988288986475</c:v>
                </c:pt>
                <c:pt idx="15570">
                  <c:v>86.071988288986475</c:v>
                </c:pt>
                <c:pt idx="15571">
                  <c:v>86.071988288986475</c:v>
                </c:pt>
                <c:pt idx="15572">
                  <c:v>86.071988288986475</c:v>
                </c:pt>
                <c:pt idx="15573">
                  <c:v>86.071988288986475</c:v>
                </c:pt>
                <c:pt idx="15574">
                  <c:v>86.071988288986475</c:v>
                </c:pt>
                <c:pt idx="15575">
                  <c:v>86.071988288986475</c:v>
                </c:pt>
                <c:pt idx="15576">
                  <c:v>86.071988288986475</c:v>
                </c:pt>
                <c:pt idx="15577">
                  <c:v>86.071988288986475</c:v>
                </c:pt>
                <c:pt idx="15578">
                  <c:v>86.071988288986475</c:v>
                </c:pt>
                <c:pt idx="15579">
                  <c:v>86.071988288986475</c:v>
                </c:pt>
                <c:pt idx="15580">
                  <c:v>86.071988288986475</c:v>
                </c:pt>
                <c:pt idx="15581">
                  <c:v>86.071988288986475</c:v>
                </c:pt>
                <c:pt idx="15582">
                  <c:v>86.071988288986475</c:v>
                </c:pt>
                <c:pt idx="15583">
                  <c:v>86.071988288986475</c:v>
                </c:pt>
                <c:pt idx="15584">
                  <c:v>86.071988288986475</c:v>
                </c:pt>
                <c:pt idx="15585">
                  <c:v>86.071988288986475</c:v>
                </c:pt>
                <c:pt idx="15586">
                  <c:v>86.071988288986475</c:v>
                </c:pt>
                <c:pt idx="15587">
                  <c:v>86.071988288986475</c:v>
                </c:pt>
                <c:pt idx="15588">
                  <c:v>86.071988288986475</c:v>
                </c:pt>
                <c:pt idx="15589">
                  <c:v>86.071988288986475</c:v>
                </c:pt>
                <c:pt idx="15590">
                  <c:v>86.071988288986475</c:v>
                </c:pt>
                <c:pt idx="15591">
                  <c:v>86.071988288986475</c:v>
                </c:pt>
                <c:pt idx="15592">
                  <c:v>86.071988288986475</c:v>
                </c:pt>
                <c:pt idx="15593">
                  <c:v>86.071988288986475</c:v>
                </c:pt>
                <c:pt idx="15594">
                  <c:v>86.071988288986475</c:v>
                </c:pt>
                <c:pt idx="15595">
                  <c:v>86.071988288986475</c:v>
                </c:pt>
                <c:pt idx="15596">
                  <c:v>86.071988288986475</c:v>
                </c:pt>
                <c:pt idx="15597">
                  <c:v>86.071988288986475</c:v>
                </c:pt>
                <c:pt idx="15598">
                  <c:v>86.071988288986475</c:v>
                </c:pt>
                <c:pt idx="15599">
                  <c:v>86.071988288986475</c:v>
                </c:pt>
                <c:pt idx="15600">
                  <c:v>86.071988288986475</c:v>
                </c:pt>
                <c:pt idx="15601">
                  <c:v>86.071988288986475</c:v>
                </c:pt>
                <c:pt idx="15602">
                  <c:v>86.071988288986475</c:v>
                </c:pt>
                <c:pt idx="15603">
                  <c:v>86.071988288986475</c:v>
                </c:pt>
                <c:pt idx="15604">
                  <c:v>86.071988288986475</c:v>
                </c:pt>
                <c:pt idx="15605">
                  <c:v>86.071988288986475</c:v>
                </c:pt>
                <c:pt idx="15606">
                  <c:v>86.071988288986475</c:v>
                </c:pt>
                <c:pt idx="15607">
                  <c:v>86.071988288986475</c:v>
                </c:pt>
                <c:pt idx="15608">
                  <c:v>86.071988288986475</c:v>
                </c:pt>
                <c:pt idx="15609">
                  <c:v>86.071988288986475</c:v>
                </c:pt>
                <c:pt idx="15610">
                  <c:v>86.071988288986475</c:v>
                </c:pt>
                <c:pt idx="15611">
                  <c:v>86.071988288986475</c:v>
                </c:pt>
                <c:pt idx="15612">
                  <c:v>86.071988288986475</c:v>
                </c:pt>
                <c:pt idx="15613">
                  <c:v>86.071988288986475</c:v>
                </c:pt>
                <c:pt idx="15614">
                  <c:v>86.071988288986475</c:v>
                </c:pt>
                <c:pt idx="15615">
                  <c:v>86.071988288986475</c:v>
                </c:pt>
                <c:pt idx="15616">
                  <c:v>86.071988288986475</c:v>
                </c:pt>
                <c:pt idx="15617">
                  <c:v>86.071988288986475</c:v>
                </c:pt>
                <c:pt idx="15618">
                  <c:v>86.071988288986475</c:v>
                </c:pt>
                <c:pt idx="15619">
                  <c:v>86.071988288986475</c:v>
                </c:pt>
                <c:pt idx="15620">
                  <c:v>86.071988288986475</c:v>
                </c:pt>
                <c:pt idx="15621">
                  <c:v>86.071988288986475</c:v>
                </c:pt>
                <c:pt idx="15622">
                  <c:v>86.071988288986475</c:v>
                </c:pt>
                <c:pt idx="15623">
                  <c:v>86.071988288986475</c:v>
                </c:pt>
                <c:pt idx="15624">
                  <c:v>86.071988288986475</c:v>
                </c:pt>
                <c:pt idx="15625">
                  <c:v>86.071988288986475</c:v>
                </c:pt>
                <c:pt idx="15626">
                  <c:v>86.071988288986475</c:v>
                </c:pt>
                <c:pt idx="15627">
                  <c:v>86.071988288986475</c:v>
                </c:pt>
                <c:pt idx="15628">
                  <c:v>86.071988288986475</c:v>
                </c:pt>
                <c:pt idx="15629">
                  <c:v>86.071988288986475</c:v>
                </c:pt>
                <c:pt idx="15630">
                  <c:v>86.071988288986475</c:v>
                </c:pt>
                <c:pt idx="15631">
                  <c:v>86.071988288986475</c:v>
                </c:pt>
                <c:pt idx="15632">
                  <c:v>86.071988288986475</c:v>
                </c:pt>
                <c:pt idx="15633">
                  <c:v>86.071988288986475</c:v>
                </c:pt>
                <c:pt idx="15634">
                  <c:v>86.071988288986475</c:v>
                </c:pt>
                <c:pt idx="15635">
                  <c:v>86.071988288986475</c:v>
                </c:pt>
                <c:pt idx="15636">
                  <c:v>86.071988288986475</c:v>
                </c:pt>
                <c:pt idx="15637">
                  <c:v>86.071988288986475</c:v>
                </c:pt>
                <c:pt idx="15638">
                  <c:v>86.071988288986475</c:v>
                </c:pt>
                <c:pt idx="15639">
                  <c:v>86.071988288986475</c:v>
                </c:pt>
                <c:pt idx="15640">
                  <c:v>86.071988288986475</c:v>
                </c:pt>
                <c:pt idx="15641">
                  <c:v>86.071988288986475</c:v>
                </c:pt>
                <c:pt idx="15642">
                  <c:v>86.071988288986475</c:v>
                </c:pt>
                <c:pt idx="15643">
                  <c:v>86.071988288986475</c:v>
                </c:pt>
                <c:pt idx="15644">
                  <c:v>86.071988288986475</c:v>
                </c:pt>
                <c:pt idx="15645">
                  <c:v>86.071988288986475</c:v>
                </c:pt>
                <c:pt idx="15646">
                  <c:v>86.071988288986475</c:v>
                </c:pt>
                <c:pt idx="15647">
                  <c:v>86.071988288986475</c:v>
                </c:pt>
                <c:pt idx="15648">
                  <c:v>86.071988288986475</c:v>
                </c:pt>
                <c:pt idx="15649">
                  <c:v>86.071988288986475</c:v>
                </c:pt>
                <c:pt idx="15650">
                  <c:v>86.071988288986475</c:v>
                </c:pt>
                <c:pt idx="15651">
                  <c:v>86.071988288986475</c:v>
                </c:pt>
                <c:pt idx="15652">
                  <c:v>86.071988288986475</c:v>
                </c:pt>
                <c:pt idx="15653">
                  <c:v>86.071988288986475</c:v>
                </c:pt>
                <c:pt idx="15654">
                  <c:v>86.071988288986475</c:v>
                </c:pt>
                <c:pt idx="15655">
                  <c:v>86.071988288986475</c:v>
                </c:pt>
                <c:pt idx="15656">
                  <c:v>86.071988288986475</c:v>
                </c:pt>
                <c:pt idx="15657">
                  <c:v>86.071988288986475</c:v>
                </c:pt>
                <c:pt idx="15658">
                  <c:v>86.071988288986475</c:v>
                </c:pt>
                <c:pt idx="15659">
                  <c:v>86.071988288986475</c:v>
                </c:pt>
                <c:pt idx="15660">
                  <c:v>86.071988288986475</c:v>
                </c:pt>
                <c:pt idx="15661">
                  <c:v>86.071988288986475</c:v>
                </c:pt>
                <c:pt idx="15662">
                  <c:v>86.071988288986475</c:v>
                </c:pt>
                <c:pt idx="15663">
                  <c:v>86.071988288986475</c:v>
                </c:pt>
                <c:pt idx="15664">
                  <c:v>86.071988288986475</c:v>
                </c:pt>
                <c:pt idx="15665">
                  <c:v>86.071988288986475</c:v>
                </c:pt>
                <c:pt idx="15666">
                  <c:v>86.071988288986475</c:v>
                </c:pt>
                <c:pt idx="15667">
                  <c:v>86.071988288986475</c:v>
                </c:pt>
                <c:pt idx="15668">
                  <c:v>86.071988288986475</c:v>
                </c:pt>
                <c:pt idx="15669">
                  <c:v>86.071988288986475</c:v>
                </c:pt>
                <c:pt idx="15670">
                  <c:v>86.071988288986475</c:v>
                </c:pt>
                <c:pt idx="15671">
                  <c:v>86.071988288986475</c:v>
                </c:pt>
                <c:pt idx="15672">
                  <c:v>86.071988288986475</c:v>
                </c:pt>
                <c:pt idx="15673">
                  <c:v>86.071988288986475</c:v>
                </c:pt>
                <c:pt idx="15674">
                  <c:v>86.071988288986475</c:v>
                </c:pt>
                <c:pt idx="15675">
                  <c:v>86.071988288986475</c:v>
                </c:pt>
                <c:pt idx="15676">
                  <c:v>86.071988288986475</c:v>
                </c:pt>
                <c:pt idx="15677">
                  <c:v>86.071988288986475</c:v>
                </c:pt>
                <c:pt idx="15678">
                  <c:v>86.071988288986475</c:v>
                </c:pt>
                <c:pt idx="15679">
                  <c:v>86.071988288986475</c:v>
                </c:pt>
                <c:pt idx="15680">
                  <c:v>86.071988288986475</c:v>
                </c:pt>
                <c:pt idx="15681">
                  <c:v>86.071988288986475</c:v>
                </c:pt>
                <c:pt idx="15682">
                  <c:v>86.071988288986475</c:v>
                </c:pt>
                <c:pt idx="15683">
                  <c:v>86.071988288986475</c:v>
                </c:pt>
                <c:pt idx="15684">
                  <c:v>86.071988288986475</c:v>
                </c:pt>
                <c:pt idx="15685">
                  <c:v>86.071988288986475</c:v>
                </c:pt>
                <c:pt idx="15686">
                  <c:v>86.071988288986475</c:v>
                </c:pt>
                <c:pt idx="15687">
                  <c:v>86.071988288986475</c:v>
                </c:pt>
                <c:pt idx="15688">
                  <c:v>86.071988288986475</c:v>
                </c:pt>
                <c:pt idx="15689">
                  <c:v>86.071988288986475</c:v>
                </c:pt>
                <c:pt idx="15690">
                  <c:v>86.071988288986475</c:v>
                </c:pt>
                <c:pt idx="15691">
                  <c:v>86.071988288986475</c:v>
                </c:pt>
                <c:pt idx="15692">
                  <c:v>86.071988288986475</c:v>
                </c:pt>
                <c:pt idx="15693">
                  <c:v>86.071988288986475</c:v>
                </c:pt>
                <c:pt idx="15694">
                  <c:v>86.071988288986475</c:v>
                </c:pt>
                <c:pt idx="15695">
                  <c:v>86.071988288986475</c:v>
                </c:pt>
                <c:pt idx="15696">
                  <c:v>86.071988288986475</c:v>
                </c:pt>
                <c:pt idx="15697">
                  <c:v>86.071988288986475</c:v>
                </c:pt>
                <c:pt idx="15698">
                  <c:v>86.071988288986475</c:v>
                </c:pt>
                <c:pt idx="15699">
                  <c:v>86.071988288986475</c:v>
                </c:pt>
                <c:pt idx="15700">
                  <c:v>86.071988288986475</c:v>
                </c:pt>
                <c:pt idx="15701">
                  <c:v>86.071988288986475</c:v>
                </c:pt>
                <c:pt idx="15702">
                  <c:v>86.071988288986475</c:v>
                </c:pt>
                <c:pt idx="15703">
                  <c:v>86.071988288986475</c:v>
                </c:pt>
                <c:pt idx="15704">
                  <c:v>86.071988288986475</c:v>
                </c:pt>
                <c:pt idx="15705">
                  <c:v>86.071988288986475</c:v>
                </c:pt>
                <c:pt idx="15706">
                  <c:v>86.071988288986475</c:v>
                </c:pt>
                <c:pt idx="15707">
                  <c:v>86.071988288986475</c:v>
                </c:pt>
                <c:pt idx="15708">
                  <c:v>86.071988288986475</c:v>
                </c:pt>
                <c:pt idx="15709">
                  <c:v>86.071988288986475</c:v>
                </c:pt>
                <c:pt idx="15710">
                  <c:v>86.071988288986475</c:v>
                </c:pt>
                <c:pt idx="15711">
                  <c:v>86.071988288986475</c:v>
                </c:pt>
                <c:pt idx="15712">
                  <c:v>86.071988288986475</c:v>
                </c:pt>
                <c:pt idx="15713">
                  <c:v>86.071988288986475</c:v>
                </c:pt>
                <c:pt idx="15714">
                  <c:v>86.071988288986475</c:v>
                </c:pt>
                <c:pt idx="15715">
                  <c:v>86.071988288986475</c:v>
                </c:pt>
                <c:pt idx="15716">
                  <c:v>86.071988288986475</c:v>
                </c:pt>
                <c:pt idx="15717">
                  <c:v>86.071988288986475</c:v>
                </c:pt>
                <c:pt idx="15718">
                  <c:v>86.071988288986475</c:v>
                </c:pt>
                <c:pt idx="15719">
                  <c:v>86.071988288986475</c:v>
                </c:pt>
                <c:pt idx="15720">
                  <c:v>86.071988288986475</c:v>
                </c:pt>
                <c:pt idx="15721">
                  <c:v>86.071988288986475</c:v>
                </c:pt>
                <c:pt idx="15722">
                  <c:v>86.071988288986475</c:v>
                </c:pt>
                <c:pt idx="15723">
                  <c:v>86.071988288986475</c:v>
                </c:pt>
                <c:pt idx="15724">
                  <c:v>86.071988288986475</c:v>
                </c:pt>
                <c:pt idx="15725">
                  <c:v>86.071988288986475</c:v>
                </c:pt>
                <c:pt idx="15726">
                  <c:v>86.071988288986475</c:v>
                </c:pt>
                <c:pt idx="15727">
                  <c:v>86.071988288986475</c:v>
                </c:pt>
                <c:pt idx="15728">
                  <c:v>86.071988288986475</c:v>
                </c:pt>
                <c:pt idx="15729">
                  <c:v>86.071988288986475</c:v>
                </c:pt>
                <c:pt idx="15730">
                  <c:v>86.071988288986475</c:v>
                </c:pt>
                <c:pt idx="15731">
                  <c:v>86.071988288986475</c:v>
                </c:pt>
                <c:pt idx="15732">
                  <c:v>86.071988288986475</c:v>
                </c:pt>
                <c:pt idx="15733">
                  <c:v>86.071988288986475</c:v>
                </c:pt>
                <c:pt idx="15734">
                  <c:v>86.071988288986475</c:v>
                </c:pt>
                <c:pt idx="15735">
                  <c:v>86.071988288986475</c:v>
                </c:pt>
                <c:pt idx="15736">
                  <c:v>86.071988288986475</c:v>
                </c:pt>
                <c:pt idx="15737">
                  <c:v>86.071988288986475</c:v>
                </c:pt>
                <c:pt idx="15738">
                  <c:v>86.071988288986475</c:v>
                </c:pt>
                <c:pt idx="15739">
                  <c:v>86.071988288986475</c:v>
                </c:pt>
                <c:pt idx="15740">
                  <c:v>86.071988288986475</c:v>
                </c:pt>
                <c:pt idx="15741">
                  <c:v>86.071988288986475</c:v>
                </c:pt>
                <c:pt idx="15742">
                  <c:v>86.071988288986475</c:v>
                </c:pt>
                <c:pt idx="15743">
                  <c:v>86.071988288986475</c:v>
                </c:pt>
                <c:pt idx="15744">
                  <c:v>86.071988288986475</c:v>
                </c:pt>
                <c:pt idx="15745">
                  <c:v>86.071988288986475</c:v>
                </c:pt>
                <c:pt idx="15746">
                  <c:v>86.071988288986475</c:v>
                </c:pt>
                <c:pt idx="15747">
                  <c:v>86.071988288986475</c:v>
                </c:pt>
                <c:pt idx="15748">
                  <c:v>86.071988288986475</c:v>
                </c:pt>
                <c:pt idx="15749">
                  <c:v>86.071988288986475</c:v>
                </c:pt>
                <c:pt idx="15750">
                  <c:v>86.071988288986475</c:v>
                </c:pt>
                <c:pt idx="15751">
                  <c:v>86.071988288986475</c:v>
                </c:pt>
                <c:pt idx="15752">
                  <c:v>86.071988288986475</c:v>
                </c:pt>
                <c:pt idx="15753">
                  <c:v>86.071988288986475</c:v>
                </c:pt>
                <c:pt idx="15754">
                  <c:v>86.071988288986475</c:v>
                </c:pt>
                <c:pt idx="15755">
                  <c:v>86.071988288986475</c:v>
                </c:pt>
                <c:pt idx="15756">
                  <c:v>86.071988288986475</c:v>
                </c:pt>
                <c:pt idx="15757">
                  <c:v>86.071988288986475</c:v>
                </c:pt>
                <c:pt idx="15758">
                  <c:v>86.071988288986475</c:v>
                </c:pt>
                <c:pt idx="15759">
                  <c:v>86.071988288986475</c:v>
                </c:pt>
                <c:pt idx="15760">
                  <c:v>86.071988288986475</c:v>
                </c:pt>
                <c:pt idx="15761">
                  <c:v>86.071988288986475</c:v>
                </c:pt>
                <c:pt idx="15762">
                  <c:v>86.071988288986475</c:v>
                </c:pt>
                <c:pt idx="15763">
                  <c:v>86.071988288986475</c:v>
                </c:pt>
                <c:pt idx="15764">
                  <c:v>86.071988288986475</c:v>
                </c:pt>
                <c:pt idx="15765">
                  <c:v>86.071988288986475</c:v>
                </c:pt>
                <c:pt idx="15766">
                  <c:v>86.071988288986475</c:v>
                </c:pt>
                <c:pt idx="15767">
                  <c:v>86.071988288986475</c:v>
                </c:pt>
                <c:pt idx="15768">
                  <c:v>86.071988288986475</c:v>
                </c:pt>
                <c:pt idx="15769">
                  <c:v>86.071988288986475</c:v>
                </c:pt>
                <c:pt idx="15770">
                  <c:v>86.071988288986475</c:v>
                </c:pt>
                <c:pt idx="15771">
                  <c:v>86.071988288986475</c:v>
                </c:pt>
                <c:pt idx="15772">
                  <c:v>86.071988288986475</c:v>
                </c:pt>
                <c:pt idx="15773">
                  <c:v>86.071988288986475</c:v>
                </c:pt>
                <c:pt idx="15774">
                  <c:v>86.071988288986475</c:v>
                </c:pt>
                <c:pt idx="15775">
                  <c:v>86.071988288986475</c:v>
                </c:pt>
                <c:pt idx="15776">
                  <c:v>86.071988288986475</c:v>
                </c:pt>
                <c:pt idx="15777">
                  <c:v>86.071988288986475</c:v>
                </c:pt>
                <c:pt idx="15778">
                  <c:v>86.071988288986475</c:v>
                </c:pt>
                <c:pt idx="15779">
                  <c:v>86.071988288986475</c:v>
                </c:pt>
                <c:pt idx="15780">
                  <c:v>86.071988288986475</c:v>
                </c:pt>
                <c:pt idx="15781">
                  <c:v>86.071988288986475</c:v>
                </c:pt>
                <c:pt idx="15782">
                  <c:v>86.071988288986475</c:v>
                </c:pt>
                <c:pt idx="15783">
                  <c:v>86.071988288986475</c:v>
                </c:pt>
                <c:pt idx="15784">
                  <c:v>86.071988288986475</c:v>
                </c:pt>
                <c:pt idx="15785">
                  <c:v>86.071988288986475</c:v>
                </c:pt>
                <c:pt idx="15786">
                  <c:v>86.071988288986475</c:v>
                </c:pt>
                <c:pt idx="15787">
                  <c:v>86.071988288986475</c:v>
                </c:pt>
                <c:pt idx="15788">
                  <c:v>86.071988288986475</c:v>
                </c:pt>
                <c:pt idx="15789">
                  <c:v>86.071988288986475</c:v>
                </c:pt>
                <c:pt idx="15790">
                  <c:v>86.071988288986475</c:v>
                </c:pt>
                <c:pt idx="15791">
                  <c:v>86.071988288986475</c:v>
                </c:pt>
                <c:pt idx="15792">
                  <c:v>86.071988288986475</c:v>
                </c:pt>
                <c:pt idx="15793">
                  <c:v>86.071988288986475</c:v>
                </c:pt>
                <c:pt idx="15794">
                  <c:v>86.071988288986475</c:v>
                </c:pt>
                <c:pt idx="15795">
                  <c:v>86.071988288986475</c:v>
                </c:pt>
                <c:pt idx="15796">
                  <c:v>86.071988288986475</c:v>
                </c:pt>
                <c:pt idx="15797">
                  <c:v>86.071988288986475</c:v>
                </c:pt>
                <c:pt idx="15798">
                  <c:v>86.071988288986475</c:v>
                </c:pt>
                <c:pt idx="15799">
                  <c:v>86.071988288986475</c:v>
                </c:pt>
                <c:pt idx="15800">
                  <c:v>86.071988288986475</c:v>
                </c:pt>
                <c:pt idx="15801">
                  <c:v>86.071988288986475</c:v>
                </c:pt>
                <c:pt idx="15802">
                  <c:v>86.071988288986475</c:v>
                </c:pt>
                <c:pt idx="15803">
                  <c:v>86.071988288986475</c:v>
                </c:pt>
                <c:pt idx="15804">
                  <c:v>86.071988288986475</c:v>
                </c:pt>
                <c:pt idx="15805">
                  <c:v>86.071988288986475</c:v>
                </c:pt>
                <c:pt idx="15806">
                  <c:v>86.071988288986475</c:v>
                </c:pt>
                <c:pt idx="15807">
                  <c:v>86.071988288986475</c:v>
                </c:pt>
                <c:pt idx="15808">
                  <c:v>86.071988288986475</c:v>
                </c:pt>
                <c:pt idx="15809">
                  <c:v>86.071988288986475</c:v>
                </c:pt>
                <c:pt idx="15810">
                  <c:v>86.071988288986475</c:v>
                </c:pt>
                <c:pt idx="15811">
                  <c:v>86.071988288986475</c:v>
                </c:pt>
                <c:pt idx="15812">
                  <c:v>86.071988288986475</c:v>
                </c:pt>
                <c:pt idx="15813">
                  <c:v>86.071988288986475</c:v>
                </c:pt>
                <c:pt idx="15814">
                  <c:v>86.071988288986475</c:v>
                </c:pt>
                <c:pt idx="15815">
                  <c:v>86.071988288986475</c:v>
                </c:pt>
                <c:pt idx="15816">
                  <c:v>86.071988288986475</c:v>
                </c:pt>
                <c:pt idx="15817">
                  <c:v>86.071988288986475</c:v>
                </c:pt>
                <c:pt idx="15818">
                  <c:v>86.071988288986475</c:v>
                </c:pt>
                <c:pt idx="15819">
                  <c:v>86.071988288986475</c:v>
                </c:pt>
                <c:pt idx="15820">
                  <c:v>86.071988288986475</c:v>
                </c:pt>
                <c:pt idx="15821">
                  <c:v>86.071988288986475</c:v>
                </c:pt>
                <c:pt idx="15822">
                  <c:v>86.071988288986475</c:v>
                </c:pt>
                <c:pt idx="15823">
                  <c:v>86.071988288986475</c:v>
                </c:pt>
                <c:pt idx="15824">
                  <c:v>86.071988288986475</c:v>
                </c:pt>
                <c:pt idx="15825">
                  <c:v>86.071988288986475</c:v>
                </c:pt>
                <c:pt idx="15826">
                  <c:v>86.071988288986475</c:v>
                </c:pt>
                <c:pt idx="15827">
                  <c:v>86.071988288986475</c:v>
                </c:pt>
                <c:pt idx="15828">
                  <c:v>86.071988288986475</c:v>
                </c:pt>
                <c:pt idx="15829">
                  <c:v>86.071988288986475</c:v>
                </c:pt>
                <c:pt idx="15830">
                  <c:v>86.071988288986475</c:v>
                </c:pt>
                <c:pt idx="15831">
                  <c:v>86.071988288986475</c:v>
                </c:pt>
                <c:pt idx="15832">
                  <c:v>86.071988288986475</c:v>
                </c:pt>
                <c:pt idx="15833">
                  <c:v>86.071988288986475</c:v>
                </c:pt>
                <c:pt idx="15834">
                  <c:v>86.071988288986475</c:v>
                </c:pt>
                <c:pt idx="15835">
                  <c:v>86.071988288986475</c:v>
                </c:pt>
                <c:pt idx="15836">
                  <c:v>86.071988288986475</c:v>
                </c:pt>
                <c:pt idx="15837">
                  <c:v>86.071988288986475</c:v>
                </c:pt>
                <c:pt idx="15838">
                  <c:v>86.071988288986475</c:v>
                </c:pt>
                <c:pt idx="15839">
                  <c:v>86.071988288986475</c:v>
                </c:pt>
                <c:pt idx="15840">
                  <c:v>86.071988288986475</c:v>
                </c:pt>
                <c:pt idx="15841">
                  <c:v>86.071988288986475</c:v>
                </c:pt>
                <c:pt idx="15842">
                  <c:v>86.071988288986475</c:v>
                </c:pt>
                <c:pt idx="15843">
                  <c:v>86.071988288986475</c:v>
                </c:pt>
                <c:pt idx="15844">
                  <c:v>86.071988288986475</c:v>
                </c:pt>
                <c:pt idx="15845">
                  <c:v>86.071988288986475</c:v>
                </c:pt>
                <c:pt idx="15846">
                  <c:v>86.071988288986475</c:v>
                </c:pt>
                <c:pt idx="15847">
                  <c:v>86.071988288986475</c:v>
                </c:pt>
                <c:pt idx="15848">
                  <c:v>86.071988288986475</c:v>
                </c:pt>
                <c:pt idx="15849">
                  <c:v>86.071988288986475</c:v>
                </c:pt>
                <c:pt idx="15850">
                  <c:v>86.071988288986475</c:v>
                </c:pt>
                <c:pt idx="15851">
                  <c:v>86.071988288986475</c:v>
                </c:pt>
                <c:pt idx="15852">
                  <c:v>86.071988288986475</c:v>
                </c:pt>
                <c:pt idx="15853">
                  <c:v>86.071988288986475</c:v>
                </c:pt>
                <c:pt idx="15854">
                  <c:v>86.071988288986475</c:v>
                </c:pt>
                <c:pt idx="15855">
                  <c:v>86.071988288986475</c:v>
                </c:pt>
                <c:pt idx="15856">
                  <c:v>86.071988288986475</c:v>
                </c:pt>
                <c:pt idx="15857">
                  <c:v>86.071988288986475</c:v>
                </c:pt>
                <c:pt idx="15858">
                  <c:v>86.071988288986475</c:v>
                </c:pt>
                <c:pt idx="15859">
                  <c:v>86.071988288986475</c:v>
                </c:pt>
                <c:pt idx="15860">
                  <c:v>86.071988288986475</c:v>
                </c:pt>
                <c:pt idx="15861">
                  <c:v>86.071988288986475</c:v>
                </c:pt>
                <c:pt idx="15862">
                  <c:v>86.071988288986475</c:v>
                </c:pt>
                <c:pt idx="15863">
                  <c:v>86.071988288986475</c:v>
                </c:pt>
                <c:pt idx="15864">
                  <c:v>86.071988288986475</c:v>
                </c:pt>
                <c:pt idx="15865">
                  <c:v>86.071988288986475</c:v>
                </c:pt>
                <c:pt idx="15866">
                  <c:v>86.071988288986475</c:v>
                </c:pt>
                <c:pt idx="15867">
                  <c:v>86.071988288986475</c:v>
                </c:pt>
                <c:pt idx="15868">
                  <c:v>86.071988288986475</c:v>
                </c:pt>
                <c:pt idx="15869">
                  <c:v>86.071988288986475</c:v>
                </c:pt>
                <c:pt idx="15870">
                  <c:v>86.071988288986475</c:v>
                </c:pt>
                <c:pt idx="15871">
                  <c:v>86.071988288986475</c:v>
                </c:pt>
                <c:pt idx="15872">
                  <c:v>86.071988288986475</c:v>
                </c:pt>
                <c:pt idx="15873">
                  <c:v>86.071988288986475</c:v>
                </c:pt>
                <c:pt idx="15874">
                  <c:v>86.071988288986475</c:v>
                </c:pt>
                <c:pt idx="15875">
                  <c:v>86.071988288986475</c:v>
                </c:pt>
                <c:pt idx="15876">
                  <c:v>86.071988288986475</c:v>
                </c:pt>
                <c:pt idx="15877">
                  <c:v>86.071988288986475</c:v>
                </c:pt>
                <c:pt idx="15878">
                  <c:v>86.071988288986475</c:v>
                </c:pt>
                <c:pt idx="15879">
                  <c:v>86.071988288986475</c:v>
                </c:pt>
                <c:pt idx="15880">
                  <c:v>86.071988288986475</c:v>
                </c:pt>
                <c:pt idx="15881">
                  <c:v>86.071988288986475</c:v>
                </c:pt>
                <c:pt idx="15882">
                  <c:v>86.071988288986475</c:v>
                </c:pt>
                <c:pt idx="15883">
                  <c:v>86.071988288986475</c:v>
                </c:pt>
                <c:pt idx="15884">
                  <c:v>86.071988288986475</c:v>
                </c:pt>
                <c:pt idx="15885">
                  <c:v>86.071988288986475</c:v>
                </c:pt>
                <c:pt idx="15886">
                  <c:v>86.071988288986475</c:v>
                </c:pt>
                <c:pt idx="15887">
                  <c:v>86.071988288986475</c:v>
                </c:pt>
                <c:pt idx="15888">
                  <c:v>86.071988288986475</c:v>
                </c:pt>
                <c:pt idx="15889">
                  <c:v>86.071988288986475</c:v>
                </c:pt>
                <c:pt idx="15890">
                  <c:v>86.071988288986475</c:v>
                </c:pt>
                <c:pt idx="15891">
                  <c:v>86.071988288986475</c:v>
                </c:pt>
                <c:pt idx="15892">
                  <c:v>86.071988288986475</c:v>
                </c:pt>
                <c:pt idx="15893">
                  <c:v>86.071988288986475</c:v>
                </c:pt>
                <c:pt idx="15894">
                  <c:v>86.071988288986475</c:v>
                </c:pt>
                <c:pt idx="15895">
                  <c:v>86.071988288986475</c:v>
                </c:pt>
                <c:pt idx="15896">
                  <c:v>86.071988288986475</c:v>
                </c:pt>
                <c:pt idx="15897">
                  <c:v>86.071988288986475</c:v>
                </c:pt>
                <c:pt idx="15898">
                  <c:v>86.071988288986475</c:v>
                </c:pt>
                <c:pt idx="15899">
                  <c:v>86.071988288986475</c:v>
                </c:pt>
                <c:pt idx="15900">
                  <c:v>86.071988288986475</c:v>
                </c:pt>
                <c:pt idx="15901">
                  <c:v>86.071988288986475</c:v>
                </c:pt>
                <c:pt idx="15902">
                  <c:v>86.071988288986475</c:v>
                </c:pt>
                <c:pt idx="15903">
                  <c:v>86.071988288986475</c:v>
                </c:pt>
                <c:pt idx="15904">
                  <c:v>86.071988288986475</c:v>
                </c:pt>
                <c:pt idx="15905">
                  <c:v>86.071988288986475</c:v>
                </c:pt>
                <c:pt idx="15906">
                  <c:v>86.071988288986475</c:v>
                </c:pt>
                <c:pt idx="15907">
                  <c:v>86.071988288986475</c:v>
                </c:pt>
                <c:pt idx="15908">
                  <c:v>86.071988288986475</c:v>
                </c:pt>
                <c:pt idx="15909">
                  <c:v>86.071988288986475</c:v>
                </c:pt>
                <c:pt idx="15910">
                  <c:v>86.071988288986475</c:v>
                </c:pt>
                <c:pt idx="15911">
                  <c:v>86.071988288986475</c:v>
                </c:pt>
                <c:pt idx="15912">
                  <c:v>86.071988288986475</c:v>
                </c:pt>
                <c:pt idx="15913">
                  <c:v>86.071988288986475</c:v>
                </c:pt>
                <c:pt idx="15914">
                  <c:v>86.071988288986475</c:v>
                </c:pt>
                <c:pt idx="15915">
                  <c:v>86.071988288986475</c:v>
                </c:pt>
                <c:pt idx="15916">
                  <c:v>86.071988288986475</c:v>
                </c:pt>
                <c:pt idx="15917">
                  <c:v>86.071988288986475</c:v>
                </c:pt>
                <c:pt idx="15918">
                  <c:v>86.071988288986475</c:v>
                </c:pt>
                <c:pt idx="15919">
                  <c:v>86.071988288986475</c:v>
                </c:pt>
                <c:pt idx="15920">
                  <c:v>86.071988288986475</c:v>
                </c:pt>
                <c:pt idx="15921">
                  <c:v>86.071988288986475</c:v>
                </c:pt>
                <c:pt idx="15922">
                  <c:v>86.071988288986475</c:v>
                </c:pt>
                <c:pt idx="15923">
                  <c:v>86.071988288986475</c:v>
                </c:pt>
                <c:pt idx="15924">
                  <c:v>86.071988288986475</c:v>
                </c:pt>
                <c:pt idx="15925">
                  <c:v>86.071988288986475</c:v>
                </c:pt>
                <c:pt idx="15926">
                  <c:v>86.071988288986475</c:v>
                </c:pt>
                <c:pt idx="15927">
                  <c:v>86.071988288986475</c:v>
                </c:pt>
                <c:pt idx="15928">
                  <c:v>86.071988288986475</c:v>
                </c:pt>
                <c:pt idx="15929">
                  <c:v>86.071988288986475</c:v>
                </c:pt>
                <c:pt idx="15930">
                  <c:v>86.071988288986475</c:v>
                </c:pt>
                <c:pt idx="15931">
                  <c:v>86.071988288986475</c:v>
                </c:pt>
                <c:pt idx="15932">
                  <c:v>86.071988288986475</c:v>
                </c:pt>
                <c:pt idx="15933">
                  <c:v>86.071988288986475</c:v>
                </c:pt>
                <c:pt idx="15934">
                  <c:v>86.071988288986475</c:v>
                </c:pt>
                <c:pt idx="15935">
                  <c:v>86.071988288986475</c:v>
                </c:pt>
                <c:pt idx="15936">
                  <c:v>86.071988288986475</c:v>
                </c:pt>
                <c:pt idx="15937">
                  <c:v>86.071988288986475</c:v>
                </c:pt>
                <c:pt idx="15938">
                  <c:v>86.071988288986475</c:v>
                </c:pt>
                <c:pt idx="15939">
                  <c:v>86.071988288986475</c:v>
                </c:pt>
                <c:pt idx="15940">
                  <c:v>86.071988288986475</c:v>
                </c:pt>
                <c:pt idx="15941">
                  <c:v>86.071988288986475</c:v>
                </c:pt>
                <c:pt idx="15942">
                  <c:v>86.071988288986475</c:v>
                </c:pt>
                <c:pt idx="15943">
                  <c:v>86.071988288986475</c:v>
                </c:pt>
                <c:pt idx="15944">
                  <c:v>86.071988288986475</c:v>
                </c:pt>
                <c:pt idx="15945">
                  <c:v>86.071988288986475</c:v>
                </c:pt>
                <c:pt idx="15946">
                  <c:v>86.071988288986475</c:v>
                </c:pt>
                <c:pt idx="15947">
                  <c:v>86.071988288986475</c:v>
                </c:pt>
                <c:pt idx="15948">
                  <c:v>86.071988288986475</c:v>
                </c:pt>
                <c:pt idx="15949">
                  <c:v>86.071988288986475</c:v>
                </c:pt>
                <c:pt idx="15950">
                  <c:v>86.071988288986475</c:v>
                </c:pt>
                <c:pt idx="15951">
                  <c:v>86.071988288986475</c:v>
                </c:pt>
                <c:pt idx="15952">
                  <c:v>86.071988288986475</c:v>
                </c:pt>
                <c:pt idx="15953">
                  <c:v>86.071988288986475</c:v>
                </c:pt>
                <c:pt idx="15954">
                  <c:v>86.071988288986475</c:v>
                </c:pt>
                <c:pt idx="15955">
                  <c:v>86.071988288986475</c:v>
                </c:pt>
                <c:pt idx="15956">
                  <c:v>86.071988288986475</c:v>
                </c:pt>
                <c:pt idx="15957">
                  <c:v>86.071988288986475</c:v>
                </c:pt>
                <c:pt idx="15958">
                  <c:v>86.071988288986475</c:v>
                </c:pt>
                <c:pt idx="15959">
                  <c:v>86.071988288986475</c:v>
                </c:pt>
                <c:pt idx="15960">
                  <c:v>86.071988288986475</c:v>
                </c:pt>
                <c:pt idx="15961">
                  <c:v>86.071988288986475</c:v>
                </c:pt>
                <c:pt idx="15962">
                  <c:v>86.071988288986475</c:v>
                </c:pt>
                <c:pt idx="15963">
                  <c:v>86.071988288986475</c:v>
                </c:pt>
                <c:pt idx="15964">
                  <c:v>86.071988288986475</c:v>
                </c:pt>
                <c:pt idx="15965">
                  <c:v>86.071988288986475</c:v>
                </c:pt>
                <c:pt idx="15966">
                  <c:v>86.071988288986475</c:v>
                </c:pt>
                <c:pt idx="15967">
                  <c:v>86.071988288986475</c:v>
                </c:pt>
                <c:pt idx="15968">
                  <c:v>86.071988288986475</c:v>
                </c:pt>
                <c:pt idx="15969">
                  <c:v>86.071988288986475</c:v>
                </c:pt>
                <c:pt idx="15970">
                  <c:v>86.071988288986475</c:v>
                </c:pt>
                <c:pt idx="15971">
                  <c:v>86.071988288986475</c:v>
                </c:pt>
                <c:pt idx="15972">
                  <c:v>86.071988288986475</c:v>
                </c:pt>
                <c:pt idx="15973">
                  <c:v>86.071988288986475</c:v>
                </c:pt>
                <c:pt idx="15974">
                  <c:v>86.071988288986475</c:v>
                </c:pt>
                <c:pt idx="15975">
                  <c:v>86.071988288986475</c:v>
                </c:pt>
                <c:pt idx="15976">
                  <c:v>86.071988288986475</c:v>
                </c:pt>
                <c:pt idx="15977">
                  <c:v>86.071988288986475</c:v>
                </c:pt>
                <c:pt idx="15978">
                  <c:v>86.071988288986475</c:v>
                </c:pt>
                <c:pt idx="15979">
                  <c:v>86.071988288986475</c:v>
                </c:pt>
                <c:pt idx="15980">
                  <c:v>86.071988288986475</c:v>
                </c:pt>
                <c:pt idx="15981">
                  <c:v>86.071988288986475</c:v>
                </c:pt>
                <c:pt idx="15982">
                  <c:v>86.071988288986475</c:v>
                </c:pt>
                <c:pt idx="15983">
                  <c:v>86.071988288986475</c:v>
                </c:pt>
                <c:pt idx="15984">
                  <c:v>86.071988288986475</c:v>
                </c:pt>
                <c:pt idx="15985">
                  <c:v>86.071988288986475</c:v>
                </c:pt>
                <c:pt idx="15986">
                  <c:v>86.071988288986475</c:v>
                </c:pt>
                <c:pt idx="15987">
                  <c:v>86.071988288986475</c:v>
                </c:pt>
                <c:pt idx="15988">
                  <c:v>86.071988288986475</c:v>
                </c:pt>
                <c:pt idx="15989">
                  <c:v>86.071988288986475</c:v>
                </c:pt>
                <c:pt idx="15990">
                  <c:v>86.071988288986475</c:v>
                </c:pt>
                <c:pt idx="15991">
                  <c:v>86.071988288986475</c:v>
                </c:pt>
                <c:pt idx="15992">
                  <c:v>86.071988288986475</c:v>
                </c:pt>
                <c:pt idx="15993">
                  <c:v>86.071988288986475</c:v>
                </c:pt>
                <c:pt idx="15994">
                  <c:v>86.071988288986475</c:v>
                </c:pt>
                <c:pt idx="15995">
                  <c:v>86.071988288986475</c:v>
                </c:pt>
                <c:pt idx="15996">
                  <c:v>86.071988288986475</c:v>
                </c:pt>
                <c:pt idx="15997">
                  <c:v>86.071988288986475</c:v>
                </c:pt>
                <c:pt idx="15998">
                  <c:v>86.071988288986475</c:v>
                </c:pt>
                <c:pt idx="15999">
                  <c:v>86.071988288986475</c:v>
                </c:pt>
                <c:pt idx="16000">
                  <c:v>86.071988288986475</c:v>
                </c:pt>
                <c:pt idx="16001">
                  <c:v>86.071988288986475</c:v>
                </c:pt>
                <c:pt idx="16002">
                  <c:v>86.071988288986475</c:v>
                </c:pt>
                <c:pt idx="16003">
                  <c:v>86.071988288986475</c:v>
                </c:pt>
                <c:pt idx="16004">
                  <c:v>86.071988288986475</c:v>
                </c:pt>
                <c:pt idx="16005">
                  <c:v>86.071988288986475</c:v>
                </c:pt>
                <c:pt idx="16006">
                  <c:v>86.071988288986475</c:v>
                </c:pt>
                <c:pt idx="16007">
                  <c:v>86.071988288986475</c:v>
                </c:pt>
                <c:pt idx="16008">
                  <c:v>86.071988288986475</c:v>
                </c:pt>
                <c:pt idx="16009">
                  <c:v>86.071988288986475</c:v>
                </c:pt>
                <c:pt idx="16010">
                  <c:v>86.071988288986475</c:v>
                </c:pt>
                <c:pt idx="16011">
                  <c:v>86.071988288986475</c:v>
                </c:pt>
                <c:pt idx="16012">
                  <c:v>86.071988288986475</c:v>
                </c:pt>
                <c:pt idx="16013">
                  <c:v>86.071988288986475</c:v>
                </c:pt>
                <c:pt idx="16014">
                  <c:v>86.071988288986475</c:v>
                </c:pt>
                <c:pt idx="16015">
                  <c:v>86.071988288986475</c:v>
                </c:pt>
                <c:pt idx="16016">
                  <c:v>86.071988288986475</c:v>
                </c:pt>
                <c:pt idx="16017">
                  <c:v>86.071988288986475</c:v>
                </c:pt>
                <c:pt idx="16018">
                  <c:v>86.071988288986475</c:v>
                </c:pt>
                <c:pt idx="16019">
                  <c:v>86.071988288986475</c:v>
                </c:pt>
                <c:pt idx="16020">
                  <c:v>86.071988288986475</c:v>
                </c:pt>
                <c:pt idx="16021">
                  <c:v>86.071988288986475</c:v>
                </c:pt>
                <c:pt idx="16022">
                  <c:v>86.071988288986475</c:v>
                </c:pt>
                <c:pt idx="16023">
                  <c:v>86.071988288986475</c:v>
                </c:pt>
                <c:pt idx="16024">
                  <c:v>86.071988288986475</c:v>
                </c:pt>
                <c:pt idx="16025">
                  <c:v>86.071988288986475</c:v>
                </c:pt>
                <c:pt idx="16026">
                  <c:v>86.071988288986475</c:v>
                </c:pt>
                <c:pt idx="16027">
                  <c:v>86.071988288986475</c:v>
                </c:pt>
                <c:pt idx="16028">
                  <c:v>86.071988288986475</c:v>
                </c:pt>
                <c:pt idx="16029">
                  <c:v>86.071988288986475</c:v>
                </c:pt>
                <c:pt idx="16030">
                  <c:v>86.071988288986475</c:v>
                </c:pt>
                <c:pt idx="16031">
                  <c:v>86.071988288986475</c:v>
                </c:pt>
                <c:pt idx="16032">
                  <c:v>86.071988288986475</c:v>
                </c:pt>
                <c:pt idx="16033">
                  <c:v>86.071988288986475</c:v>
                </c:pt>
                <c:pt idx="16034">
                  <c:v>86.071988288986475</c:v>
                </c:pt>
                <c:pt idx="16035">
                  <c:v>86.071988288986475</c:v>
                </c:pt>
                <c:pt idx="16036">
                  <c:v>86.071988288986475</c:v>
                </c:pt>
                <c:pt idx="16037">
                  <c:v>86.071988288986475</c:v>
                </c:pt>
                <c:pt idx="16038">
                  <c:v>86.071988288986475</c:v>
                </c:pt>
                <c:pt idx="16039">
                  <c:v>86.071988288986475</c:v>
                </c:pt>
                <c:pt idx="16040">
                  <c:v>86.071988288986475</c:v>
                </c:pt>
                <c:pt idx="16041">
                  <c:v>86.071988288986475</c:v>
                </c:pt>
                <c:pt idx="16042">
                  <c:v>86.071988288986475</c:v>
                </c:pt>
                <c:pt idx="16043">
                  <c:v>86.071988288986475</c:v>
                </c:pt>
                <c:pt idx="16044">
                  <c:v>86.071988288986475</c:v>
                </c:pt>
                <c:pt idx="16045">
                  <c:v>86.071988288986475</c:v>
                </c:pt>
                <c:pt idx="16046">
                  <c:v>86.071988288986475</c:v>
                </c:pt>
                <c:pt idx="16047">
                  <c:v>86.071988288986475</c:v>
                </c:pt>
                <c:pt idx="16048">
                  <c:v>86.071988288986475</c:v>
                </c:pt>
                <c:pt idx="16049">
                  <c:v>86.071988288986475</c:v>
                </c:pt>
                <c:pt idx="16050">
                  <c:v>86.071988288986475</c:v>
                </c:pt>
                <c:pt idx="16051">
                  <c:v>86.071988288986475</c:v>
                </c:pt>
                <c:pt idx="16052">
                  <c:v>86.071988288986475</c:v>
                </c:pt>
                <c:pt idx="16053">
                  <c:v>86.071988288986475</c:v>
                </c:pt>
                <c:pt idx="16054">
                  <c:v>86.071988288986475</c:v>
                </c:pt>
                <c:pt idx="16055">
                  <c:v>86.071988288986475</c:v>
                </c:pt>
                <c:pt idx="16056">
                  <c:v>86.071988288986475</c:v>
                </c:pt>
                <c:pt idx="16057">
                  <c:v>86.071988288986475</c:v>
                </c:pt>
                <c:pt idx="16058">
                  <c:v>86.071988288986475</c:v>
                </c:pt>
                <c:pt idx="16059">
                  <c:v>86.071988288986475</c:v>
                </c:pt>
                <c:pt idx="16060">
                  <c:v>86.071988288986475</c:v>
                </c:pt>
                <c:pt idx="16061">
                  <c:v>86.071988288986475</c:v>
                </c:pt>
                <c:pt idx="16062">
                  <c:v>86.071988288986475</c:v>
                </c:pt>
                <c:pt idx="16063">
                  <c:v>86.071988288986475</c:v>
                </c:pt>
                <c:pt idx="16064">
                  <c:v>86.071988288986475</c:v>
                </c:pt>
                <c:pt idx="16065">
                  <c:v>86.071988288986475</c:v>
                </c:pt>
                <c:pt idx="16066">
                  <c:v>86.071988288986475</c:v>
                </c:pt>
                <c:pt idx="16067">
                  <c:v>86.071988288986475</c:v>
                </c:pt>
                <c:pt idx="16068">
                  <c:v>86.071988288986475</c:v>
                </c:pt>
                <c:pt idx="16069">
                  <c:v>86.071988288986475</c:v>
                </c:pt>
                <c:pt idx="16070">
                  <c:v>86.071988288986475</c:v>
                </c:pt>
                <c:pt idx="16071">
                  <c:v>86.071988288986475</c:v>
                </c:pt>
                <c:pt idx="16072">
                  <c:v>86.071988288986475</c:v>
                </c:pt>
                <c:pt idx="16073">
                  <c:v>86.071988288986475</c:v>
                </c:pt>
                <c:pt idx="16074">
                  <c:v>86.071988288986475</c:v>
                </c:pt>
                <c:pt idx="16075">
                  <c:v>86.071988288986475</c:v>
                </c:pt>
                <c:pt idx="16076">
                  <c:v>86.071988288986475</c:v>
                </c:pt>
                <c:pt idx="16077">
                  <c:v>86.071988288986475</c:v>
                </c:pt>
                <c:pt idx="16078">
                  <c:v>86.071988288986475</c:v>
                </c:pt>
                <c:pt idx="16079">
                  <c:v>86.071988288986475</c:v>
                </c:pt>
                <c:pt idx="16080">
                  <c:v>86.071988288986475</c:v>
                </c:pt>
                <c:pt idx="16081">
                  <c:v>86.071988288986475</c:v>
                </c:pt>
                <c:pt idx="16082">
                  <c:v>86.071988288986475</c:v>
                </c:pt>
                <c:pt idx="16083">
                  <c:v>86.071988288986475</c:v>
                </c:pt>
                <c:pt idx="16084">
                  <c:v>86.071988288986475</c:v>
                </c:pt>
                <c:pt idx="16085">
                  <c:v>86.071988288986475</c:v>
                </c:pt>
                <c:pt idx="16086">
                  <c:v>86.071988288986475</c:v>
                </c:pt>
                <c:pt idx="16087">
                  <c:v>86.071988288986475</c:v>
                </c:pt>
                <c:pt idx="16088">
                  <c:v>86.071988288986475</c:v>
                </c:pt>
                <c:pt idx="16089">
                  <c:v>86.071988288986475</c:v>
                </c:pt>
                <c:pt idx="16090">
                  <c:v>86.071988288986475</c:v>
                </c:pt>
                <c:pt idx="16091">
                  <c:v>86.071988288986475</c:v>
                </c:pt>
                <c:pt idx="16092">
                  <c:v>86.071988288986475</c:v>
                </c:pt>
                <c:pt idx="16093">
                  <c:v>86.071988288986475</c:v>
                </c:pt>
                <c:pt idx="16094">
                  <c:v>86.071988288986475</c:v>
                </c:pt>
                <c:pt idx="16095">
                  <c:v>86.071988288986475</c:v>
                </c:pt>
                <c:pt idx="16096">
                  <c:v>86.071988288986475</c:v>
                </c:pt>
                <c:pt idx="16097">
                  <c:v>86.071988288986475</c:v>
                </c:pt>
                <c:pt idx="16098">
                  <c:v>86.071988288986475</c:v>
                </c:pt>
                <c:pt idx="16099">
                  <c:v>86.071988288986475</c:v>
                </c:pt>
                <c:pt idx="16100">
                  <c:v>86.071988288986475</c:v>
                </c:pt>
                <c:pt idx="16101">
                  <c:v>86.071988288986475</c:v>
                </c:pt>
                <c:pt idx="16102">
                  <c:v>86.071988288986475</c:v>
                </c:pt>
                <c:pt idx="16103">
                  <c:v>86.071988288986475</c:v>
                </c:pt>
                <c:pt idx="16104">
                  <c:v>86.071988288986475</c:v>
                </c:pt>
                <c:pt idx="16105">
                  <c:v>86.071988288986475</c:v>
                </c:pt>
                <c:pt idx="16106">
                  <c:v>86.071988288986475</c:v>
                </c:pt>
                <c:pt idx="16107">
                  <c:v>86.071988288986475</c:v>
                </c:pt>
                <c:pt idx="16108">
                  <c:v>86.071988288986475</c:v>
                </c:pt>
                <c:pt idx="16109">
                  <c:v>86.071988288986475</c:v>
                </c:pt>
                <c:pt idx="16110">
                  <c:v>86.071988288986475</c:v>
                </c:pt>
                <c:pt idx="16111">
                  <c:v>86.071988288986475</c:v>
                </c:pt>
                <c:pt idx="16112">
                  <c:v>86.071988288986475</c:v>
                </c:pt>
                <c:pt idx="16113">
                  <c:v>86.071988288986475</c:v>
                </c:pt>
                <c:pt idx="16114">
                  <c:v>86.071988288986475</c:v>
                </c:pt>
                <c:pt idx="16115">
                  <c:v>86.071988288986475</c:v>
                </c:pt>
                <c:pt idx="16116">
                  <c:v>86.071988288986475</c:v>
                </c:pt>
                <c:pt idx="16117">
                  <c:v>86.071988288986475</c:v>
                </c:pt>
                <c:pt idx="16118">
                  <c:v>86.071988288986475</c:v>
                </c:pt>
                <c:pt idx="16119">
                  <c:v>86.071988288986475</c:v>
                </c:pt>
                <c:pt idx="16120">
                  <c:v>86.071988288986475</c:v>
                </c:pt>
                <c:pt idx="16121">
                  <c:v>86.071988288986475</c:v>
                </c:pt>
                <c:pt idx="16122">
                  <c:v>86.071988288986475</c:v>
                </c:pt>
                <c:pt idx="16123">
                  <c:v>86.071988288986475</c:v>
                </c:pt>
                <c:pt idx="16124">
                  <c:v>86.071988288986475</c:v>
                </c:pt>
                <c:pt idx="16125">
                  <c:v>86.071988288986475</c:v>
                </c:pt>
                <c:pt idx="16126">
                  <c:v>86.071988288986475</c:v>
                </c:pt>
                <c:pt idx="16127">
                  <c:v>86.071988288986475</c:v>
                </c:pt>
                <c:pt idx="16128">
                  <c:v>86.071988288986475</c:v>
                </c:pt>
                <c:pt idx="16129">
                  <c:v>86.071988288986475</c:v>
                </c:pt>
                <c:pt idx="16130">
                  <c:v>86.071988288986475</c:v>
                </c:pt>
                <c:pt idx="16131">
                  <c:v>86.071988288986475</c:v>
                </c:pt>
                <c:pt idx="16132">
                  <c:v>86.071988288986475</c:v>
                </c:pt>
                <c:pt idx="16133">
                  <c:v>86.071988288986475</c:v>
                </c:pt>
                <c:pt idx="16134">
                  <c:v>86.071988288986475</c:v>
                </c:pt>
                <c:pt idx="16135">
                  <c:v>86.071988288986475</c:v>
                </c:pt>
                <c:pt idx="16136">
                  <c:v>86.071988288986475</c:v>
                </c:pt>
                <c:pt idx="16137">
                  <c:v>86.071988288986475</c:v>
                </c:pt>
                <c:pt idx="16138">
                  <c:v>86.071988288986475</c:v>
                </c:pt>
                <c:pt idx="16139">
                  <c:v>86.071988288986475</c:v>
                </c:pt>
                <c:pt idx="16140">
                  <c:v>86.071988288986475</c:v>
                </c:pt>
                <c:pt idx="16141">
                  <c:v>86.071988288986475</c:v>
                </c:pt>
                <c:pt idx="16142">
                  <c:v>86.071988288986475</c:v>
                </c:pt>
                <c:pt idx="16143">
                  <c:v>86.071988288986475</c:v>
                </c:pt>
                <c:pt idx="16144">
                  <c:v>86.071988288986475</c:v>
                </c:pt>
                <c:pt idx="16145">
                  <c:v>86.071988288986475</c:v>
                </c:pt>
                <c:pt idx="16146">
                  <c:v>86.071988288986475</c:v>
                </c:pt>
                <c:pt idx="16147">
                  <c:v>86.071988288986475</c:v>
                </c:pt>
                <c:pt idx="16148">
                  <c:v>86.071988288986475</c:v>
                </c:pt>
                <c:pt idx="16149">
                  <c:v>86.071988288986475</c:v>
                </c:pt>
                <c:pt idx="16150">
                  <c:v>86.071988288986475</c:v>
                </c:pt>
                <c:pt idx="16151">
                  <c:v>86.071988288986475</c:v>
                </c:pt>
                <c:pt idx="16152">
                  <c:v>86.071988288986475</c:v>
                </c:pt>
                <c:pt idx="16153">
                  <c:v>86.071988288986475</c:v>
                </c:pt>
                <c:pt idx="16154">
                  <c:v>86.071988288986475</c:v>
                </c:pt>
                <c:pt idx="16155">
                  <c:v>86.071988288986475</c:v>
                </c:pt>
                <c:pt idx="16156">
                  <c:v>86.071988288986475</c:v>
                </c:pt>
                <c:pt idx="16157">
                  <c:v>86.071988288986475</c:v>
                </c:pt>
                <c:pt idx="16158">
                  <c:v>86.071988288986475</c:v>
                </c:pt>
                <c:pt idx="16159">
                  <c:v>86.071988288986475</c:v>
                </c:pt>
                <c:pt idx="16160">
                  <c:v>86.071988288986475</c:v>
                </c:pt>
                <c:pt idx="16161">
                  <c:v>86.071988288986475</c:v>
                </c:pt>
                <c:pt idx="16162">
                  <c:v>86.071988288986475</c:v>
                </c:pt>
                <c:pt idx="16163">
                  <c:v>86.071988288986475</c:v>
                </c:pt>
                <c:pt idx="16164">
                  <c:v>86.071988288986475</c:v>
                </c:pt>
                <c:pt idx="16165">
                  <c:v>86.071988288986475</c:v>
                </c:pt>
                <c:pt idx="16166">
                  <c:v>86.071988288986475</c:v>
                </c:pt>
                <c:pt idx="16167">
                  <c:v>86.071988288986475</c:v>
                </c:pt>
                <c:pt idx="16168">
                  <c:v>86.071988288986475</c:v>
                </c:pt>
                <c:pt idx="16169">
                  <c:v>86.071988288986475</c:v>
                </c:pt>
                <c:pt idx="16170">
                  <c:v>86.071988288986475</c:v>
                </c:pt>
                <c:pt idx="16171">
                  <c:v>86.071988288986475</c:v>
                </c:pt>
                <c:pt idx="16172">
                  <c:v>86.071988288986475</c:v>
                </c:pt>
                <c:pt idx="16173">
                  <c:v>86.071988288986475</c:v>
                </c:pt>
                <c:pt idx="16174">
                  <c:v>86.071988288986475</c:v>
                </c:pt>
                <c:pt idx="16175">
                  <c:v>86.071988288986475</c:v>
                </c:pt>
                <c:pt idx="16176">
                  <c:v>86.071988288986475</c:v>
                </c:pt>
                <c:pt idx="16177">
                  <c:v>86.071988288986475</c:v>
                </c:pt>
                <c:pt idx="16178">
                  <c:v>86.071988288986475</c:v>
                </c:pt>
                <c:pt idx="16179">
                  <c:v>86.071988288986475</c:v>
                </c:pt>
                <c:pt idx="16180">
                  <c:v>86.071988288986475</c:v>
                </c:pt>
                <c:pt idx="16181">
                  <c:v>86.071988288986475</c:v>
                </c:pt>
                <c:pt idx="16182">
                  <c:v>86.071988288986475</c:v>
                </c:pt>
                <c:pt idx="16183">
                  <c:v>86.071988288986475</c:v>
                </c:pt>
                <c:pt idx="16184">
                  <c:v>86.071988288986475</c:v>
                </c:pt>
                <c:pt idx="16185">
                  <c:v>86.071988288986475</c:v>
                </c:pt>
                <c:pt idx="16186">
                  <c:v>86.071988288986475</c:v>
                </c:pt>
                <c:pt idx="16187">
                  <c:v>86.071988288986475</c:v>
                </c:pt>
                <c:pt idx="16188">
                  <c:v>86.071988288986475</c:v>
                </c:pt>
                <c:pt idx="16189">
                  <c:v>86.071988288986475</c:v>
                </c:pt>
                <c:pt idx="16190">
                  <c:v>86.071988288986475</c:v>
                </c:pt>
                <c:pt idx="16191">
                  <c:v>86.071988288986475</c:v>
                </c:pt>
                <c:pt idx="16192">
                  <c:v>86.071988288986475</c:v>
                </c:pt>
                <c:pt idx="16193">
                  <c:v>86.071988288986475</c:v>
                </c:pt>
                <c:pt idx="16194">
                  <c:v>86.071988288986475</c:v>
                </c:pt>
                <c:pt idx="16195">
                  <c:v>86.071988288986475</c:v>
                </c:pt>
                <c:pt idx="16196">
                  <c:v>86.071988288986475</c:v>
                </c:pt>
                <c:pt idx="16197">
                  <c:v>86.071988288986475</c:v>
                </c:pt>
                <c:pt idx="16198">
                  <c:v>86.071988288986475</c:v>
                </c:pt>
                <c:pt idx="16199">
                  <c:v>86.071988288986475</c:v>
                </c:pt>
                <c:pt idx="16200">
                  <c:v>86.071988288986475</c:v>
                </c:pt>
                <c:pt idx="16201">
                  <c:v>86.071988288986475</c:v>
                </c:pt>
                <c:pt idx="16202">
                  <c:v>86.071988288986475</c:v>
                </c:pt>
                <c:pt idx="16203">
                  <c:v>86.071988288986475</c:v>
                </c:pt>
                <c:pt idx="16204">
                  <c:v>86.071988288986475</c:v>
                </c:pt>
                <c:pt idx="16205">
                  <c:v>86.071988288986475</c:v>
                </c:pt>
                <c:pt idx="16206">
                  <c:v>86.071988288986475</c:v>
                </c:pt>
                <c:pt idx="16207">
                  <c:v>86.071988288986475</c:v>
                </c:pt>
                <c:pt idx="16208">
                  <c:v>86.071988288986475</c:v>
                </c:pt>
                <c:pt idx="16209">
                  <c:v>86.071988288986475</c:v>
                </c:pt>
                <c:pt idx="16210">
                  <c:v>86.071988288986475</c:v>
                </c:pt>
                <c:pt idx="16211">
                  <c:v>86.071988288986475</c:v>
                </c:pt>
                <c:pt idx="16212">
                  <c:v>86.071988288986475</c:v>
                </c:pt>
                <c:pt idx="16213">
                  <c:v>86.071988288986475</c:v>
                </c:pt>
                <c:pt idx="16214">
                  <c:v>86.071988288986475</c:v>
                </c:pt>
                <c:pt idx="16215">
                  <c:v>86.071988288986475</c:v>
                </c:pt>
                <c:pt idx="16216">
                  <c:v>86.071988288986475</c:v>
                </c:pt>
                <c:pt idx="16217">
                  <c:v>86.071988288986475</c:v>
                </c:pt>
                <c:pt idx="16218">
                  <c:v>86.071988288986475</c:v>
                </c:pt>
                <c:pt idx="16219">
                  <c:v>86.071988288986475</c:v>
                </c:pt>
                <c:pt idx="16220">
                  <c:v>86.071988288986475</c:v>
                </c:pt>
                <c:pt idx="16221">
                  <c:v>86.071988288986475</c:v>
                </c:pt>
                <c:pt idx="16222">
                  <c:v>86.071988288986475</c:v>
                </c:pt>
                <c:pt idx="16223">
                  <c:v>86.071988288986475</c:v>
                </c:pt>
                <c:pt idx="16224">
                  <c:v>86.071988288986475</c:v>
                </c:pt>
                <c:pt idx="16225">
                  <c:v>86.071988288986475</c:v>
                </c:pt>
                <c:pt idx="16226">
                  <c:v>86.071988288986475</c:v>
                </c:pt>
                <c:pt idx="16227">
                  <c:v>86.071988288986475</c:v>
                </c:pt>
                <c:pt idx="16228">
                  <c:v>86.071988288986475</c:v>
                </c:pt>
                <c:pt idx="16229">
                  <c:v>86.071988288986475</c:v>
                </c:pt>
                <c:pt idx="16230">
                  <c:v>86.071988288986475</c:v>
                </c:pt>
                <c:pt idx="16231">
                  <c:v>86.071988288986475</c:v>
                </c:pt>
                <c:pt idx="16232">
                  <c:v>86.071988288986475</c:v>
                </c:pt>
                <c:pt idx="16233">
                  <c:v>86.071988288986475</c:v>
                </c:pt>
                <c:pt idx="16234">
                  <c:v>86.071988288986475</c:v>
                </c:pt>
                <c:pt idx="16235">
                  <c:v>86.071988288986475</c:v>
                </c:pt>
                <c:pt idx="16236">
                  <c:v>86.071988288986475</c:v>
                </c:pt>
                <c:pt idx="16237">
                  <c:v>86.071988288986475</c:v>
                </c:pt>
                <c:pt idx="16238">
                  <c:v>86.071988288986475</c:v>
                </c:pt>
                <c:pt idx="16239">
                  <c:v>86.071988288986475</c:v>
                </c:pt>
                <c:pt idx="16240">
                  <c:v>86.071988288986475</c:v>
                </c:pt>
                <c:pt idx="16241">
                  <c:v>86.071988288986475</c:v>
                </c:pt>
                <c:pt idx="16242">
                  <c:v>86.071988288986475</c:v>
                </c:pt>
                <c:pt idx="16243">
                  <c:v>86.071988288986475</c:v>
                </c:pt>
                <c:pt idx="16244">
                  <c:v>86.071988288986475</c:v>
                </c:pt>
                <c:pt idx="16245">
                  <c:v>86.071988288986475</c:v>
                </c:pt>
                <c:pt idx="16246">
                  <c:v>86.071988288986475</c:v>
                </c:pt>
                <c:pt idx="16247">
                  <c:v>86.071988288986475</c:v>
                </c:pt>
                <c:pt idx="16248">
                  <c:v>86.071988288986475</c:v>
                </c:pt>
                <c:pt idx="16249">
                  <c:v>86.071988288986475</c:v>
                </c:pt>
                <c:pt idx="16250">
                  <c:v>86.071988288986475</c:v>
                </c:pt>
                <c:pt idx="16251">
                  <c:v>86.071988288986475</c:v>
                </c:pt>
                <c:pt idx="16252">
                  <c:v>86.071988288986475</c:v>
                </c:pt>
                <c:pt idx="16253">
                  <c:v>86.071988288986475</c:v>
                </c:pt>
                <c:pt idx="16254">
                  <c:v>86.071988288986475</c:v>
                </c:pt>
                <c:pt idx="16255">
                  <c:v>86.071988288986475</c:v>
                </c:pt>
                <c:pt idx="16256">
                  <c:v>86.071988288986475</c:v>
                </c:pt>
                <c:pt idx="16257">
                  <c:v>86.071988288986475</c:v>
                </c:pt>
                <c:pt idx="16258">
                  <c:v>86.071988288986475</c:v>
                </c:pt>
                <c:pt idx="16259">
                  <c:v>86.071988288986475</c:v>
                </c:pt>
                <c:pt idx="16260">
                  <c:v>86.071988288986475</c:v>
                </c:pt>
                <c:pt idx="16261">
                  <c:v>86.071988288986475</c:v>
                </c:pt>
                <c:pt idx="16262">
                  <c:v>86.071988288986475</c:v>
                </c:pt>
                <c:pt idx="16263">
                  <c:v>86.071988288986475</c:v>
                </c:pt>
                <c:pt idx="16264">
                  <c:v>86.071988288986475</c:v>
                </c:pt>
                <c:pt idx="16265">
                  <c:v>86.071988288986475</c:v>
                </c:pt>
                <c:pt idx="16266">
                  <c:v>86.071988288986475</c:v>
                </c:pt>
                <c:pt idx="16267">
                  <c:v>86.071988288986475</c:v>
                </c:pt>
                <c:pt idx="16268">
                  <c:v>86.071988288986475</c:v>
                </c:pt>
                <c:pt idx="16269">
                  <c:v>86.071988288986475</c:v>
                </c:pt>
                <c:pt idx="16270">
                  <c:v>86.071988288986475</c:v>
                </c:pt>
                <c:pt idx="16271">
                  <c:v>86.071988288986475</c:v>
                </c:pt>
                <c:pt idx="16272">
                  <c:v>86.071988288986475</c:v>
                </c:pt>
                <c:pt idx="16273">
                  <c:v>86.071988288986475</c:v>
                </c:pt>
                <c:pt idx="16274">
                  <c:v>86.071988288986475</c:v>
                </c:pt>
                <c:pt idx="16275">
                  <c:v>86.071988288986475</c:v>
                </c:pt>
                <c:pt idx="16276">
                  <c:v>86.071988288986475</c:v>
                </c:pt>
                <c:pt idx="16277">
                  <c:v>86.071988288986475</c:v>
                </c:pt>
                <c:pt idx="16278">
                  <c:v>86.071988288986475</c:v>
                </c:pt>
                <c:pt idx="16279">
                  <c:v>86.071988288986475</c:v>
                </c:pt>
                <c:pt idx="16280">
                  <c:v>86.071988288986475</c:v>
                </c:pt>
                <c:pt idx="16281">
                  <c:v>86.071988288986475</c:v>
                </c:pt>
                <c:pt idx="16282">
                  <c:v>86.071988288986475</c:v>
                </c:pt>
                <c:pt idx="16283">
                  <c:v>86.071988288986475</c:v>
                </c:pt>
                <c:pt idx="16284">
                  <c:v>86.071988288986475</c:v>
                </c:pt>
                <c:pt idx="16285">
                  <c:v>86.071988288986475</c:v>
                </c:pt>
                <c:pt idx="16286">
                  <c:v>86.071988288986475</c:v>
                </c:pt>
                <c:pt idx="16287">
                  <c:v>86.071988288986475</c:v>
                </c:pt>
                <c:pt idx="16288">
                  <c:v>86.071988288986475</c:v>
                </c:pt>
                <c:pt idx="16289">
                  <c:v>86.071988288986475</c:v>
                </c:pt>
                <c:pt idx="16290">
                  <c:v>86.071988288986475</c:v>
                </c:pt>
                <c:pt idx="16291">
                  <c:v>86.071988288986475</c:v>
                </c:pt>
                <c:pt idx="16292">
                  <c:v>86.071988288986475</c:v>
                </c:pt>
                <c:pt idx="16293">
                  <c:v>86.071988288986475</c:v>
                </c:pt>
                <c:pt idx="16294">
                  <c:v>86.071988288986475</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463"/>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4.3711662215548779E-2"/>
                  <c:y val="5.07573367665363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Graph!$C$2:$C$4</c:f>
              <c:numCache>
                <c:formatCode>0.0</c:formatCode>
                <c:ptCount val="3"/>
                <c:pt idx="0">
                  <c:v>2.2999999999999998</c:v>
                </c:pt>
                <c:pt idx="1">
                  <c:v>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extLst xmlns:c15="http://schemas.microsoft.com/office/drawing/2012/chart"/>
            </c:numRef>
          </c:cat>
          <c:val>
            <c:numRef>
              <c:f>Graph!$B$2:$B$4</c:f>
              <c:numCache>
                <c:formatCode>0.0</c:formatCode>
                <c:ptCount val="3"/>
                <c:pt idx="0">
                  <c:v>2.6</c:v>
                </c:pt>
                <c:pt idx="1">
                  <c:v>2.1</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June 2024</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6.5978365738833577E-3"/>
                  <c:y val="-4.45649416810190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3B-456A-AD1F-AF671C62616F}"/>
                </c:ext>
              </c:extLst>
            </c:dLbl>
            <c:dLbl>
              <c:idx val="2"/>
              <c:delete val="1"/>
              <c:extLst>
                <c:ext xmlns:c15="http://schemas.microsoft.com/office/drawing/2012/chart" uri="{CE6537A1-D6FC-4f65-9D91-7224C49458BB}"/>
                <c:ext xmlns:c16="http://schemas.microsoft.com/office/drawing/2014/chart" uri="{C3380CC4-5D6E-409C-BE32-E72D297353CC}">
                  <c16:uniqueId val="{00000000-853B-456A-AD1F-AF671C62616F}"/>
                </c:ext>
              </c:extLst>
            </c:dLbl>
            <c:dLbl>
              <c:idx val="3"/>
              <c:layout>
                <c:manualLayout>
                  <c:x val="-2.0257731016242467E-2"/>
                  <c:y val="-7.50193437409410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Graph!$D$2:$D$4</c:f>
              <c:numCache>
                <c:formatCode>0.0</c:formatCode>
                <c:ptCount val="3"/>
                <c:pt idx="0">
                  <c:v>2.5</c:v>
                </c:pt>
                <c:pt idx="1">
                  <c:v>2.2000000000000002</c:v>
                </c:pt>
                <c:pt idx="2">
                  <c:v>1.9</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June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Graph!$A$2:$A$4</c:f>
              <c:numCache>
                <c:formatCode>0</c:formatCode>
                <c:ptCount val="3"/>
                <c:pt idx="0">
                  <c:v>2024</c:v>
                </c:pt>
                <c:pt idx="1">
                  <c:v>2025</c:v>
                </c:pt>
                <c:pt idx="2">
                  <c:v>2026</c:v>
                </c:pt>
              </c:numCache>
              <c:extLst xmlns:c15="http://schemas.microsoft.com/office/drawing/2012/chart"/>
            </c:numRef>
          </c:cat>
          <c:val>
            <c:numRef>
              <c:f>Graph!$E$2:$E$4</c:f>
              <c:numCache>
                <c:formatCode>0.0</c:formatCode>
                <c:ptCount val="3"/>
                <c:pt idx="0">
                  <c:v>2.8</c:v>
                </c:pt>
                <c:pt idx="1">
                  <c:v>2.2000000000000002</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14965253695057354"/>
                  <c:y val="3.1741581540647118E-3"/>
                </c:manualLayout>
              </c:layout>
              <c:tx>
                <c:rich>
                  <a:bodyPr/>
                  <a:lstStyle/>
                  <a:p>
                    <a:pPr>
                      <a:defRPr sz="900" b="0" i="0" u="none">
                        <a:solidFill>
                          <a:schemeClr val="tx1">
                            <a:lumMod val="65000"/>
                            <a:lumOff val="35000"/>
                          </a:schemeClr>
                        </a:solidFill>
                        <a:latin typeface="Ubuntu Condensed"/>
                      </a:defRPr>
                    </a:pPr>
                    <a:r>
                      <a:rPr lang="en-US" dirty="0"/>
                      <a:t>110.6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737-4CF2-994A-A49B08753B32}"/>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Sheet1!$B$2:$B$314</c:f>
              <c:numCache>
                <c:formatCode>General</c:formatCode>
                <c:ptCount val="313"/>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117.5</c:v>
                </c:pt>
                <c:pt idx="301" formatCode="0.0">
                  <c:v>114.2</c:v>
                </c:pt>
                <c:pt idx="302" formatCode="0.0">
                  <c:v>115.4</c:v>
                </c:pt>
                <c:pt idx="303" formatCode="0.0">
                  <c:v>112.9</c:v>
                </c:pt>
                <c:pt idx="304" formatCode="0.0">
                  <c:v>114.8</c:v>
                </c:pt>
                <c:pt idx="305" formatCode="0.0">
                  <c:v>113.2</c:v>
                </c:pt>
                <c:pt idx="306" formatCode="0.0">
                  <c:v>113.4</c:v>
                </c:pt>
                <c:pt idx="307" formatCode="0.0">
                  <c:v>111.8</c:v>
                </c:pt>
                <c:pt idx="308" formatCode="0.0">
                  <c:v>112.4</c:v>
                </c:pt>
                <c:pt idx="309">
                  <c:v>111.7</c:v>
                </c:pt>
                <c:pt idx="310" formatCode="0.0">
                  <c:v>111.7</c:v>
                </c:pt>
                <c:pt idx="311" formatCode="0.0">
                  <c:v>110.6</c:v>
                </c:pt>
              </c:numCache>
            </c:numRef>
          </c:val>
          <c:smooth val="0"/>
          <c:extLst>
            <c:ext xmlns:c16="http://schemas.microsoft.com/office/drawing/2014/chart" uri="{C3380CC4-5D6E-409C-BE32-E72D297353CC}">
              <c16:uniqueId val="{00000001-7737-4CF2-994A-A49B08753B32}"/>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14965253695057354"/>
                  <c:y val="2.4789865453320719E-3"/>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7737-4CF2-994A-A49B08753B32}"/>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Sheet1!$C$2:$C$314</c:f>
              <c:numCache>
                <c:formatCode>General</c:formatCode>
                <c:ptCount val="313"/>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85.7</c:v>
                </c:pt>
                <c:pt idx="296" formatCode="0.0">
                  <c:v>84.6</c:v>
                </c:pt>
                <c:pt idx="297" formatCode="0.0">
                  <c:v>96.7</c:v>
                </c:pt>
                <c:pt idx="298" formatCode="0.0">
                  <c:v>101.5</c:v>
                </c:pt>
                <c:pt idx="299" formatCode="0.0">
                  <c:v>105.8</c:v>
                </c:pt>
                <c:pt idx="300" formatCode="0.0">
                  <c:v>107.7</c:v>
                </c:pt>
                <c:pt idx="301" formatCode="0.0">
                  <c:v>106.4</c:v>
                </c:pt>
                <c:pt idx="302" formatCode="0.0">
                  <c:v>105.6</c:v>
                </c:pt>
                <c:pt idx="303" formatCode="0.0">
                  <c:v>105.3</c:v>
                </c:pt>
                <c:pt idx="304" formatCode="0.0">
                  <c:v>101.1</c:v>
                </c:pt>
                <c:pt idx="305" formatCode="0.0">
                  <c:v>101</c:v>
                </c:pt>
                <c:pt idx="306" formatCode="0.0">
                  <c:v>99.1</c:v>
                </c:pt>
                <c:pt idx="307" formatCode="0.0">
                  <c:v>100.4</c:v>
                </c:pt>
                <c:pt idx="308" formatCode="0.0">
                  <c:v>99.4</c:v>
                </c:pt>
                <c:pt idx="309" formatCode="0.0">
                  <c:v>101.2</c:v>
                </c:pt>
                <c:pt idx="310" formatCode="0.0">
                  <c:v>100</c:v>
                </c:pt>
                <c:pt idx="311" formatCode="0.0">
                  <c:v>101.3</c:v>
                </c:pt>
              </c:numCache>
            </c:numRef>
          </c:val>
          <c:smooth val="0"/>
          <c:extLst>
            <c:ext xmlns:c16="http://schemas.microsoft.com/office/drawing/2014/chart" uri="{C3380CC4-5D6E-409C-BE32-E72D297353CC}">
              <c16:uniqueId val="{00000003-7737-4CF2-994A-A49B08753B32}"/>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14965253695057354"/>
                  <c:y val="-3.4965067053087252E-2"/>
                </c:manualLayout>
              </c:layout>
              <c:tx>
                <c:rich>
                  <a:bodyPr/>
                  <a:lstStyle/>
                  <a:p>
                    <a:pPr>
                      <a:defRPr sz="900" b="0" i="0" u="none">
                        <a:solidFill>
                          <a:schemeClr val="tx1">
                            <a:lumMod val="65000"/>
                            <a:lumOff val="35000"/>
                          </a:schemeClr>
                        </a:solidFill>
                        <a:latin typeface="Ubuntu Condensed"/>
                      </a:defRPr>
                    </a:pPr>
                    <a:r>
                      <a:rPr lang="en-US" dirty="0"/>
                      <a:t>124.2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7737-4CF2-994A-A49B08753B32}"/>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Sheet1!$D$2:$D$314</c:f>
              <c:numCache>
                <c:formatCode>General</c:formatCode>
                <c:ptCount val="313"/>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107.1</c:v>
                </c:pt>
                <c:pt idx="296" formatCode="0.0">
                  <c:v>107.9</c:v>
                </c:pt>
                <c:pt idx="297" formatCode="0.0">
                  <c:v>134.83528000000001</c:v>
                </c:pt>
                <c:pt idx="298" formatCode="0.0">
                  <c:v>129</c:v>
                </c:pt>
                <c:pt idx="299" formatCode="0.0">
                  <c:v>130.1</c:v>
                </c:pt>
                <c:pt idx="300" formatCode="0.0">
                  <c:v>130.6</c:v>
                </c:pt>
                <c:pt idx="301" formatCode="0.0">
                  <c:v>127.5</c:v>
                </c:pt>
                <c:pt idx="302" formatCode="0.0">
                  <c:v>123.9</c:v>
                </c:pt>
                <c:pt idx="303" formatCode="0.0">
                  <c:v>125.5</c:v>
                </c:pt>
                <c:pt idx="304" formatCode="0.0">
                  <c:v>125.6</c:v>
                </c:pt>
                <c:pt idx="305" formatCode="0.0">
                  <c:v>123.4</c:v>
                </c:pt>
                <c:pt idx="306" formatCode="0.0">
                  <c:v>122.1</c:v>
                </c:pt>
                <c:pt idx="307" formatCode="0.0">
                  <c:v>122</c:v>
                </c:pt>
                <c:pt idx="308" formatCode="0.0">
                  <c:v>120.1</c:v>
                </c:pt>
                <c:pt idx="309" formatCode="0.0">
                  <c:v>121.6</c:v>
                </c:pt>
                <c:pt idx="310" formatCode="0.0">
                  <c:v>123</c:v>
                </c:pt>
                <c:pt idx="311" formatCode="0.0">
                  <c:v>124.3</c:v>
                </c:pt>
                <c:pt idx="312" formatCode="0.0">
                  <c:v>124.7</c:v>
                </c:pt>
              </c:numCache>
            </c:numRef>
          </c:val>
          <c:smooth val="0"/>
          <c:extLst>
            <c:ext xmlns:c16="http://schemas.microsoft.com/office/drawing/2014/chart" uri="{C3380CC4-5D6E-409C-BE32-E72D297353CC}">
              <c16:uniqueId val="{00000005-7737-4CF2-994A-A49B08753B32}"/>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1627799524725537"/>
                  <c:y val="1.0151340924087154E-2"/>
                </c:manualLayout>
              </c:layout>
              <c:tx>
                <c:rich>
                  <a:bodyPr/>
                  <a:lstStyle/>
                  <a:p>
                    <a:pPr>
                      <a:defRPr sz="900" b="0" i="0" u="none">
                        <a:solidFill>
                          <a:schemeClr val="tx1">
                            <a:lumMod val="65000"/>
                            <a:lumOff val="35000"/>
                          </a:schemeClr>
                        </a:solidFill>
                        <a:latin typeface="Ubuntu Condensed"/>
                      </a:defRPr>
                    </a:pPr>
                    <a:r>
                      <a:rPr lang="en-US" dirty="0"/>
                      <a:t>63.6</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7737-4CF2-994A-A49B08753B32}"/>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Sheet1!$E$2:$E$314</c:f>
              <c:numCache>
                <c:formatCode>General</c:formatCode>
                <c:ptCount val="313"/>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61.7</c:v>
                </c:pt>
                <c:pt idx="293" formatCode="0.0">
                  <c:v>61.1</c:v>
                </c:pt>
                <c:pt idx="294" formatCode="0.0">
                  <c:v>61</c:v>
                </c:pt>
                <c:pt idx="295" formatCode="0.0">
                  <c:v>59.6</c:v>
                </c:pt>
                <c:pt idx="296" formatCode="0.0">
                  <c:v>60.6</c:v>
                </c:pt>
                <c:pt idx="297" formatCode="0.0">
                  <c:v>66.7</c:v>
                </c:pt>
                <c:pt idx="298" formatCode="0.0">
                  <c:v>69.2</c:v>
                </c:pt>
                <c:pt idx="299" formatCode="0.0">
                  <c:v>68.8</c:v>
                </c:pt>
                <c:pt idx="300" formatCode="0.0">
                  <c:v>69.599999999999994</c:v>
                </c:pt>
                <c:pt idx="301" formatCode="0.0">
                  <c:v>69.099999999999994</c:v>
                </c:pt>
                <c:pt idx="302" formatCode="0.0">
                  <c:v>68.900000000000006</c:v>
                </c:pt>
                <c:pt idx="303" formatCode="0.0">
                  <c:v>69</c:v>
                </c:pt>
                <c:pt idx="304" formatCode="0.0">
                  <c:v>67.599999999999994</c:v>
                </c:pt>
                <c:pt idx="305" formatCode="0.0">
                  <c:v>67.400000000000006</c:v>
                </c:pt>
                <c:pt idx="306" formatCode="0.0">
                  <c:v>66.8</c:v>
                </c:pt>
                <c:pt idx="307" formatCode="0.0">
                  <c:v>66.099999999999994</c:v>
                </c:pt>
                <c:pt idx="308" formatCode="0.0">
                  <c:v>65.599999999999994</c:v>
                </c:pt>
                <c:pt idx="309" formatCode="0.0">
                  <c:v>64.599999999999994</c:v>
                </c:pt>
                <c:pt idx="310" formatCode="0.0">
                  <c:v>64.7</c:v>
                </c:pt>
                <c:pt idx="311" formatCode="0.0">
                  <c:v>63.6</c:v>
                </c:pt>
              </c:numCache>
            </c:numRef>
          </c:val>
          <c:smooth val="0"/>
          <c:extLst>
            <c:ext xmlns:c16="http://schemas.microsoft.com/office/drawing/2014/chart" uri="{C3380CC4-5D6E-409C-BE32-E72D297353CC}">
              <c16:uniqueId val="{00000007-7737-4CF2-994A-A49B08753B32}"/>
            </c:ext>
          </c:extLst>
        </c:ser>
        <c:dLbls>
          <c:showLegendKey val="0"/>
          <c:showVal val="0"/>
          <c:showCatName val="0"/>
          <c:showSerName val="0"/>
          <c:showPercent val="0"/>
          <c:showBubbleSize val="0"/>
        </c:dLbls>
        <c:smooth val="0"/>
        <c:axId val="1796763791"/>
        <c:axId val="1796757551"/>
      </c:lineChart>
      <c:dateAx>
        <c:axId val="1796763791"/>
        <c:scaling>
          <c:orientation val="minMax"/>
          <c:max val="45352"/>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296"/>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DE6-4AD2-A9EC-2F0CF04BBDC0}"/>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Sheet1!$A$2:$A$8298</c:f>
              <c:numCache>
                <c:formatCode>yyyy\-mm\-dd</c:formatCode>
                <c:ptCount val="8297"/>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numCache>
            </c:numRef>
          </c:cat>
          <c:val>
            <c:numRef>
              <c:f>Sheet1!$B$2:$B$8298</c:f>
              <c:numCache>
                <c:formatCode>General</c:formatCode>
                <c:ptCount val="8297"/>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- 18/06/2024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2B-4AC4-8777-E7C427F475E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2.4012543448157508</c:v>
                </c:pt>
                <c:pt idx="1">
                  <c:v>2.4361196091468473</c:v>
                </c:pt>
                <c:pt idx="2">
                  <c:v>2.4960121659564294</c:v>
                </c:pt>
                <c:pt idx="3">
                  <c:v>2.582017485315502</c:v>
                </c:pt>
                <c:pt idx="4">
                  <c:v>2.660118629186714</c:v>
                </c:pt>
                <c:pt idx="5">
                  <c:v>2.7122268986655262</c:v>
                </c:pt>
                <c:pt idx="6">
                  <c:v>2.7513074290025807</c:v>
                </c:pt>
                <c:pt idx="7">
                  <c:v>2.7763403302499601</c:v>
                </c:pt>
                <c:pt idx="8">
                  <c:v>2.7993681926164804</c:v>
                </c:pt>
                <c:pt idx="9">
                  <c:v>2.7903163135800213</c:v>
                </c:pt>
                <c:pt idx="10">
                  <c:v>2.7642209332551904</c:v>
                </c:pt>
                <c:pt idx="11">
                  <c:v>2.7421558355362752</c:v>
                </c:pt>
                <c:pt idx="12">
                  <c:v>2.7040933354128383</c:v>
                </c:pt>
                <c:pt idx="13">
                  <c:v>2.6460262129672119</c:v>
                </c:pt>
                <c:pt idx="14">
                  <c:v>2.6200073123171741</c:v>
                </c:pt>
                <c:pt idx="15">
                  <c:v>2.5800000000000045</c:v>
                </c:pt>
                <c:pt idx="16">
                  <c:v>2.5360089478335235</c:v>
                </c:pt>
                <c:pt idx="17">
                  <c:v>2.4880392941599494</c:v>
                </c:pt>
                <c:pt idx="18">
                  <c:v>2.4071315343257904</c:v>
                </c:pt>
                <c:pt idx="19">
                  <c:v>2.3701870676370307</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2B-4AC4-8777-E7C427F475E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6.0677790885290801E-2"/>
          <c:y val="7.6205459081977872E-2"/>
          <c:w val="0.91745882000534529"/>
          <c:h val="0.68890589410141045"/>
        </c:manualLayout>
      </c:layout>
      <c:lineChart>
        <c:grouping val="standard"/>
        <c:varyColors val="0"/>
        <c:ser>
          <c:idx val="0"/>
          <c:order val="0"/>
          <c:tx>
            <c:strRef>
              <c:f>Sheet1!$B$1</c:f>
              <c:strCache>
                <c:ptCount val="1"/>
                <c:pt idx="0">
                  <c:v>Germany - 18/06/2024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2102681320875797E-2"/>
                  <c:y val="-8.93530096523772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EED-44C5-8179-7BEC747D204F}"/>
                </c:ext>
              </c:extLst>
            </c:dLbl>
            <c:dLbl>
              <c:idx val="1"/>
              <c:delete val="1"/>
              <c:extLst>
                <c:ext xmlns:c15="http://schemas.microsoft.com/office/drawing/2012/chart" uri="{CE6537A1-D6FC-4f65-9D91-7224C49458BB}"/>
                <c:ext xmlns:c16="http://schemas.microsoft.com/office/drawing/2014/chart" uri="{C3380CC4-5D6E-409C-BE32-E72D297353CC}">
                  <c16:uniqueId val="{00000004-7EED-44C5-8179-7BEC747D204F}"/>
                </c:ext>
              </c:extLst>
            </c:dLbl>
            <c:dLbl>
              <c:idx val="2"/>
              <c:delete val="1"/>
              <c:extLst>
                <c:ext xmlns:c15="http://schemas.microsoft.com/office/drawing/2012/chart" uri="{CE6537A1-D6FC-4f65-9D91-7224C49458BB}"/>
                <c:ext xmlns:c16="http://schemas.microsoft.com/office/drawing/2014/chart" uri="{C3380CC4-5D6E-409C-BE32-E72D297353CC}">
                  <c16:uniqueId val="{00000005-7EED-44C5-8179-7BEC747D204F}"/>
                </c:ext>
              </c:extLst>
            </c:dLbl>
            <c:dLbl>
              <c:idx val="3"/>
              <c:layout>
                <c:manualLayout>
                  <c:x val="-1.6397541832022893E-2"/>
                  <c:y val="-8.3274210829319323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EED-44C5-8179-7BEC747D204F}"/>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1.3446999999999998</c:v>
                </c:pt>
                <c:pt idx="1">
                  <c:v>1.9208999999999998</c:v>
                </c:pt>
                <c:pt idx="2">
                  <c:v>2.0428999999999999</c:v>
                </c:pt>
                <c:pt idx="3">
                  <c:v>2.2279999999999998</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2.2102681320875797E-2"/>
                  <c:y val="5.604376245561441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EED-44C5-8179-7BEC747D204F}"/>
                </c:ext>
              </c:extLst>
            </c:dLbl>
            <c:dLbl>
              <c:idx val="1"/>
              <c:delete val="1"/>
              <c:extLst>
                <c:ext xmlns:c15="http://schemas.microsoft.com/office/drawing/2012/chart" uri="{CE6537A1-D6FC-4f65-9D91-7224C49458BB}"/>
                <c:ext xmlns:c16="http://schemas.microsoft.com/office/drawing/2014/chart" uri="{C3380CC4-5D6E-409C-BE32-E72D297353CC}">
                  <c16:uniqueId val="{00000006-7EED-44C5-8179-7BEC747D204F}"/>
                </c:ext>
              </c:extLst>
            </c:dLbl>
            <c:dLbl>
              <c:idx val="3"/>
              <c:layout>
                <c:manualLayout>
                  <c:x val="-8.1987709160114466E-3"/>
                  <c:y val="6.6619368663455469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EED-44C5-8179-7BEC747D204F}"/>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195"/>
              <c:tx>
                <c:rich>
                  <a:bodyPr/>
                  <a:lstStyle/>
                  <a:p>
                    <a:pPr>
                      <a:defRPr sz="900" b="0" i="0" u="none">
                        <a:solidFill>
                          <a:schemeClr val="tx1">
                            <a:lumMod val="65000"/>
                            <a:lumOff val="35000"/>
                          </a:schemeClr>
                        </a:solidFill>
                        <a:latin typeface="Ubuntu Condensed"/>
                      </a:defRPr>
                    </a:pPr>
                    <a:r>
                      <a:rPr lang="en-US" dirty="0"/>
                      <a:t>3.75</a:t>
                    </a:r>
                  </a:p>
                </c:rich>
              </c:tx>
              <c:numFmt formatCode="0.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89F-4D94-88E3-516AB3BCD220}"/>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Sheet1!$A$2:$A$9203</c:f>
              <c:numCache>
                <c:formatCode>yyyy\-mm\-dd</c:formatCode>
                <c:ptCount val="9202"/>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numCache>
            </c:numRef>
          </c:cat>
          <c:val>
            <c:numRef>
              <c:f>Sheet1!$B$2:$B$9203</c:f>
              <c:numCache>
                <c:formatCode>General</c:formatCode>
                <c:ptCount val="9202"/>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c:v>
                </c:pt>
                <c:pt idx="6187">
                  <c:v>-0.3</c:v>
                </c:pt>
                <c:pt idx="6188">
                  <c:v>-0.3</c:v>
                </c:pt>
                <c:pt idx="6189">
                  <c:v>-0.3</c:v>
                </c:pt>
                <c:pt idx="6190">
                  <c:v>-0.3</c:v>
                </c:pt>
                <c:pt idx="6191">
                  <c:v>-0.3</c:v>
                </c:pt>
                <c:pt idx="6192">
                  <c:v>-0.3</c:v>
                </c:pt>
                <c:pt idx="6193">
                  <c:v>-0.3</c:v>
                </c:pt>
                <c:pt idx="6194">
                  <c:v>-0.3</c:v>
                </c:pt>
                <c:pt idx="6195">
                  <c:v>-0.3</c:v>
                </c:pt>
                <c:pt idx="6196">
                  <c:v>-0.3</c:v>
                </c:pt>
                <c:pt idx="6197">
                  <c:v>-0.3</c:v>
                </c:pt>
                <c:pt idx="6198">
                  <c:v>-0.3</c:v>
                </c:pt>
                <c:pt idx="6199">
                  <c:v>-0.3</c:v>
                </c:pt>
                <c:pt idx="6200">
                  <c:v>-0.3</c:v>
                </c:pt>
                <c:pt idx="6201">
                  <c:v>-0.3</c:v>
                </c:pt>
                <c:pt idx="6202">
                  <c:v>-0.3</c:v>
                </c:pt>
                <c:pt idx="6203">
                  <c:v>-0.3</c:v>
                </c:pt>
                <c:pt idx="6204">
                  <c:v>-0.3</c:v>
                </c:pt>
                <c:pt idx="6205">
                  <c:v>-0.3</c:v>
                </c:pt>
                <c:pt idx="6206">
                  <c:v>-0.3</c:v>
                </c:pt>
                <c:pt idx="6207">
                  <c:v>-0.3</c:v>
                </c:pt>
                <c:pt idx="6208">
                  <c:v>-0.3</c:v>
                </c:pt>
                <c:pt idx="6209">
                  <c:v>-0.3</c:v>
                </c:pt>
                <c:pt idx="6210">
                  <c:v>-0.3</c:v>
                </c:pt>
                <c:pt idx="6211">
                  <c:v>-0.3</c:v>
                </c:pt>
                <c:pt idx="6212">
                  <c:v>-0.3</c:v>
                </c:pt>
                <c:pt idx="6213">
                  <c:v>-0.3</c:v>
                </c:pt>
                <c:pt idx="6214">
                  <c:v>-0.3</c:v>
                </c:pt>
                <c:pt idx="6215">
                  <c:v>-0.3</c:v>
                </c:pt>
                <c:pt idx="6216">
                  <c:v>-0.3</c:v>
                </c:pt>
                <c:pt idx="6217">
                  <c:v>-0.3</c:v>
                </c:pt>
                <c:pt idx="6218">
                  <c:v>-0.3</c:v>
                </c:pt>
                <c:pt idx="6219">
                  <c:v>-0.3</c:v>
                </c:pt>
                <c:pt idx="6220">
                  <c:v>-0.3</c:v>
                </c:pt>
                <c:pt idx="6221">
                  <c:v>-0.3</c:v>
                </c:pt>
                <c:pt idx="6222">
                  <c:v>-0.3</c:v>
                </c:pt>
                <c:pt idx="6223">
                  <c:v>-0.3</c:v>
                </c:pt>
                <c:pt idx="6224">
                  <c:v>-0.3</c:v>
                </c:pt>
                <c:pt idx="6225">
                  <c:v>-0.3</c:v>
                </c:pt>
                <c:pt idx="6226">
                  <c:v>-0.3</c:v>
                </c:pt>
                <c:pt idx="6227">
                  <c:v>-0.3</c:v>
                </c:pt>
                <c:pt idx="6228">
                  <c:v>-0.3</c:v>
                </c:pt>
                <c:pt idx="6229">
                  <c:v>-0.3</c:v>
                </c:pt>
                <c:pt idx="6230">
                  <c:v>-0.3</c:v>
                </c:pt>
                <c:pt idx="6231">
                  <c:v>-0.3</c:v>
                </c:pt>
                <c:pt idx="6232">
                  <c:v>-0.3</c:v>
                </c:pt>
                <c:pt idx="6233">
                  <c:v>-0.3</c:v>
                </c:pt>
                <c:pt idx="6234">
                  <c:v>-0.3</c:v>
                </c:pt>
                <c:pt idx="6235">
                  <c:v>-0.3</c:v>
                </c:pt>
                <c:pt idx="6236">
                  <c:v>-0.3</c:v>
                </c:pt>
                <c:pt idx="6237">
                  <c:v>-0.3</c:v>
                </c:pt>
                <c:pt idx="6238">
                  <c:v>-0.3</c:v>
                </c:pt>
                <c:pt idx="6239">
                  <c:v>-0.3</c:v>
                </c:pt>
                <c:pt idx="6240">
                  <c:v>-0.3</c:v>
                </c:pt>
                <c:pt idx="6241">
                  <c:v>-0.3</c:v>
                </c:pt>
                <c:pt idx="6242">
                  <c:v>-0.3</c:v>
                </c:pt>
                <c:pt idx="6243">
                  <c:v>-0.3</c:v>
                </c:pt>
                <c:pt idx="6244">
                  <c:v>-0.3</c:v>
                </c:pt>
                <c:pt idx="6245">
                  <c:v>-0.3</c:v>
                </c:pt>
                <c:pt idx="6246">
                  <c:v>-0.3</c:v>
                </c:pt>
                <c:pt idx="6247">
                  <c:v>-0.3</c:v>
                </c:pt>
                <c:pt idx="6248">
                  <c:v>-0.3</c:v>
                </c:pt>
                <c:pt idx="6249">
                  <c:v>-0.3</c:v>
                </c:pt>
                <c:pt idx="6250">
                  <c:v>-0.3</c:v>
                </c:pt>
                <c:pt idx="6251">
                  <c:v>-0.3</c:v>
                </c:pt>
                <c:pt idx="6252">
                  <c:v>-0.3</c:v>
                </c:pt>
                <c:pt idx="6253">
                  <c:v>-0.3</c:v>
                </c:pt>
                <c:pt idx="6254">
                  <c:v>-0.3</c:v>
                </c:pt>
                <c:pt idx="6255">
                  <c:v>-0.3</c:v>
                </c:pt>
                <c:pt idx="6256">
                  <c:v>-0.3</c:v>
                </c:pt>
                <c:pt idx="6257">
                  <c:v>-0.3</c:v>
                </c:pt>
                <c:pt idx="6258">
                  <c:v>-0.3</c:v>
                </c:pt>
                <c:pt idx="6259">
                  <c:v>-0.3</c:v>
                </c:pt>
                <c:pt idx="6260">
                  <c:v>-0.3</c:v>
                </c:pt>
                <c:pt idx="6261">
                  <c:v>-0.3</c:v>
                </c:pt>
                <c:pt idx="6262">
                  <c:v>-0.3</c:v>
                </c:pt>
                <c:pt idx="6263">
                  <c:v>-0.3</c:v>
                </c:pt>
                <c:pt idx="6264">
                  <c:v>-0.3</c:v>
                </c:pt>
                <c:pt idx="6265">
                  <c:v>-0.3</c:v>
                </c:pt>
                <c:pt idx="6266">
                  <c:v>-0.3</c:v>
                </c:pt>
                <c:pt idx="6267">
                  <c:v>-0.3</c:v>
                </c:pt>
                <c:pt idx="6268">
                  <c:v>-0.3</c:v>
                </c:pt>
                <c:pt idx="6269">
                  <c:v>-0.3</c:v>
                </c:pt>
                <c:pt idx="6270">
                  <c:v>-0.3</c:v>
                </c:pt>
                <c:pt idx="6271">
                  <c:v>-0.3</c:v>
                </c:pt>
                <c:pt idx="6272">
                  <c:v>-0.3</c:v>
                </c:pt>
                <c:pt idx="6273">
                  <c:v>-0.3</c:v>
                </c:pt>
                <c:pt idx="6274">
                  <c:v>-0.3</c:v>
                </c:pt>
                <c:pt idx="6275">
                  <c:v>-0.3</c:v>
                </c:pt>
                <c:pt idx="6276">
                  <c:v>-0.3</c:v>
                </c:pt>
                <c:pt idx="6277">
                  <c:v>-0.3</c:v>
                </c:pt>
                <c:pt idx="6278">
                  <c:v>-0.3</c:v>
                </c:pt>
                <c:pt idx="6279">
                  <c:v>-0.3</c:v>
                </c:pt>
                <c:pt idx="6280">
                  <c:v>-0.3</c:v>
                </c:pt>
                <c:pt idx="6281">
                  <c:v>-0.3</c:v>
                </c:pt>
                <c:pt idx="6282">
                  <c:v>-0.3</c:v>
                </c:pt>
                <c:pt idx="6283">
                  <c:v>-0.3</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4">
                  <c:v>4</c:v>
                </c:pt>
                <c:pt idx="9195">
                  <c:v>4</c:v>
                </c:pt>
                <c:pt idx="9196">
                  <c:v>3.75</c:v>
                </c:pt>
                <c:pt idx="9197">
                  <c:v>3.75</c:v>
                </c:pt>
                <c:pt idx="9198">
                  <c:v>3.75</c:v>
                </c:pt>
                <c:pt idx="9199">
                  <c:v>3.75</c:v>
                </c:pt>
                <c:pt idx="9200">
                  <c:v>3.75</c:v>
                </c:pt>
                <c:pt idx="9201">
                  <c:v>3.75</c:v>
                </c:pt>
              </c:numCache>
            </c:numRef>
          </c:val>
          <c:smooth val="0"/>
          <c:extLst>
            <c:ext xmlns:c16="http://schemas.microsoft.com/office/drawing/2014/chart" uri="{C3380CC4-5D6E-409C-BE32-E72D297353CC}">
              <c16:uniqueId val="{00000001-A04D-4563-B110-55F4DBE61137}"/>
            </c:ext>
          </c:extLst>
        </c:ser>
        <c:dLbls>
          <c:showLegendKey val="0"/>
          <c:showVal val="0"/>
          <c:showCatName val="0"/>
          <c:showSerName val="0"/>
          <c:showPercent val="0"/>
          <c:showBubbleSize val="0"/>
        </c:dLbls>
        <c:smooth val="0"/>
        <c:axId val="2118791784"/>
        <c:axId val="2140495176"/>
      </c:lineChart>
      <c:dateAx>
        <c:axId val="2118791784"/>
        <c:scaling>
          <c:orientation val="minMax"/>
          <c:max val="45456"/>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818"/>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873-49F2-A1BC-ACEC8B8900B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Sheet1!$A$2:$A$9820</c:f>
              <c:numCache>
                <c:formatCode>yyyy\-mm\-dd</c:formatCode>
                <c:ptCount val="9819"/>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numCache>
            </c:numRef>
          </c:cat>
          <c:val>
            <c:numRef>
              <c:f>Sheet1!$B$2:$B$9820</c:f>
              <c:numCache>
                <c:formatCode>General</c:formatCode>
                <c:ptCount val="9819"/>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818"/>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873-49F2-A1BC-ACEC8B8900B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Sheet1!$A$2:$A$9820</c:f>
              <c:numCache>
                <c:formatCode>yyyy\-mm\-dd</c:formatCode>
                <c:ptCount val="9819"/>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numCache>
            </c:numRef>
          </c:cat>
          <c:val>
            <c:numRef>
              <c:f>Sheet1!$C$2:$C$9820</c:f>
              <c:numCache>
                <c:formatCode>General</c:formatCode>
                <c:ptCount val="9819"/>
                <c:pt idx="153">
                  <c:v>93.431165351986905</c:v>
                </c:pt>
                <c:pt idx="154">
                  <c:v>93.431165351986905</c:v>
                </c:pt>
                <c:pt idx="155">
                  <c:v>93.431165351986905</c:v>
                </c:pt>
                <c:pt idx="156">
                  <c:v>93.431165351986905</c:v>
                </c:pt>
                <c:pt idx="157">
                  <c:v>93.431165351986905</c:v>
                </c:pt>
                <c:pt idx="158">
                  <c:v>93.431165351986905</c:v>
                </c:pt>
                <c:pt idx="159">
                  <c:v>93.431165351986905</c:v>
                </c:pt>
                <c:pt idx="160">
                  <c:v>93.431165351986905</c:v>
                </c:pt>
                <c:pt idx="161">
                  <c:v>93.431165351986905</c:v>
                </c:pt>
                <c:pt idx="162">
                  <c:v>93.431165351986905</c:v>
                </c:pt>
                <c:pt idx="163">
                  <c:v>93.431165351986905</c:v>
                </c:pt>
                <c:pt idx="164">
                  <c:v>93.431165351986905</c:v>
                </c:pt>
                <c:pt idx="165">
                  <c:v>93.431165351986905</c:v>
                </c:pt>
                <c:pt idx="166">
                  <c:v>93.431165351986905</c:v>
                </c:pt>
                <c:pt idx="167">
                  <c:v>93.431165351986905</c:v>
                </c:pt>
                <c:pt idx="168">
                  <c:v>93.431165351986905</c:v>
                </c:pt>
                <c:pt idx="169">
                  <c:v>93.431165351986905</c:v>
                </c:pt>
                <c:pt idx="170">
                  <c:v>93.431165351986905</c:v>
                </c:pt>
                <c:pt idx="171">
                  <c:v>93.431165351986905</c:v>
                </c:pt>
                <c:pt idx="172">
                  <c:v>93.431165351986905</c:v>
                </c:pt>
                <c:pt idx="173">
                  <c:v>93.431165351986905</c:v>
                </c:pt>
                <c:pt idx="174">
                  <c:v>93.431165351986905</c:v>
                </c:pt>
                <c:pt idx="175">
                  <c:v>93.431165351986905</c:v>
                </c:pt>
                <c:pt idx="176">
                  <c:v>93.431165351986905</c:v>
                </c:pt>
                <c:pt idx="177">
                  <c:v>93.431165351986905</c:v>
                </c:pt>
                <c:pt idx="178">
                  <c:v>93.431165351986905</c:v>
                </c:pt>
                <c:pt idx="179">
                  <c:v>93.431165351986905</c:v>
                </c:pt>
                <c:pt idx="180">
                  <c:v>93.431165351986905</c:v>
                </c:pt>
                <c:pt idx="181">
                  <c:v>93.431165351986905</c:v>
                </c:pt>
                <c:pt idx="182">
                  <c:v>93.431165351986905</c:v>
                </c:pt>
                <c:pt idx="183">
                  <c:v>93.431165351986905</c:v>
                </c:pt>
                <c:pt idx="184">
                  <c:v>93.431165351986905</c:v>
                </c:pt>
                <c:pt idx="185">
                  <c:v>93.431165351986905</c:v>
                </c:pt>
                <c:pt idx="186">
                  <c:v>93.431165351986905</c:v>
                </c:pt>
                <c:pt idx="187">
                  <c:v>93.431165351986905</c:v>
                </c:pt>
                <c:pt idx="188">
                  <c:v>93.431165351986905</c:v>
                </c:pt>
                <c:pt idx="189">
                  <c:v>93.431165351986905</c:v>
                </c:pt>
                <c:pt idx="190">
                  <c:v>93.431165351986905</c:v>
                </c:pt>
                <c:pt idx="191">
                  <c:v>93.431165351986905</c:v>
                </c:pt>
                <c:pt idx="192">
                  <c:v>93.431165351986905</c:v>
                </c:pt>
                <c:pt idx="193">
                  <c:v>93.431165351986905</c:v>
                </c:pt>
                <c:pt idx="194">
                  <c:v>93.431165351986905</c:v>
                </c:pt>
                <c:pt idx="195">
                  <c:v>93.431165351986905</c:v>
                </c:pt>
                <c:pt idx="196">
                  <c:v>93.431165351986905</c:v>
                </c:pt>
                <c:pt idx="197">
                  <c:v>93.431165351986905</c:v>
                </c:pt>
                <c:pt idx="198">
                  <c:v>93.431165351986905</c:v>
                </c:pt>
                <c:pt idx="199">
                  <c:v>93.431165351986905</c:v>
                </c:pt>
                <c:pt idx="200">
                  <c:v>93.431165351986905</c:v>
                </c:pt>
                <c:pt idx="201">
                  <c:v>93.431165351986905</c:v>
                </c:pt>
                <c:pt idx="202">
                  <c:v>93.431165351986905</c:v>
                </c:pt>
                <c:pt idx="203">
                  <c:v>93.431165351986905</c:v>
                </c:pt>
                <c:pt idx="204">
                  <c:v>93.431165351986905</c:v>
                </c:pt>
                <c:pt idx="205">
                  <c:v>93.431165351986905</c:v>
                </c:pt>
                <c:pt idx="206">
                  <c:v>93.431165351986905</c:v>
                </c:pt>
                <c:pt idx="207">
                  <c:v>93.431165351986905</c:v>
                </c:pt>
                <c:pt idx="208">
                  <c:v>93.431165351986905</c:v>
                </c:pt>
                <c:pt idx="209">
                  <c:v>93.431165351986905</c:v>
                </c:pt>
                <c:pt idx="210">
                  <c:v>93.431165351986905</c:v>
                </c:pt>
                <c:pt idx="211">
                  <c:v>93.431165351986905</c:v>
                </c:pt>
                <c:pt idx="212">
                  <c:v>93.431165351986905</c:v>
                </c:pt>
                <c:pt idx="213">
                  <c:v>93.431165351986905</c:v>
                </c:pt>
                <c:pt idx="214">
                  <c:v>93.431165351986905</c:v>
                </c:pt>
                <c:pt idx="215">
                  <c:v>93.431165351986905</c:v>
                </c:pt>
                <c:pt idx="216">
                  <c:v>93.431165351986905</c:v>
                </c:pt>
                <c:pt idx="217">
                  <c:v>93.431165351986905</c:v>
                </c:pt>
                <c:pt idx="218">
                  <c:v>93.431165351986905</c:v>
                </c:pt>
                <c:pt idx="219">
                  <c:v>93.431165351986905</c:v>
                </c:pt>
                <c:pt idx="220">
                  <c:v>93.431165351986905</c:v>
                </c:pt>
                <c:pt idx="221">
                  <c:v>93.431165351986905</c:v>
                </c:pt>
                <c:pt idx="222">
                  <c:v>93.431165351986905</c:v>
                </c:pt>
                <c:pt idx="223">
                  <c:v>93.431165351986905</c:v>
                </c:pt>
                <c:pt idx="224">
                  <c:v>93.431165351986905</c:v>
                </c:pt>
                <c:pt idx="225">
                  <c:v>93.431165351986905</c:v>
                </c:pt>
                <c:pt idx="226">
                  <c:v>93.431165351986905</c:v>
                </c:pt>
                <c:pt idx="227">
                  <c:v>93.431165351986905</c:v>
                </c:pt>
                <c:pt idx="228">
                  <c:v>93.431165351986905</c:v>
                </c:pt>
                <c:pt idx="229">
                  <c:v>93.431165351986905</c:v>
                </c:pt>
                <c:pt idx="230">
                  <c:v>93.431165351986905</c:v>
                </c:pt>
                <c:pt idx="231">
                  <c:v>93.431165351986905</c:v>
                </c:pt>
                <c:pt idx="232">
                  <c:v>93.431165351986905</c:v>
                </c:pt>
                <c:pt idx="233">
                  <c:v>93.431165351986905</c:v>
                </c:pt>
                <c:pt idx="234">
                  <c:v>93.431165351986905</c:v>
                </c:pt>
                <c:pt idx="235">
                  <c:v>93.431165351986905</c:v>
                </c:pt>
                <c:pt idx="236">
                  <c:v>93.431165351986905</c:v>
                </c:pt>
                <c:pt idx="237">
                  <c:v>93.431165351986905</c:v>
                </c:pt>
                <c:pt idx="238">
                  <c:v>93.431165351986905</c:v>
                </c:pt>
                <c:pt idx="239">
                  <c:v>93.431165351986905</c:v>
                </c:pt>
                <c:pt idx="240">
                  <c:v>93.431165351986905</c:v>
                </c:pt>
                <c:pt idx="241">
                  <c:v>93.431165351986905</c:v>
                </c:pt>
                <c:pt idx="242">
                  <c:v>93.431165351986905</c:v>
                </c:pt>
                <c:pt idx="243">
                  <c:v>93.431165351986905</c:v>
                </c:pt>
                <c:pt idx="244">
                  <c:v>93.431165351986905</c:v>
                </c:pt>
                <c:pt idx="245">
                  <c:v>93.431165351986905</c:v>
                </c:pt>
                <c:pt idx="246">
                  <c:v>93.431165351986905</c:v>
                </c:pt>
                <c:pt idx="247">
                  <c:v>93.431165351986905</c:v>
                </c:pt>
                <c:pt idx="248">
                  <c:v>93.431165351986905</c:v>
                </c:pt>
                <c:pt idx="249">
                  <c:v>93.431165351986905</c:v>
                </c:pt>
                <c:pt idx="250">
                  <c:v>93.431165351986905</c:v>
                </c:pt>
                <c:pt idx="251">
                  <c:v>93.431165351986905</c:v>
                </c:pt>
                <c:pt idx="252">
                  <c:v>93.431165351986905</c:v>
                </c:pt>
                <c:pt idx="253">
                  <c:v>93.431165351986905</c:v>
                </c:pt>
                <c:pt idx="254">
                  <c:v>93.431165351986905</c:v>
                </c:pt>
                <c:pt idx="255">
                  <c:v>93.431165351986905</c:v>
                </c:pt>
                <c:pt idx="256">
                  <c:v>93.431165351986905</c:v>
                </c:pt>
                <c:pt idx="257">
                  <c:v>93.431165351986905</c:v>
                </c:pt>
                <c:pt idx="258">
                  <c:v>93.431165351986905</c:v>
                </c:pt>
                <c:pt idx="259">
                  <c:v>93.431165351986905</c:v>
                </c:pt>
                <c:pt idx="260">
                  <c:v>93.431165351986905</c:v>
                </c:pt>
                <c:pt idx="261">
                  <c:v>93.431165351986905</c:v>
                </c:pt>
                <c:pt idx="262">
                  <c:v>93.431165351986905</c:v>
                </c:pt>
                <c:pt idx="263">
                  <c:v>93.431165351986905</c:v>
                </c:pt>
                <c:pt idx="264">
                  <c:v>93.431165351986905</c:v>
                </c:pt>
                <c:pt idx="265">
                  <c:v>93.431165351986905</c:v>
                </c:pt>
                <c:pt idx="266">
                  <c:v>93.431165351986905</c:v>
                </c:pt>
                <c:pt idx="267">
                  <c:v>93.431165351986905</c:v>
                </c:pt>
                <c:pt idx="268">
                  <c:v>93.431165351986905</c:v>
                </c:pt>
                <c:pt idx="269">
                  <c:v>93.431165351986905</c:v>
                </c:pt>
                <c:pt idx="270">
                  <c:v>93.431165351986905</c:v>
                </c:pt>
                <c:pt idx="271">
                  <c:v>93.431165351986905</c:v>
                </c:pt>
                <c:pt idx="272">
                  <c:v>93.431165351986905</c:v>
                </c:pt>
                <c:pt idx="273">
                  <c:v>93.431165351986905</c:v>
                </c:pt>
                <c:pt idx="274">
                  <c:v>93.431165351986905</c:v>
                </c:pt>
                <c:pt idx="275">
                  <c:v>93.431165351986905</c:v>
                </c:pt>
                <c:pt idx="276">
                  <c:v>93.431165351986905</c:v>
                </c:pt>
                <c:pt idx="277">
                  <c:v>93.431165351986905</c:v>
                </c:pt>
                <c:pt idx="278">
                  <c:v>93.431165351986905</c:v>
                </c:pt>
                <c:pt idx="279">
                  <c:v>93.431165351986905</c:v>
                </c:pt>
                <c:pt idx="280">
                  <c:v>93.431165351986905</c:v>
                </c:pt>
                <c:pt idx="281">
                  <c:v>93.431165351986905</c:v>
                </c:pt>
                <c:pt idx="282">
                  <c:v>93.431165351986905</c:v>
                </c:pt>
                <c:pt idx="283">
                  <c:v>93.431165351986905</c:v>
                </c:pt>
                <c:pt idx="284">
                  <c:v>93.431165351986905</c:v>
                </c:pt>
                <c:pt idx="285">
                  <c:v>93.431165351986905</c:v>
                </c:pt>
                <c:pt idx="286">
                  <c:v>93.431165351986905</c:v>
                </c:pt>
                <c:pt idx="287">
                  <c:v>93.431165351986905</c:v>
                </c:pt>
                <c:pt idx="288">
                  <c:v>93.431165351986905</c:v>
                </c:pt>
                <c:pt idx="289">
                  <c:v>93.431165351986905</c:v>
                </c:pt>
                <c:pt idx="290">
                  <c:v>93.431165351986905</c:v>
                </c:pt>
                <c:pt idx="291">
                  <c:v>93.431165351986905</c:v>
                </c:pt>
                <c:pt idx="292">
                  <c:v>93.431165351986905</c:v>
                </c:pt>
                <c:pt idx="293">
                  <c:v>93.431165351986905</c:v>
                </c:pt>
                <c:pt idx="294">
                  <c:v>93.431165351986905</c:v>
                </c:pt>
                <c:pt idx="295">
                  <c:v>93.431165351986905</c:v>
                </c:pt>
                <c:pt idx="296">
                  <c:v>93.431165351986905</c:v>
                </c:pt>
                <c:pt idx="297">
                  <c:v>93.431165351986905</c:v>
                </c:pt>
                <c:pt idx="298">
                  <c:v>93.431165351986905</c:v>
                </c:pt>
                <c:pt idx="299">
                  <c:v>93.431165351986905</c:v>
                </c:pt>
                <c:pt idx="300">
                  <c:v>93.431165351986905</c:v>
                </c:pt>
                <c:pt idx="301">
                  <c:v>93.431165351986905</c:v>
                </c:pt>
                <c:pt idx="302">
                  <c:v>93.431165351986905</c:v>
                </c:pt>
                <c:pt idx="303">
                  <c:v>93.431165351986905</c:v>
                </c:pt>
                <c:pt idx="304">
                  <c:v>93.431165351986905</c:v>
                </c:pt>
                <c:pt idx="305">
                  <c:v>93.431165351986905</c:v>
                </c:pt>
                <c:pt idx="306">
                  <c:v>93.431165351986905</c:v>
                </c:pt>
                <c:pt idx="307">
                  <c:v>93.431165351986905</c:v>
                </c:pt>
                <c:pt idx="308">
                  <c:v>93.431165351986905</c:v>
                </c:pt>
                <c:pt idx="309">
                  <c:v>93.431165351986905</c:v>
                </c:pt>
                <c:pt idx="310">
                  <c:v>93.431165351986905</c:v>
                </c:pt>
                <c:pt idx="311">
                  <c:v>93.431165351986905</c:v>
                </c:pt>
                <c:pt idx="312">
                  <c:v>93.431165351986905</c:v>
                </c:pt>
                <c:pt idx="313">
                  <c:v>93.431165351986905</c:v>
                </c:pt>
                <c:pt idx="314">
                  <c:v>93.431165351986905</c:v>
                </c:pt>
                <c:pt idx="315">
                  <c:v>93.431165351986905</c:v>
                </c:pt>
                <c:pt idx="316">
                  <c:v>93.431165351986905</c:v>
                </c:pt>
                <c:pt idx="317">
                  <c:v>93.431165351986905</c:v>
                </c:pt>
                <c:pt idx="318">
                  <c:v>93.431165351986905</c:v>
                </c:pt>
                <c:pt idx="319">
                  <c:v>93.431165351986905</c:v>
                </c:pt>
                <c:pt idx="320">
                  <c:v>93.431165351986905</c:v>
                </c:pt>
                <c:pt idx="321">
                  <c:v>93.431165351986905</c:v>
                </c:pt>
                <c:pt idx="322">
                  <c:v>93.431165351986905</c:v>
                </c:pt>
                <c:pt idx="323">
                  <c:v>93.431165351986905</c:v>
                </c:pt>
                <c:pt idx="324">
                  <c:v>93.431165351986905</c:v>
                </c:pt>
                <c:pt idx="325">
                  <c:v>93.431165351986905</c:v>
                </c:pt>
                <c:pt idx="326">
                  <c:v>93.431165351986905</c:v>
                </c:pt>
                <c:pt idx="327">
                  <c:v>93.431165351986905</c:v>
                </c:pt>
                <c:pt idx="328">
                  <c:v>93.431165351986905</c:v>
                </c:pt>
                <c:pt idx="329">
                  <c:v>93.431165351986905</c:v>
                </c:pt>
                <c:pt idx="330">
                  <c:v>93.431165351986905</c:v>
                </c:pt>
                <c:pt idx="331">
                  <c:v>93.431165351986905</c:v>
                </c:pt>
                <c:pt idx="332">
                  <c:v>93.431165351986905</c:v>
                </c:pt>
                <c:pt idx="333">
                  <c:v>93.431165351986905</c:v>
                </c:pt>
                <c:pt idx="334">
                  <c:v>93.431165351986905</c:v>
                </c:pt>
                <c:pt idx="335">
                  <c:v>93.431165351986905</c:v>
                </c:pt>
                <c:pt idx="336">
                  <c:v>93.431165351986905</c:v>
                </c:pt>
                <c:pt idx="337">
                  <c:v>93.431165351986905</c:v>
                </c:pt>
                <c:pt idx="338">
                  <c:v>93.431165351986905</c:v>
                </c:pt>
                <c:pt idx="339">
                  <c:v>93.431165351986905</c:v>
                </c:pt>
                <c:pt idx="340">
                  <c:v>93.431165351986905</c:v>
                </c:pt>
                <c:pt idx="341">
                  <c:v>93.431165351986905</c:v>
                </c:pt>
                <c:pt idx="342">
                  <c:v>93.431165351986905</c:v>
                </c:pt>
                <c:pt idx="343">
                  <c:v>93.431165351986905</c:v>
                </c:pt>
                <c:pt idx="344">
                  <c:v>93.431165351986905</c:v>
                </c:pt>
                <c:pt idx="345">
                  <c:v>93.431165351986905</c:v>
                </c:pt>
                <c:pt idx="346">
                  <c:v>93.431165351986905</c:v>
                </c:pt>
                <c:pt idx="347">
                  <c:v>93.431165351986905</c:v>
                </c:pt>
                <c:pt idx="348">
                  <c:v>93.431165351986905</c:v>
                </c:pt>
                <c:pt idx="349">
                  <c:v>93.431165351986905</c:v>
                </c:pt>
                <c:pt idx="350">
                  <c:v>93.431165351986905</c:v>
                </c:pt>
                <c:pt idx="351">
                  <c:v>93.431165351986905</c:v>
                </c:pt>
                <c:pt idx="352">
                  <c:v>93.431165351986905</c:v>
                </c:pt>
                <c:pt idx="353">
                  <c:v>93.431165351986905</c:v>
                </c:pt>
                <c:pt idx="354">
                  <c:v>93.431165351986905</c:v>
                </c:pt>
                <c:pt idx="355">
                  <c:v>93.431165351986905</c:v>
                </c:pt>
                <c:pt idx="356">
                  <c:v>93.431165351986905</c:v>
                </c:pt>
                <c:pt idx="357">
                  <c:v>93.431165351986905</c:v>
                </c:pt>
                <c:pt idx="358">
                  <c:v>93.431165351986905</c:v>
                </c:pt>
                <c:pt idx="359">
                  <c:v>93.431165351986905</c:v>
                </c:pt>
                <c:pt idx="360">
                  <c:v>93.431165351986905</c:v>
                </c:pt>
                <c:pt idx="361">
                  <c:v>93.431165351986905</c:v>
                </c:pt>
                <c:pt idx="362">
                  <c:v>93.431165351986905</c:v>
                </c:pt>
                <c:pt idx="363">
                  <c:v>93.431165351986905</c:v>
                </c:pt>
                <c:pt idx="364">
                  <c:v>93.431165351986905</c:v>
                </c:pt>
                <c:pt idx="365">
                  <c:v>93.431165351986905</c:v>
                </c:pt>
                <c:pt idx="366">
                  <c:v>93.431165351986905</c:v>
                </c:pt>
                <c:pt idx="367">
                  <c:v>93.431165351986905</c:v>
                </c:pt>
                <c:pt idx="368">
                  <c:v>93.431165351986905</c:v>
                </c:pt>
                <c:pt idx="369">
                  <c:v>93.431165351986905</c:v>
                </c:pt>
                <c:pt idx="370">
                  <c:v>93.431165351986905</c:v>
                </c:pt>
                <c:pt idx="371">
                  <c:v>93.431165351986905</c:v>
                </c:pt>
                <c:pt idx="372">
                  <c:v>93.431165351986905</c:v>
                </c:pt>
                <c:pt idx="373">
                  <c:v>93.431165351986905</c:v>
                </c:pt>
                <c:pt idx="374">
                  <c:v>93.431165351986905</c:v>
                </c:pt>
                <c:pt idx="375">
                  <c:v>93.431165351986905</c:v>
                </c:pt>
                <c:pt idx="376">
                  <c:v>93.431165351986905</c:v>
                </c:pt>
                <c:pt idx="377">
                  <c:v>93.431165351986905</c:v>
                </c:pt>
                <c:pt idx="378">
                  <c:v>93.431165351986905</c:v>
                </c:pt>
                <c:pt idx="379">
                  <c:v>93.431165351986905</c:v>
                </c:pt>
                <c:pt idx="380">
                  <c:v>93.431165351986905</c:v>
                </c:pt>
                <c:pt idx="381">
                  <c:v>93.431165351986905</c:v>
                </c:pt>
                <c:pt idx="382">
                  <c:v>93.431165351986905</c:v>
                </c:pt>
                <c:pt idx="383">
                  <c:v>93.431165351986905</c:v>
                </c:pt>
                <c:pt idx="384">
                  <c:v>93.431165351986905</c:v>
                </c:pt>
                <c:pt idx="385">
                  <c:v>93.431165351986905</c:v>
                </c:pt>
                <c:pt idx="386">
                  <c:v>93.431165351986905</c:v>
                </c:pt>
                <c:pt idx="387">
                  <c:v>93.431165351986905</c:v>
                </c:pt>
                <c:pt idx="388">
                  <c:v>93.431165351986905</c:v>
                </c:pt>
                <c:pt idx="389">
                  <c:v>93.431165351986905</c:v>
                </c:pt>
                <c:pt idx="390">
                  <c:v>93.431165351986905</c:v>
                </c:pt>
                <c:pt idx="391">
                  <c:v>93.431165351986905</c:v>
                </c:pt>
                <c:pt idx="392">
                  <c:v>93.431165351986905</c:v>
                </c:pt>
                <c:pt idx="393">
                  <c:v>93.431165351986905</c:v>
                </c:pt>
                <c:pt idx="394">
                  <c:v>93.431165351986905</c:v>
                </c:pt>
                <c:pt idx="395">
                  <c:v>93.431165351986905</c:v>
                </c:pt>
                <c:pt idx="396">
                  <c:v>93.431165351986905</c:v>
                </c:pt>
                <c:pt idx="397">
                  <c:v>93.431165351986905</c:v>
                </c:pt>
                <c:pt idx="398">
                  <c:v>93.431165351986905</c:v>
                </c:pt>
                <c:pt idx="399">
                  <c:v>93.431165351986905</c:v>
                </c:pt>
                <c:pt idx="400">
                  <c:v>93.431165351986905</c:v>
                </c:pt>
                <c:pt idx="401">
                  <c:v>93.431165351986905</c:v>
                </c:pt>
                <c:pt idx="402">
                  <c:v>93.431165351986905</c:v>
                </c:pt>
                <c:pt idx="403">
                  <c:v>93.431165351986905</c:v>
                </c:pt>
                <c:pt idx="404">
                  <c:v>93.431165351986905</c:v>
                </c:pt>
                <c:pt idx="405">
                  <c:v>93.431165351986905</c:v>
                </c:pt>
                <c:pt idx="406">
                  <c:v>93.431165351986905</c:v>
                </c:pt>
                <c:pt idx="407">
                  <c:v>93.431165351986905</c:v>
                </c:pt>
                <c:pt idx="408">
                  <c:v>93.431165351986905</c:v>
                </c:pt>
                <c:pt idx="409">
                  <c:v>93.431165351986905</c:v>
                </c:pt>
                <c:pt idx="410">
                  <c:v>93.431165351986905</c:v>
                </c:pt>
                <c:pt idx="411">
                  <c:v>93.431165351986905</c:v>
                </c:pt>
                <c:pt idx="412">
                  <c:v>93.431165351986905</c:v>
                </c:pt>
                <c:pt idx="413">
                  <c:v>93.431165351986905</c:v>
                </c:pt>
                <c:pt idx="414">
                  <c:v>93.431165351986905</c:v>
                </c:pt>
                <c:pt idx="415">
                  <c:v>93.431165351986905</c:v>
                </c:pt>
                <c:pt idx="416">
                  <c:v>93.431165351986905</c:v>
                </c:pt>
                <c:pt idx="417">
                  <c:v>93.431165351986905</c:v>
                </c:pt>
                <c:pt idx="418">
                  <c:v>93.431165351986905</c:v>
                </c:pt>
                <c:pt idx="419">
                  <c:v>93.431165351986905</c:v>
                </c:pt>
                <c:pt idx="420">
                  <c:v>93.431165351986905</c:v>
                </c:pt>
                <c:pt idx="421">
                  <c:v>93.431165351986905</c:v>
                </c:pt>
                <c:pt idx="422">
                  <c:v>93.431165351986905</c:v>
                </c:pt>
                <c:pt idx="423">
                  <c:v>93.431165351986905</c:v>
                </c:pt>
                <c:pt idx="424">
                  <c:v>93.431165351986905</c:v>
                </c:pt>
                <c:pt idx="425">
                  <c:v>93.431165351986905</c:v>
                </c:pt>
                <c:pt idx="426">
                  <c:v>93.431165351986905</c:v>
                </c:pt>
                <c:pt idx="427">
                  <c:v>93.431165351986905</c:v>
                </c:pt>
                <c:pt idx="428">
                  <c:v>93.431165351986905</c:v>
                </c:pt>
                <c:pt idx="429">
                  <c:v>93.431165351986905</c:v>
                </c:pt>
                <c:pt idx="430">
                  <c:v>93.431165351986905</c:v>
                </c:pt>
                <c:pt idx="431">
                  <c:v>93.431165351986905</c:v>
                </c:pt>
                <c:pt idx="432">
                  <c:v>93.431165351986905</c:v>
                </c:pt>
                <c:pt idx="433">
                  <c:v>93.431165351986905</c:v>
                </c:pt>
                <c:pt idx="434">
                  <c:v>93.431165351986905</c:v>
                </c:pt>
                <c:pt idx="435">
                  <c:v>93.431165351986905</c:v>
                </c:pt>
                <c:pt idx="436">
                  <c:v>93.431165351986905</c:v>
                </c:pt>
                <c:pt idx="437">
                  <c:v>93.431165351986905</c:v>
                </c:pt>
                <c:pt idx="438">
                  <c:v>93.431165351986905</c:v>
                </c:pt>
                <c:pt idx="439">
                  <c:v>93.431165351986905</c:v>
                </c:pt>
                <c:pt idx="440">
                  <c:v>93.431165351986905</c:v>
                </c:pt>
                <c:pt idx="441">
                  <c:v>93.431165351986905</c:v>
                </c:pt>
                <c:pt idx="442">
                  <c:v>93.431165351986905</c:v>
                </c:pt>
                <c:pt idx="443">
                  <c:v>93.431165351986905</c:v>
                </c:pt>
                <c:pt idx="444">
                  <c:v>93.431165351986905</c:v>
                </c:pt>
                <c:pt idx="445">
                  <c:v>93.431165351986905</c:v>
                </c:pt>
                <c:pt idx="446">
                  <c:v>93.431165351986905</c:v>
                </c:pt>
                <c:pt idx="447">
                  <c:v>93.431165351986905</c:v>
                </c:pt>
                <c:pt idx="448">
                  <c:v>93.431165351986905</c:v>
                </c:pt>
                <c:pt idx="449">
                  <c:v>93.431165351986905</c:v>
                </c:pt>
                <c:pt idx="450">
                  <c:v>93.431165351986905</c:v>
                </c:pt>
                <c:pt idx="451">
                  <c:v>93.431165351986905</c:v>
                </c:pt>
                <c:pt idx="452">
                  <c:v>93.431165351986905</c:v>
                </c:pt>
                <c:pt idx="453">
                  <c:v>93.431165351986905</c:v>
                </c:pt>
                <c:pt idx="454">
                  <c:v>93.431165351986905</c:v>
                </c:pt>
                <c:pt idx="455">
                  <c:v>93.431165351986905</c:v>
                </c:pt>
                <c:pt idx="456">
                  <c:v>93.431165351986905</c:v>
                </c:pt>
                <c:pt idx="457">
                  <c:v>93.431165351986905</c:v>
                </c:pt>
                <c:pt idx="458">
                  <c:v>93.431165351986905</c:v>
                </c:pt>
                <c:pt idx="459">
                  <c:v>93.431165351986905</c:v>
                </c:pt>
                <c:pt idx="460">
                  <c:v>93.431165351986905</c:v>
                </c:pt>
                <c:pt idx="461">
                  <c:v>93.431165351986905</c:v>
                </c:pt>
                <c:pt idx="462">
                  <c:v>93.431165351986905</c:v>
                </c:pt>
                <c:pt idx="463">
                  <c:v>93.431165351986905</c:v>
                </c:pt>
                <c:pt idx="464">
                  <c:v>93.431165351986905</c:v>
                </c:pt>
                <c:pt idx="465">
                  <c:v>93.431165351986905</c:v>
                </c:pt>
                <c:pt idx="466">
                  <c:v>93.431165351986905</c:v>
                </c:pt>
                <c:pt idx="467">
                  <c:v>93.431165351986905</c:v>
                </c:pt>
                <c:pt idx="468">
                  <c:v>93.431165351986905</c:v>
                </c:pt>
                <c:pt idx="469">
                  <c:v>93.431165351986905</c:v>
                </c:pt>
                <c:pt idx="470">
                  <c:v>93.431165351986905</c:v>
                </c:pt>
                <c:pt idx="471">
                  <c:v>93.431165351986905</c:v>
                </c:pt>
                <c:pt idx="472">
                  <c:v>93.431165351986905</c:v>
                </c:pt>
                <c:pt idx="473">
                  <c:v>93.431165351986905</c:v>
                </c:pt>
                <c:pt idx="474">
                  <c:v>93.431165351986905</c:v>
                </c:pt>
                <c:pt idx="475">
                  <c:v>93.431165351986905</c:v>
                </c:pt>
                <c:pt idx="476">
                  <c:v>93.431165351986905</c:v>
                </c:pt>
                <c:pt idx="477">
                  <c:v>93.431165351986905</c:v>
                </c:pt>
                <c:pt idx="478">
                  <c:v>93.431165351986905</c:v>
                </c:pt>
                <c:pt idx="479">
                  <c:v>93.431165351986905</c:v>
                </c:pt>
                <c:pt idx="480">
                  <c:v>93.431165351986905</c:v>
                </c:pt>
                <c:pt idx="481">
                  <c:v>93.431165351986905</c:v>
                </c:pt>
                <c:pt idx="482">
                  <c:v>93.431165351986905</c:v>
                </c:pt>
                <c:pt idx="483">
                  <c:v>93.431165351986905</c:v>
                </c:pt>
                <c:pt idx="484">
                  <c:v>93.431165351986905</c:v>
                </c:pt>
                <c:pt idx="485">
                  <c:v>93.431165351986905</c:v>
                </c:pt>
                <c:pt idx="486">
                  <c:v>93.431165351986905</c:v>
                </c:pt>
                <c:pt idx="487">
                  <c:v>93.431165351986905</c:v>
                </c:pt>
                <c:pt idx="488">
                  <c:v>93.431165351986905</c:v>
                </c:pt>
                <c:pt idx="489">
                  <c:v>93.431165351986905</c:v>
                </c:pt>
                <c:pt idx="490">
                  <c:v>93.431165351986905</c:v>
                </c:pt>
                <c:pt idx="491">
                  <c:v>93.431165351986905</c:v>
                </c:pt>
                <c:pt idx="492">
                  <c:v>93.431165351986905</c:v>
                </c:pt>
                <c:pt idx="493">
                  <c:v>93.431165351986905</c:v>
                </c:pt>
                <c:pt idx="494">
                  <c:v>93.431165351986905</c:v>
                </c:pt>
                <c:pt idx="495">
                  <c:v>93.431165351986905</c:v>
                </c:pt>
                <c:pt idx="496">
                  <c:v>93.431165351986905</c:v>
                </c:pt>
                <c:pt idx="497">
                  <c:v>93.431165351986905</c:v>
                </c:pt>
                <c:pt idx="498">
                  <c:v>93.431165351986905</c:v>
                </c:pt>
                <c:pt idx="499">
                  <c:v>93.431165351986905</c:v>
                </c:pt>
                <c:pt idx="500">
                  <c:v>93.431165351986905</c:v>
                </c:pt>
                <c:pt idx="501">
                  <c:v>93.431165351986905</c:v>
                </c:pt>
                <c:pt idx="502">
                  <c:v>93.431165351986905</c:v>
                </c:pt>
                <c:pt idx="503">
                  <c:v>93.431165351986905</c:v>
                </c:pt>
                <c:pt idx="504">
                  <c:v>93.431165351986905</c:v>
                </c:pt>
                <c:pt idx="505">
                  <c:v>93.431165351986905</c:v>
                </c:pt>
                <c:pt idx="506">
                  <c:v>93.431165351986905</c:v>
                </c:pt>
                <c:pt idx="507">
                  <c:v>93.431165351986905</c:v>
                </c:pt>
                <c:pt idx="508">
                  <c:v>93.431165351986905</c:v>
                </c:pt>
                <c:pt idx="509">
                  <c:v>93.431165351986905</c:v>
                </c:pt>
                <c:pt idx="510">
                  <c:v>93.431165351986905</c:v>
                </c:pt>
                <c:pt idx="511">
                  <c:v>93.431165351986905</c:v>
                </c:pt>
                <c:pt idx="512">
                  <c:v>93.431165351986905</c:v>
                </c:pt>
                <c:pt idx="513">
                  <c:v>93.431165351986905</c:v>
                </c:pt>
                <c:pt idx="514">
                  <c:v>93.431165351986905</c:v>
                </c:pt>
                <c:pt idx="515">
                  <c:v>93.431165351986905</c:v>
                </c:pt>
                <c:pt idx="516">
                  <c:v>93.431165351986905</c:v>
                </c:pt>
                <c:pt idx="517">
                  <c:v>93.431165351986905</c:v>
                </c:pt>
                <c:pt idx="518">
                  <c:v>93.431165351986905</c:v>
                </c:pt>
                <c:pt idx="519">
                  <c:v>93.431165351986905</c:v>
                </c:pt>
                <c:pt idx="520">
                  <c:v>93.431165351986905</c:v>
                </c:pt>
                <c:pt idx="521">
                  <c:v>93.431165351986905</c:v>
                </c:pt>
                <c:pt idx="522">
                  <c:v>93.431165351986905</c:v>
                </c:pt>
                <c:pt idx="523">
                  <c:v>93.431165351986905</c:v>
                </c:pt>
                <c:pt idx="524">
                  <c:v>93.431165351986905</c:v>
                </c:pt>
                <c:pt idx="525">
                  <c:v>93.431165351986905</c:v>
                </c:pt>
                <c:pt idx="526">
                  <c:v>93.431165351986905</c:v>
                </c:pt>
                <c:pt idx="527">
                  <c:v>93.431165351986905</c:v>
                </c:pt>
                <c:pt idx="528">
                  <c:v>93.431165351986905</c:v>
                </c:pt>
                <c:pt idx="529">
                  <c:v>93.431165351986905</c:v>
                </c:pt>
                <c:pt idx="530">
                  <c:v>93.431165351986905</c:v>
                </c:pt>
                <c:pt idx="531">
                  <c:v>93.431165351986905</c:v>
                </c:pt>
                <c:pt idx="532">
                  <c:v>93.431165351986905</c:v>
                </c:pt>
                <c:pt idx="533">
                  <c:v>93.431165351986905</c:v>
                </c:pt>
                <c:pt idx="534">
                  <c:v>93.431165351986905</c:v>
                </c:pt>
                <c:pt idx="535">
                  <c:v>93.431165351986905</c:v>
                </c:pt>
                <c:pt idx="536">
                  <c:v>93.431165351986905</c:v>
                </c:pt>
                <c:pt idx="537">
                  <c:v>93.431165351986905</c:v>
                </c:pt>
                <c:pt idx="538">
                  <c:v>93.431165351986905</c:v>
                </c:pt>
                <c:pt idx="539">
                  <c:v>93.431165351986905</c:v>
                </c:pt>
                <c:pt idx="540">
                  <c:v>93.431165351986905</c:v>
                </c:pt>
                <c:pt idx="541">
                  <c:v>93.431165351986905</c:v>
                </c:pt>
                <c:pt idx="542">
                  <c:v>93.431165351986905</c:v>
                </c:pt>
                <c:pt idx="543">
                  <c:v>93.431165351986905</c:v>
                </c:pt>
                <c:pt idx="544">
                  <c:v>93.431165351986905</c:v>
                </c:pt>
                <c:pt idx="545">
                  <c:v>93.431165351986905</c:v>
                </c:pt>
                <c:pt idx="546">
                  <c:v>93.431165351986905</c:v>
                </c:pt>
                <c:pt idx="547">
                  <c:v>93.431165351986905</c:v>
                </c:pt>
                <c:pt idx="548">
                  <c:v>93.431165351986905</c:v>
                </c:pt>
                <c:pt idx="549">
                  <c:v>93.431165351986905</c:v>
                </c:pt>
                <c:pt idx="550">
                  <c:v>93.431165351986905</c:v>
                </c:pt>
                <c:pt idx="551">
                  <c:v>93.431165351986905</c:v>
                </c:pt>
                <c:pt idx="552">
                  <c:v>93.431165351986905</c:v>
                </c:pt>
                <c:pt idx="553">
                  <c:v>93.431165351986905</c:v>
                </c:pt>
                <c:pt idx="554">
                  <c:v>93.431165351986905</c:v>
                </c:pt>
                <c:pt idx="555">
                  <c:v>93.431165351986905</c:v>
                </c:pt>
                <c:pt idx="556">
                  <c:v>93.431165351986905</c:v>
                </c:pt>
                <c:pt idx="557">
                  <c:v>93.431165351986905</c:v>
                </c:pt>
                <c:pt idx="558">
                  <c:v>93.431165351986905</c:v>
                </c:pt>
                <c:pt idx="559">
                  <c:v>93.431165351986905</c:v>
                </c:pt>
                <c:pt idx="560">
                  <c:v>93.431165351986905</c:v>
                </c:pt>
                <c:pt idx="561">
                  <c:v>93.431165351986905</c:v>
                </c:pt>
                <c:pt idx="562">
                  <c:v>93.431165351986905</c:v>
                </c:pt>
                <c:pt idx="563">
                  <c:v>93.431165351986905</c:v>
                </c:pt>
                <c:pt idx="564">
                  <c:v>93.431165351986905</c:v>
                </c:pt>
                <c:pt idx="565">
                  <c:v>93.431165351986905</c:v>
                </c:pt>
                <c:pt idx="566">
                  <c:v>93.431165351986905</c:v>
                </c:pt>
                <c:pt idx="567">
                  <c:v>93.431165351986905</c:v>
                </c:pt>
                <c:pt idx="568">
                  <c:v>93.431165351986905</c:v>
                </c:pt>
                <c:pt idx="569">
                  <c:v>93.431165351986905</c:v>
                </c:pt>
                <c:pt idx="570">
                  <c:v>93.431165351986905</c:v>
                </c:pt>
                <c:pt idx="571">
                  <c:v>93.431165351986905</c:v>
                </c:pt>
                <c:pt idx="572">
                  <c:v>93.431165351986905</c:v>
                </c:pt>
                <c:pt idx="573">
                  <c:v>93.431165351986905</c:v>
                </c:pt>
                <c:pt idx="574">
                  <c:v>93.431165351986905</c:v>
                </c:pt>
                <c:pt idx="575">
                  <c:v>93.431165351986905</c:v>
                </c:pt>
                <c:pt idx="576">
                  <c:v>93.431165351986905</c:v>
                </c:pt>
                <c:pt idx="577">
                  <c:v>93.431165351986905</c:v>
                </c:pt>
                <c:pt idx="578">
                  <c:v>93.431165351986905</c:v>
                </c:pt>
                <c:pt idx="579">
                  <c:v>93.431165351986905</c:v>
                </c:pt>
                <c:pt idx="580">
                  <c:v>93.431165351986905</c:v>
                </c:pt>
                <c:pt idx="581">
                  <c:v>93.431165351986905</c:v>
                </c:pt>
                <c:pt idx="582">
                  <c:v>93.431165351986905</c:v>
                </c:pt>
                <c:pt idx="583">
                  <c:v>93.431165351986905</c:v>
                </c:pt>
                <c:pt idx="584">
                  <c:v>93.431165351986905</c:v>
                </c:pt>
                <c:pt idx="585">
                  <c:v>93.431165351986905</c:v>
                </c:pt>
                <c:pt idx="586">
                  <c:v>93.431165351986905</c:v>
                </c:pt>
                <c:pt idx="587">
                  <c:v>93.431165351986905</c:v>
                </c:pt>
                <c:pt idx="588">
                  <c:v>93.431165351986905</c:v>
                </c:pt>
                <c:pt idx="589">
                  <c:v>93.431165351986905</c:v>
                </c:pt>
                <c:pt idx="590">
                  <c:v>93.431165351986905</c:v>
                </c:pt>
                <c:pt idx="591">
                  <c:v>93.431165351986905</c:v>
                </c:pt>
                <c:pt idx="592">
                  <c:v>93.431165351986905</c:v>
                </c:pt>
                <c:pt idx="593">
                  <c:v>93.431165351986905</c:v>
                </c:pt>
                <c:pt idx="594">
                  <c:v>93.431165351986905</c:v>
                </c:pt>
                <c:pt idx="595">
                  <c:v>93.431165351986905</c:v>
                </c:pt>
                <c:pt idx="596">
                  <c:v>93.431165351986905</c:v>
                </c:pt>
                <c:pt idx="597">
                  <c:v>93.431165351986905</c:v>
                </c:pt>
                <c:pt idx="598">
                  <c:v>93.431165351986905</c:v>
                </c:pt>
                <c:pt idx="599">
                  <c:v>93.431165351986905</c:v>
                </c:pt>
                <c:pt idx="600">
                  <c:v>93.431165351986905</c:v>
                </c:pt>
                <c:pt idx="601">
                  <c:v>93.431165351986905</c:v>
                </c:pt>
                <c:pt idx="602">
                  <c:v>93.431165351986905</c:v>
                </c:pt>
                <c:pt idx="603">
                  <c:v>93.431165351986905</c:v>
                </c:pt>
                <c:pt idx="604">
                  <c:v>93.431165351986905</c:v>
                </c:pt>
                <c:pt idx="605">
                  <c:v>93.431165351986905</c:v>
                </c:pt>
                <c:pt idx="606">
                  <c:v>93.431165351986905</c:v>
                </c:pt>
                <c:pt idx="607">
                  <c:v>93.431165351986905</c:v>
                </c:pt>
                <c:pt idx="608">
                  <c:v>93.431165351986905</c:v>
                </c:pt>
                <c:pt idx="609">
                  <c:v>93.431165351986905</c:v>
                </c:pt>
                <c:pt idx="610">
                  <c:v>93.431165351986905</c:v>
                </c:pt>
                <c:pt idx="611">
                  <c:v>93.431165351986905</c:v>
                </c:pt>
                <c:pt idx="612">
                  <c:v>93.431165351986905</c:v>
                </c:pt>
                <c:pt idx="613">
                  <c:v>93.431165351986905</c:v>
                </c:pt>
                <c:pt idx="614">
                  <c:v>93.431165351986905</c:v>
                </c:pt>
                <c:pt idx="615">
                  <c:v>93.431165351986905</c:v>
                </c:pt>
                <c:pt idx="616">
                  <c:v>93.431165351986905</c:v>
                </c:pt>
                <c:pt idx="617">
                  <c:v>93.431165351986905</c:v>
                </c:pt>
                <c:pt idx="618">
                  <c:v>93.431165351986905</c:v>
                </c:pt>
                <c:pt idx="619">
                  <c:v>93.431165351986905</c:v>
                </c:pt>
                <c:pt idx="620">
                  <c:v>93.431165351986905</c:v>
                </c:pt>
                <c:pt idx="621">
                  <c:v>93.431165351986905</c:v>
                </c:pt>
                <c:pt idx="622">
                  <c:v>93.431165351986905</c:v>
                </c:pt>
                <c:pt idx="623">
                  <c:v>93.431165351986905</c:v>
                </c:pt>
                <c:pt idx="624">
                  <c:v>93.431165351986905</c:v>
                </c:pt>
                <c:pt idx="625">
                  <c:v>93.431165351986905</c:v>
                </c:pt>
                <c:pt idx="626">
                  <c:v>93.431165351986905</c:v>
                </c:pt>
                <c:pt idx="627">
                  <c:v>93.431165351986905</c:v>
                </c:pt>
                <c:pt idx="628">
                  <c:v>93.431165351986905</c:v>
                </c:pt>
                <c:pt idx="629">
                  <c:v>93.431165351986905</c:v>
                </c:pt>
                <c:pt idx="630">
                  <c:v>93.431165351986905</c:v>
                </c:pt>
                <c:pt idx="631">
                  <c:v>93.431165351986905</c:v>
                </c:pt>
                <c:pt idx="632">
                  <c:v>93.431165351986905</c:v>
                </c:pt>
                <c:pt idx="633">
                  <c:v>93.431165351986905</c:v>
                </c:pt>
                <c:pt idx="634">
                  <c:v>93.431165351986905</c:v>
                </c:pt>
                <c:pt idx="635">
                  <c:v>93.431165351986905</c:v>
                </c:pt>
                <c:pt idx="636">
                  <c:v>93.431165351986905</c:v>
                </c:pt>
                <c:pt idx="637">
                  <c:v>93.431165351986905</c:v>
                </c:pt>
                <c:pt idx="638">
                  <c:v>93.431165351986905</c:v>
                </c:pt>
                <c:pt idx="639">
                  <c:v>93.431165351986905</c:v>
                </c:pt>
                <c:pt idx="640">
                  <c:v>93.431165351986905</c:v>
                </c:pt>
                <c:pt idx="641">
                  <c:v>93.431165351986905</c:v>
                </c:pt>
                <c:pt idx="642">
                  <c:v>93.431165351986905</c:v>
                </c:pt>
                <c:pt idx="643">
                  <c:v>93.431165351986905</c:v>
                </c:pt>
                <c:pt idx="644">
                  <c:v>93.431165351986905</c:v>
                </c:pt>
                <c:pt idx="645">
                  <c:v>93.431165351986905</c:v>
                </c:pt>
                <c:pt idx="646">
                  <c:v>93.431165351986905</c:v>
                </c:pt>
                <c:pt idx="647">
                  <c:v>93.431165351986905</c:v>
                </c:pt>
                <c:pt idx="648">
                  <c:v>93.431165351986905</c:v>
                </c:pt>
                <c:pt idx="649">
                  <c:v>93.431165351986905</c:v>
                </c:pt>
                <c:pt idx="650">
                  <c:v>93.431165351986905</c:v>
                </c:pt>
                <c:pt idx="651">
                  <c:v>93.431165351986905</c:v>
                </c:pt>
                <c:pt idx="652">
                  <c:v>93.431165351986905</c:v>
                </c:pt>
                <c:pt idx="653">
                  <c:v>93.431165351986905</c:v>
                </c:pt>
                <c:pt idx="654">
                  <c:v>93.431165351986905</c:v>
                </c:pt>
                <c:pt idx="655">
                  <c:v>93.431165351986905</c:v>
                </c:pt>
                <c:pt idx="656">
                  <c:v>93.431165351986905</c:v>
                </c:pt>
                <c:pt idx="657">
                  <c:v>93.431165351986905</c:v>
                </c:pt>
                <c:pt idx="658">
                  <c:v>93.431165351986905</c:v>
                </c:pt>
                <c:pt idx="659">
                  <c:v>93.431165351986905</c:v>
                </c:pt>
                <c:pt idx="660">
                  <c:v>93.431165351986905</c:v>
                </c:pt>
                <c:pt idx="661">
                  <c:v>93.431165351986905</c:v>
                </c:pt>
                <c:pt idx="662">
                  <c:v>93.431165351986905</c:v>
                </c:pt>
                <c:pt idx="663">
                  <c:v>93.431165351986905</c:v>
                </c:pt>
                <c:pt idx="664">
                  <c:v>93.431165351986905</c:v>
                </c:pt>
                <c:pt idx="665">
                  <c:v>93.431165351986905</c:v>
                </c:pt>
                <c:pt idx="666">
                  <c:v>93.431165351986905</c:v>
                </c:pt>
                <c:pt idx="667">
                  <c:v>93.431165351986905</c:v>
                </c:pt>
                <c:pt idx="668">
                  <c:v>93.431165351986905</c:v>
                </c:pt>
                <c:pt idx="669">
                  <c:v>93.431165351986905</c:v>
                </c:pt>
                <c:pt idx="670">
                  <c:v>93.431165351986905</c:v>
                </c:pt>
                <c:pt idx="671">
                  <c:v>93.431165351986905</c:v>
                </c:pt>
                <c:pt idx="672">
                  <c:v>93.431165351986905</c:v>
                </c:pt>
                <c:pt idx="673">
                  <c:v>93.431165351986905</c:v>
                </c:pt>
                <c:pt idx="674">
                  <c:v>93.431165351986905</c:v>
                </c:pt>
                <c:pt idx="675">
                  <c:v>93.431165351986905</c:v>
                </c:pt>
                <c:pt idx="676">
                  <c:v>93.431165351986905</c:v>
                </c:pt>
                <c:pt idx="677">
                  <c:v>93.431165351986905</c:v>
                </c:pt>
                <c:pt idx="678">
                  <c:v>93.431165351986905</c:v>
                </c:pt>
                <c:pt idx="679">
                  <c:v>93.431165351986905</c:v>
                </c:pt>
                <c:pt idx="680">
                  <c:v>93.431165351986905</c:v>
                </c:pt>
                <c:pt idx="681">
                  <c:v>93.431165351986905</c:v>
                </c:pt>
                <c:pt idx="682">
                  <c:v>93.431165351986905</c:v>
                </c:pt>
                <c:pt idx="683">
                  <c:v>93.431165351986905</c:v>
                </c:pt>
                <c:pt idx="684">
                  <c:v>93.431165351986905</c:v>
                </c:pt>
                <c:pt idx="685">
                  <c:v>93.431165351986905</c:v>
                </c:pt>
                <c:pt idx="686">
                  <c:v>93.431165351986905</c:v>
                </c:pt>
                <c:pt idx="687">
                  <c:v>93.431165351986905</c:v>
                </c:pt>
                <c:pt idx="688">
                  <c:v>93.431165351986905</c:v>
                </c:pt>
                <c:pt idx="689">
                  <c:v>93.431165351986905</c:v>
                </c:pt>
                <c:pt idx="690">
                  <c:v>93.431165351986905</c:v>
                </c:pt>
                <c:pt idx="691">
                  <c:v>93.431165351986905</c:v>
                </c:pt>
                <c:pt idx="692">
                  <c:v>93.431165351986905</c:v>
                </c:pt>
                <c:pt idx="693">
                  <c:v>93.431165351986905</c:v>
                </c:pt>
                <c:pt idx="694">
                  <c:v>93.431165351986905</c:v>
                </c:pt>
                <c:pt idx="695">
                  <c:v>93.431165351986905</c:v>
                </c:pt>
                <c:pt idx="696">
                  <c:v>93.431165351986905</c:v>
                </c:pt>
                <c:pt idx="697">
                  <c:v>93.431165351986905</c:v>
                </c:pt>
                <c:pt idx="698">
                  <c:v>93.431165351986905</c:v>
                </c:pt>
                <c:pt idx="699">
                  <c:v>93.431165351986905</c:v>
                </c:pt>
                <c:pt idx="700">
                  <c:v>93.431165351986905</c:v>
                </c:pt>
                <c:pt idx="701">
                  <c:v>93.431165351986905</c:v>
                </c:pt>
                <c:pt idx="702">
                  <c:v>93.431165351986905</c:v>
                </c:pt>
                <c:pt idx="703">
                  <c:v>93.431165351986905</c:v>
                </c:pt>
                <c:pt idx="704">
                  <c:v>93.431165351986905</c:v>
                </c:pt>
                <c:pt idx="705">
                  <c:v>93.431165351986905</c:v>
                </c:pt>
                <c:pt idx="706">
                  <c:v>93.431165351986905</c:v>
                </c:pt>
                <c:pt idx="707">
                  <c:v>93.431165351986905</c:v>
                </c:pt>
                <c:pt idx="708">
                  <c:v>93.431165351986905</c:v>
                </c:pt>
                <c:pt idx="709">
                  <c:v>93.431165351986905</c:v>
                </c:pt>
                <c:pt idx="710">
                  <c:v>93.431165351986905</c:v>
                </c:pt>
                <c:pt idx="711">
                  <c:v>93.431165351986905</c:v>
                </c:pt>
                <c:pt idx="712">
                  <c:v>93.431165351986905</c:v>
                </c:pt>
                <c:pt idx="713">
                  <c:v>93.431165351986905</c:v>
                </c:pt>
                <c:pt idx="714">
                  <c:v>93.431165351986905</c:v>
                </c:pt>
                <c:pt idx="715">
                  <c:v>93.431165351986905</c:v>
                </c:pt>
                <c:pt idx="716">
                  <c:v>93.431165351986905</c:v>
                </c:pt>
                <c:pt idx="717">
                  <c:v>93.431165351986905</c:v>
                </c:pt>
                <c:pt idx="718">
                  <c:v>93.431165351986905</c:v>
                </c:pt>
                <c:pt idx="719">
                  <c:v>93.431165351986905</c:v>
                </c:pt>
                <c:pt idx="720">
                  <c:v>93.431165351986905</c:v>
                </c:pt>
                <c:pt idx="721">
                  <c:v>93.431165351986905</c:v>
                </c:pt>
                <c:pt idx="722">
                  <c:v>93.431165351986905</c:v>
                </c:pt>
                <c:pt idx="723">
                  <c:v>93.431165351986905</c:v>
                </c:pt>
                <c:pt idx="724">
                  <c:v>93.431165351986905</c:v>
                </c:pt>
                <c:pt idx="725">
                  <c:v>93.431165351986905</c:v>
                </c:pt>
                <c:pt idx="726">
                  <c:v>93.431165351986905</c:v>
                </c:pt>
                <c:pt idx="727">
                  <c:v>93.431165351986905</c:v>
                </c:pt>
                <c:pt idx="728">
                  <c:v>93.431165351986905</c:v>
                </c:pt>
                <c:pt idx="729">
                  <c:v>93.431165351986905</c:v>
                </c:pt>
                <c:pt idx="730">
                  <c:v>93.431165351986905</c:v>
                </c:pt>
                <c:pt idx="731">
                  <c:v>93.431165351986905</c:v>
                </c:pt>
                <c:pt idx="732">
                  <c:v>93.431165351986905</c:v>
                </c:pt>
                <c:pt idx="733">
                  <c:v>93.431165351986905</c:v>
                </c:pt>
                <c:pt idx="734">
                  <c:v>93.431165351986905</c:v>
                </c:pt>
                <c:pt idx="735">
                  <c:v>93.431165351986905</c:v>
                </c:pt>
                <c:pt idx="736">
                  <c:v>93.431165351986905</c:v>
                </c:pt>
                <c:pt idx="737">
                  <c:v>93.431165351986905</c:v>
                </c:pt>
                <c:pt idx="738">
                  <c:v>93.431165351986905</c:v>
                </c:pt>
                <c:pt idx="739">
                  <c:v>93.431165351986905</c:v>
                </c:pt>
                <c:pt idx="740">
                  <c:v>93.431165351986905</c:v>
                </c:pt>
                <c:pt idx="741">
                  <c:v>93.431165351986905</c:v>
                </c:pt>
                <c:pt idx="742">
                  <c:v>93.431165351986905</c:v>
                </c:pt>
                <c:pt idx="743">
                  <c:v>93.431165351986905</c:v>
                </c:pt>
                <c:pt idx="744">
                  <c:v>93.431165351986905</c:v>
                </c:pt>
                <c:pt idx="745">
                  <c:v>93.431165351986905</c:v>
                </c:pt>
                <c:pt idx="746">
                  <c:v>93.431165351986905</c:v>
                </c:pt>
                <c:pt idx="747">
                  <c:v>93.431165351986905</c:v>
                </c:pt>
                <c:pt idx="748">
                  <c:v>93.431165351986905</c:v>
                </c:pt>
                <c:pt idx="749">
                  <c:v>93.431165351986905</c:v>
                </c:pt>
                <c:pt idx="750">
                  <c:v>93.431165351986905</c:v>
                </c:pt>
                <c:pt idx="751">
                  <c:v>93.431165351986905</c:v>
                </c:pt>
                <c:pt idx="752">
                  <c:v>93.431165351986905</c:v>
                </c:pt>
                <c:pt idx="753">
                  <c:v>93.431165351986905</c:v>
                </c:pt>
                <c:pt idx="754">
                  <c:v>93.431165351986905</c:v>
                </c:pt>
                <c:pt idx="755">
                  <c:v>93.431165351986905</c:v>
                </c:pt>
                <c:pt idx="756">
                  <c:v>93.431165351986905</c:v>
                </c:pt>
                <c:pt idx="757">
                  <c:v>93.431165351986905</c:v>
                </c:pt>
                <c:pt idx="758">
                  <c:v>93.431165351986905</c:v>
                </c:pt>
                <c:pt idx="759">
                  <c:v>93.431165351986905</c:v>
                </c:pt>
                <c:pt idx="760">
                  <c:v>93.431165351986905</c:v>
                </c:pt>
                <c:pt idx="761">
                  <c:v>93.431165351986905</c:v>
                </c:pt>
                <c:pt idx="762">
                  <c:v>93.431165351986905</c:v>
                </c:pt>
                <c:pt idx="763">
                  <c:v>93.431165351986905</c:v>
                </c:pt>
                <c:pt idx="764">
                  <c:v>93.431165351986905</c:v>
                </c:pt>
                <c:pt idx="765">
                  <c:v>93.431165351986905</c:v>
                </c:pt>
                <c:pt idx="766">
                  <c:v>93.431165351986905</c:v>
                </c:pt>
                <c:pt idx="767">
                  <c:v>93.431165351986905</c:v>
                </c:pt>
                <c:pt idx="768">
                  <c:v>93.431165351986905</c:v>
                </c:pt>
                <c:pt idx="769">
                  <c:v>93.431165351986905</c:v>
                </c:pt>
                <c:pt idx="770">
                  <c:v>93.431165351986905</c:v>
                </c:pt>
                <c:pt idx="771">
                  <c:v>93.431165351986905</c:v>
                </c:pt>
                <c:pt idx="772">
                  <c:v>93.431165351986905</c:v>
                </c:pt>
                <c:pt idx="773">
                  <c:v>93.431165351986905</c:v>
                </c:pt>
                <c:pt idx="774">
                  <c:v>93.431165351986905</c:v>
                </c:pt>
                <c:pt idx="775">
                  <c:v>93.431165351986905</c:v>
                </c:pt>
                <c:pt idx="776">
                  <c:v>93.431165351986905</c:v>
                </c:pt>
                <c:pt idx="777">
                  <c:v>93.431165351986905</c:v>
                </c:pt>
                <c:pt idx="778">
                  <c:v>93.431165351986905</c:v>
                </c:pt>
                <c:pt idx="779">
                  <c:v>93.431165351986905</c:v>
                </c:pt>
                <c:pt idx="780">
                  <c:v>93.431165351986905</c:v>
                </c:pt>
                <c:pt idx="781">
                  <c:v>93.431165351986905</c:v>
                </c:pt>
                <c:pt idx="782">
                  <c:v>93.431165351986905</c:v>
                </c:pt>
                <c:pt idx="783">
                  <c:v>93.431165351986905</c:v>
                </c:pt>
                <c:pt idx="784">
                  <c:v>93.431165351986905</c:v>
                </c:pt>
                <c:pt idx="785">
                  <c:v>93.431165351986905</c:v>
                </c:pt>
                <c:pt idx="786">
                  <c:v>93.431165351986905</c:v>
                </c:pt>
                <c:pt idx="787">
                  <c:v>93.431165351986905</c:v>
                </c:pt>
                <c:pt idx="788">
                  <c:v>93.431165351986905</c:v>
                </c:pt>
                <c:pt idx="789">
                  <c:v>93.431165351986905</c:v>
                </c:pt>
                <c:pt idx="790">
                  <c:v>93.431165351986905</c:v>
                </c:pt>
                <c:pt idx="791">
                  <c:v>93.431165351986905</c:v>
                </c:pt>
                <c:pt idx="792">
                  <c:v>93.431165351986905</c:v>
                </c:pt>
                <c:pt idx="793">
                  <c:v>93.431165351986905</c:v>
                </c:pt>
                <c:pt idx="794">
                  <c:v>93.431165351986905</c:v>
                </c:pt>
                <c:pt idx="795">
                  <c:v>93.431165351986905</c:v>
                </c:pt>
                <c:pt idx="796">
                  <c:v>93.431165351986905</c:v>
                </c:pt>
                <c:pt idx="797">
                  <c:v>93.431165351986905</c:v>
                </c:pt>
                <c:pt idx="798">
                  <c:v>93.431165351986905</c:v>
                </c:pt>
                <c:pt idx="799">
                  <c:v>93.431165351986905</c:v>
                </c:pt>
                <c:pt idx="800">
                  <c:v>93.431165351986905</c:v>
                </c:pt>
                <c:pt idx="801">
                  <c:v>93.431165351986905</c:v>
                </c:pt>
                <c:pt idx="802">
                  <c:v>93.431165351986905</c:v>
                </c:pt>
                <c:pt idx="803">
                  <c:v>93.431165351986905</c:v>
                </c:pt>
                <c:pt idx="804">
                  <c:v>93.431165351986905</c:v>
                </c:pt>
                <c:pt idx="805">
                  <c:v>93.431165351986905</c:v>
                </c:pt>
                <c:pt idx="806">
                  <c:v>93.431165351986905</c:v>
                </c:pt>
                <c:pt idx="807">
                  <c:v>93.431165351986905</c:v>
                </c:pt>
                <c:pt idx="808">
                  <c:v>93.431165351986905</c:v>
                </c:pt>
                <c:pt idx="809">
                  <c:v>93.431165351986905</c:v>
                </c:pt>
                <c:pt idx="810">
                  <c:v>93.431165351986905</c:v>
                </c:pt>
                <c:pt idx="811">
                  <c:v>93.431165351986905</c:v>
                </c:pt>
                <c:pt idx="812">
                  <c:v>93.431165351986905</c:v>
                </c:pt>
                <c:pt idx="813">
                  <c:v>93.431165351986905</c:v>
                </c:pt>
                <c:pt idx="814">
                  <c:v>93.431165351986905</c:v>
                </c:pt>
                <c:pt idx="815">
                  <c:v>93.431165351986905</c:v>
                </c:pt>
                <c:pt idx="816">
                  <c:v>93.431165351986905</c:v>
                </c:pt>
                <c:pt idx="817">
                  <c:v>93.431165351986905</c:v>
                </c:pt>
                <c:pt idx="818">
                  <c:v>93.431165351986905</c:v>
                </c:pt>
                <c:pt idx="819">
                  <c:v>93.431165351986905</c:v>
                </c:pt>
                <c:pt idx="820">
                  <c:v>93.431165351986905</c:v>
                </c:pt>
                <c:pt idx="821">
                  <c:v>93.431165351986905</c:v>
                </c:pt>
                <c:pt idx="822">
                  <c:v>93.431165351986905</c:v>
                </c:pt>
                <c:pt idx="823">
                  <c:v>93.431165351986905</c:v>
                </c:pt>
                <c:pt idx="824">
                  <c:v>93.431165351986905</c:v>
                </c:pt>
                <c:pt idx="825">
                  <c:v>93.431165351986905</c:v>
                </c:pt>
                <c:pt idx="826">
                  <c:v>93.431165351986905</c:v>
                </c:pt>
                <c:pt idx="827">
                  <c:v>93.431165351986905</c:v>
                </c:pt>
                <c:pt idx="828">
                  <c:v>93.431165351986905</c:v>
                </c:pt>
                <c:pt idx="829">
                  <c:v>93.431165351986905</c:v>
                </c:pt>
                <c:pt idx="830">
                  <c:v>93.431165351986905</c:v>
                </c:pt>
                <c:pt idx="831">
                  <c:v>93.431165351986905</c:v>
                </c:pt>
                <c:pt idx="832">
                  <c:v>93.431165351986905</c:v>
                </c:pt>
                <c:pt idx="833">
                  <c:v>93.431165351986905</c:v>
                </c:pt>
                <c:pt idx="834">
                  <c:v>93.431165351986905</c:v>
                </c:pt>
                <c:pt idx="835">
                  <c:v>93.431165351986905</c:v>
                </c:pt>
                <c:pt idx="836">
                  <c:v>93.431165351986905</c:v>
                </c:pt>
                <c:pt idx="837">
                  <c:v>93.431165351986905</c:v>
                </c:pt>
                <c:pt idx="838">
                  <c:v>93.431165351986905</c:v>
                </c:pt>
                <c:pt idx="839">
                  <c:v>93.431165351986905</c:v>
                </c:pt>
                <c:pt idx="840">
                  <c:v>93.431165351986905</c:v>
                </c:pt>
                <c:pt idx="841">
                  <c:v>93.431165351986905</c:v>
                </c:pt>
                <c:pt idx="842">
                  <c:v>93.431165351986905</c:v>
                </c:pt>
                <c:pt idx="843">
                  <c:v>93.431165351986905</c:v>
                </c:pt>
                <c:pt idx="844">
                  <c:v>93.431165351986905</c:v>
                </c:pt>
                <c:pt idx="845">
                  <c:v>93.431165351986905</c:v>
                </c:pt>
                <c:pt idx="846">
                  <c:v>93.431165351986905</c:v>
                </c:pt>
                <c:pt idx="847">
                  <c:v>93.431165351986905</c:v>
                </c:pt>
                <c:pt idx="848">
                  <c:v>93.431165351986905</c:v>
                </c:pt>
                <c:pt idx="849">
                  <c:v>93.431165351986905</c:v>
                </c:pt>
                <c:pt idx="850">
                  <c:v>93.431165351986905</c:v>
                </c:pt>
                <c:pt idx="851">
                  <c:v>93.431165351986905</c:v>
                </c:pt>
                <c:pt idx="852">
                  <c:v>93.431165351986905</c:v>
                </c:pt>
                <c:pt idx="853">
                  <c:v>93.431165351986905</c:v>
                </c:pt>
                <c:pt idx="854">
                  <c:v>93.431165351986905</c:v>
                </c:pt>
                <c:pt idx="855">
                  <c:v>93.431165351986905</c:v>
                </c:pt>
                <c:pt idx="856">
                  <c:v>93.431165351986905</c:v>
                </c:pt>
                <c:pt idx="857">
                  <c:v>93.431165351986905</c:v>
                </c:pt>
                <c:pt idx="858">
                  <c:v>93.431165351986905</c:v>
                </c:pt>
                <c:pt idx="859">
                  <c:v>93.431165351986905</c:v>
                </c:pt>
                <c:pt idx="860">
                  <c:v>93.431165351986905</c:v>
                </c:pt>
                <c:pt idx="861">
                  <c:v>93.431165351986905</c:v>
                </c:pt>
                <c:pt idx="862">
                  <c:v>93.431165351986905</c:v>
                </c:pt>
                <c:pt idx="863">
                  <c:v>93.431165351986905</c:v>
                </c:pt>
                <c:pt idx="864">
                  <c:v>93.431165351986905</c:v>
                </c:pt>
                <c:pt idx="865">
                  <c:v>93.431165351986905</c:v>
                </c:pt>
                <c:pt idx="866">
                  <c:v>93.431165351986905</c:v>
                </c:pt>
                <c:pt idx="867">
                  <c:v>93.431165351986905</c:v>
                </c:pt>
                <c:pt idx="868">
                  <c:v>93.431165351986905</c:v>
                </c:pt>
                <c:pt idx="869">
                  <c:v>93.431165351986905</c:v>
                </c:pt>
                <c:pt idx="870">
                  <c:v>93.431165351986905</c:v>
                </c:pt>
                <c:pt idx="871">
                  <c:v>93.431165351986905</c:v>
                </c:pt>
                <c:pt idx="872">
                  <c:v>93.431165351986905</c:v>
                </c:pt>
                <c:pt idx="873">
                  <c:v>93.431165351986905</c:v>
                </c:pt>
                <c:pt idx="874">
                  <c:v>93.431165351986905</c:v>
                </c:pt>
                <c:pt idx="875">
                  <c:v>93.431165351986905</c:v>
                </c:pt>
                <c:pt idx="876">
                  <c:v>93.431165351986905</c:v>
                </c:pt>
                <c:pt idx="877">
                  <c:v>93.431165351986905</c:v>
                </c:pt>
                <c:pt idx="878">
                  <c:v>93.431165351986905</c:v>
                </c:pt>
                <c:pt idx="879">
                  <c:v>93.431165351986905</c:v>
                </c:pt>
                <c:pt idx="880">
                  <c:v>93.431165351986905</c:v>
                </c:pt>
                <c:pt idx="881">
                  <c:v>93.431165351986905</c:v>
                </c:pt>
                <c:pt idx="882">
                  <c:v>93.431165351986905</c:v>
                </c:pt>
                <c:pt idx="883">
                  <c:v>93.431165351986905</c:v>
                </c:pt>
                <c:pt idx="884">
                  <c:v>93.431165351986905</c:v>
                </c:pt>
                <c:pt idx="885">
                  <c:v>93.431165351986905</c:v>
                </c:pt>
                <c:pt idx="886">
                  <c:v>93.431165351986905</c:v>
                </c:pt>
                <c:pt idx="887">
                  <c:v>93.431165351986905</c:v>
                </c:pt>
                <c:pt idx="888">
                  <c:v>93.431165351986905</c:v>
                </c:pt>
                <c:pt idx="889">
                  <c:v>93.431165351986905</c:v>
                </c:pt>
                <c:pt idx="890">
                  <c:v>93.431165351986905</c:v>
                </c:pt>
                <c:pt idx="891">
                  <c:v>93.431165351986905</c:v>
                </c:pt>
                <c:pt idx="892">
                  <c:v>93.431165351986905</c:v>
                </c:pt>
                <c:pt idx="893">
                  <c:v>93.431165351986905</c:v>
                </c:pt>
                <c:pt idx="894">
                  <c:v>93.431165351986905</c:v>
                </c:pt>
                <c:pt idx="895">
                  <c:v>93.431165351986905</c:v>
                </c:pt>
                <c:pt idx="896">
                  <c:v>93.431165351986905</c:v>
                </c:pt>
                <c:pt idx="897">
                  <c:v>93.431165351986905</c:v>
                </c:pt>
                <c:pt idx="898">
                  <c:v>93.431165351986905</c:v>
                </c:pt>
                <c:pt idx="899">
                  <c:v>93.431165351986905</c:v>
                </c:pt>
                <c:pt idx="900">
                  <c:v>93.431165351986905</c:v>
                </c:pt>
                <c:pt idx="901">
                  <c:v>93.431165351986905</c:v>
                </c:pt>
                <c:pt idx="902">
                  <c:v>93.431165351986905</c:v>
                </c:pt>
                <c:pt idx="903">
                  <c:v>93.431165351986905</c:v>
                </c:pt>
                <c:pt idx="904">
                  <c:v>93.431165351986905</c:v>
                </c:pt>
                <c:pt idx="905">
                  <c:v>93.431165351986905</c:v>
                </c:pt>
                <c:pt idx="906">
                  <c:v>93.431165351986905</c:v>
                </c:pt>
                <c:pt idx="907">
                  <c:v>93.431165351986905</c:v>
                </c:pt>
                <c:pt idx="908">
                  <c:v>93.431165351986905</c:v>
                </c:pt>
                <c:pt idx="909">
                  <c:v>93.431165351986905</c:v>
                </c:pt>
                <c:pt idx="910">
                  <c:v>93.431165351986905</c:v>
                </c:pt>
                <c:pt idx="911">
                  <c:v>93.431165351986905</c:v>
                </c:pt>
                <c:pt idx="912">
                  <c:v>93.431165351986905</c:v>
                </c:pt>
                <c:pt idx="913">
                  <c:v>93.431165351986905</c:v>
                </c:pt>
                <c:pt idx="914">
                  <c:v>93.431165351986905</c:v>
                </c:pt>
                <c:pt idx="915">
                  <c:v>93.431165351986905</c:v>
                </c:pt>
                <c:pt idx="916">
                  <c:v>93.431165351986905</c:v>
                </c:pt>
                <c:pt idx="917">
                  <c:v>93.431165351986905</c:v>
                </c:pt>
                <c:pt idx="918">
                  <c:v>93.431165351986905</c:v>
                </c:pt>
                <c:pt idx="919">
                  <c:v>93.431165351986905</c:v>
                </c:pt>
                <c:pt idx="920">
                  <c:v>93.431165351986905</c:v>
                </c:pt>
                <c:pt idx="921">
                  <c:v>93.431165351986905</c:v>
                </c:pt>
                <c:pt idx="922">
                  <c:v>93.431165351986905</c:v>
                </c:pt>
                <c:pt idx="923">
                  <c:v>93.431165351986905</c:v>
                </c:pt>
                <c:pt idx="924">
                  <c:v>93.431165351986905</c:v>
                </c:pt>
                <c:pt idx="925">
                  <c:v>93.431165351986905</c:v>
                </c:pt>
                <c:pt idx="926">
                  <c:v>93.431165351986905</c:v>
                </c:pt>
                <c:pt idx="927">
                  <c:v>93.431165351986905</c:v>
                </c:pt>
                <c:pt idx="928">
                  <c:v>93.431165351986905</c:v>
                </c:pt>
                <c:pt idx="929">
                  <c:v>93.431165351986905</c:v>
                </c:pt>
                <c:pt idx="930">
                  <c:v>93.431165351986905</c:v>
                </c:pt>
                <c:pt idx="931">
                  <c:v>93.431165351986905</c:v>
                </c:pt>
                <c:pt idx="932">
                  <c:v>93.431165351986905</c:v>
                </c:pt>
                <c:pt idx="933">
                  <c:v>93.431165351986905</c:v>
                </c:pt>
                <c:pt idx="934">
                  <c:v>93.431165351986905</c:v>
                </c:pt>
                <c:pt idx="935">
                  <c:v>93.431165351986905</c:v>
                </c:pt>
                <c:pt idx="936">
                  <c:v>93.431165351986905</c:v>
                </c:pt>
                <c:pt idx="937">
                  <c:v>93.431165351986905</c:v>
                </c:pt>
                <c:pt idx="938">
                  <c:v>93.431165351986905</c:v>
                </c:pt>
                <c:pt idx="939">
                  <c:v>93.431165351986905</c:v>
                </c:pt>
                <c:pt idx="940">
                  <c:v>93.431165351986905</c:v>
                </c:pt>
                <c:pt idx="941">
                  <c:v>93.431165351986905</c:v>
                </c:pt>
                <c:pt idx="942">
                  <c:v>93.431165351986905</c:v>
                </c:pt>
                <c:pt idx="943">
                  <c:v>93.431165351986905</c:v>
                </c:pt>
                <c:pt idx="944">
                  <c:v>93.431165351986905</c:v>
                </c:pt>
                <c:pt idx="945">
                  <c:v>93.431165351986905</c:v>
                </c:pt>
                <c:pt idx="946">
                  <c:v>93.431165351986905</c:v>
                </c:pt>
                <c:pt idx="947">
                  <c:v>93.431165351986905</c:v>
                </c:pt>
                <c:pt idx="948">
                  <c:v>93.431165351986905</c:v>
                </c:pt>
                <c:pt idx="949">
                  <c:v>93.431165351986905</c:v>
                </c:pt>
                <c:pt idx="950">
                  <c:v>93.431165351986905</c:v>
                </c:pt>
                <c:pt idx="951">
                  <c:v>93.431165351986905</c:v>
                </c:pt>
                <c:pt idx="952">
                  <c:v>93.431165351986905</c:v>
                </c:pt>
                <c:pt idx="953">
                  <c:v>93.431165351986905</c:v>
                </c:pt>
                <c:pt idx="954">
                  <c:v>93.431165351986905</c:v>
                </c:pt>
                <c:pt idx="955">
                  <c:v>93.431165351986905</c:v>
                </c:pt>
                <c:pt idx="956">
                  <c:v>93.431165351986905</c:v>
                </c:pt>
                <c:pt idx="957">
                  <c:v>93.431165351986905</c:v>
                </c:pt>
                <c:pt idx="958">
                  <c:v>93.431165351986905</c:v>
                </c:pt>
                <c:pt idx="959">
                  <c:v>93.431165351986905</c:v>
                </c:pt>
                <c:pt idx="960">
                  <c:v>93.431165351986905</c:v>
                </c:pt>
                <c:pt idx="961">
                  <c:v>93.431165351986905</c:v>
                </c:pt>
                <c:pt idx="962">
                  <c:v>93.431165351986905</c:v>
                </c:pt>
                <c:pt idx="963">
                  <c:v>93.431165351986905</c:v>
                </c:pt>
                <c:pt idx="964">
                  <c:v>93.431165351986905</c:v>
                </c:pt>
                <c:pt idx="965">
                  <c:v>93.431165351986905</c:v>
                </c:pt>
                <c:pt idx="966">
                  <c:v>93.431165351986905</c:v>
                </c:pt>
                <c:pt idx="967">
                  <c:v>93.431165351986905</c:v>
                </c:pt>
                <c:pt idx="968">
                  <c:v>93.431165351986905</c:v>
                </c:pt>
                <c:pt idx="969">
                  <c:v>93.431165351986905</c:v>
                </c:pt>
                <c:pt idx="970">
                  <c:v>93.431165351986905</c:v>
                </c:pt>
                <c:pt idx="971">
                  <c:v>93.431165351986905</c:v>
                </c:pt>
                <c:pt idx="972">
                  <c:v>93.431165351986905</c:v>
                </c:pt>
                <c:pt idx="973">
                  <c:v>93.431165351986905</c:v>
                </c:pt>
                <c:pt idx="974">
                  <c:v>93.431165351986905</c:v>
                </c:pt>
                <c:pt idx="975">
                  <c:v>93.431165351986905</c:v>
                </c:pt>
                <c:pt idx="976">
                  <c:v>93.431165351986905</c:v>
                </c:pt>
                <c:pt idx="977">
                  <c:v>93.431165351986905</c:v>
                </c:pt>
                <c:pt idx="978">
                  <c:v>93.431165351986905</c:v>
                </c:pt>
                <c:pt idx="979">
                  <c:v>93.431165351986905</c:v>
                </c:pt>
                <c:pt idx="980">
                  <c:v>93.431165351986905</c:v>
                </c:pt>
                <c:pt idx="981">
                  <c:v>93.431165351986905</c:v>
                </c:pt>
                <c:pt idx="982">
                  <c:v>93.431165351986905</c:v>
                </c:pt>
                <c:pt idx="983">
                  <c:v>93.431165351986905</c:v>
                </c:pt>
                <c:pt idx="984">
                  <c:v>93.431165351986905</c:v>
                </c:pt>
                <c:pt idx="985">
                  <c:v>93.431165351986905</c:v>
                </c:pt>
                <c:pt idx="986">
                  <c:v>93.431165351986905</c:v>
                </c:pt>
                <c:pt idx="987">
                  <c:v>93.431165351986905</c:v>
                </c:pt>
                <c:pt idx="988">
                  <c:v>93.431165351986905</c:v>
                </c:pt>
                <c:pt idx="989">
                  <c:v>93.431165351986905</c:v>
                </c:pt>
                <c:pt idx="990">
                  <c:v>93.431165351986905</c:v>
                </c:pt>
                <c:pt idx="991">
                  <c:v>93.431165351986905</c:v>
                </c:pt>
                <c:pt idx="992">
                  <c:v>93.431165351986905</c:v>
                </c:pt>
                <c:pt idx="993">
                  <c:v>93.431165351986905</c:v>
                </c:pt>
                <c:pt idx="994">
                  <c:v>93.431165351986905</c:v>
                </c:pt>
                <c:pt idx="995">
                  <c:v>93.431165351986905</c:v>
                </c:pt>
                <c:pt idx="996">
                  <c:v>93.431165351986905</c:v>
                </c:pt>
                <c:pt idx="997">
                  <c:v>93.431165351986905</c:v>
                </c:pt>
                <c:pt idx="998">
                  <c:v>93.431165351986905</c:v>
                </c:pt>
                <c:pt idx="999">
                  <c:v>93.431165351986905</c:v>
                </c:pt>
                <c:pt idx="1000">
                  <c:v>93.431165351986905</c:v>
                </c:pt>
                <c:pt idx="1001">
                  <c:v>93.431165351986905</c:v>
                </c:pt>
                <c:pt idx="1002">
                  <c:v>93.431165351986905</c:v>
                </c:pt>
                <c:pt idx="1003">
                  <c:v>93.431165351986905</c:v>
                </c:pt>
                <c:pt idx="1004">
                  <c:v>93.431165351986905</c:v>
                </c:pt>
                <c:pt idx="1005">
                  <c:v>93.431165351986905</c:v>
                </c:pt>
                <c:pt idx="1006">
                  <c:v>93.431165351986905</c:v>
                </c:pt>
                <c:pt idx="1007">
                  <c:v>93.431165351986905</c:v>
                </c:pt>
                <c:pt idx="1008">
                  <c:v>93.431165351986905</c:v>
                </c:pt>
                <c:pt idx="1009">
                  <c:v>93.431165351986905</c:v>
                </c:pt>
                <c:pt idx="1010">
                  <c:v>93.431165351986905</c:v>
                </c:pt>
                <c:pt idx="1011">
                  <c:v>93.431165351986905</c:v>
                </c:pt>
                <c:pt idx="1012">
                  <c:v>93.431165351986905</c:v>
                </c:pt>
                <c:pt idx="1013">
                  <c:v>93.431165351986905</c:v>
                </c:pt>
                <c:pt idx="1014">
                  <c:v>93.431165351986905</c:v>
                </c:pt>
                <c:pt idx="1015">
                  <c:v>93.431165351986905</c:v>
                </c:pt>
                <c:pt idx="1016">
                  <c:v>93.431165351986905</c:v>
                </c:pt>
                <c:pt idx="1017">
                  <c:v>93.431165351986905</c:v>
                </c:pt>
                <c:pt idx="1018">
                  <c:v>93.431165351986905</c:v>
                </c:pt>
                <c:pt idx="1019">
                  <c:v>93.431165351986905</c:v>
                </c:pt>
                <c:pt idx="1020">
                  <c:v>93.431165351986905</c:v>
                </c:pt>
                <c:pt idx="1021">
                  <c:v>93.431165351986905</c:v>
                </c:pt>
                <c:pt idx="1022">
                  <c:v>93.431165351986905</c:v>
                </c:pt>
                <c:pt idx="1023">
                  <c:v>93.431165351986905</c:v>
                </c:pt>
                <c:pt idx="1024">
                  <c:v>93.431165351986905</c:v>
                </c:pt>
                <c:pt idx="1025">
                  <c:v>93.431165351986905</c:v>
                </c:pt>
                <c:pt idx="1026">
                  <c:v>93.431165351986905</c:v>
                </c:pt>
                <c:pt idx="1027">
                  <c:v>93.431165351986905</c:v>
                </c:pt>
                <c:pt idx="1028">
                  <c:v>93.431165351986905</c:v>
                </c:pt>
                <c:pt idx="1029">
                  <c:v>93.431165351986905</c:v>
                </c:pt>
                <c:pt idx="1030">
                  <c:v>93.431165351986905</c:v>
                </c:pt>
                <c:pt idx="1031">
                  <c:v>93.431165351986905</c:v>
                </c:pt>
                <c:pt idx="1032">
                  <c:v>93.431165351986905</c:v>
                </c:pt>
                <c:pt idx="1033">
                  <c:v>93.431165351986905</c:v>
                </c:pt>
                <c:pt idx="1034">
                  <c:v>93.431165351986905</c:v>
                </c:pt>
                <c:pt idx="1035">
                  <c:v>93.431165351986905</c:v>
                </c:pt>
                <c:pt idx="1036">
                  <c:v>93.431165351986905</c:v>
                </c:pt>
                <c:pt idx="1037">
                  <c:v>93.431165351986905</c:v>
                </c:pt>
                <c:pt idx="1038">
                  <c:v>93.431165351986905</c:v>
                </c:pt>
                <c:pt idx="1039">
                  <c:v>93.431165351986905</c:v>
                </c:pt>
                <c:pt idx="1040">
                  <c:v>93.431165351986905</c:v>
                </c:pt>
                <c:pt idx="1041">
                  <c:v>93.431165351986905</c:v>
                </c:pt>
                <c:pt idx="1042">
                  <c:v>93.431165351986905</c:v>
                </c:pt>
                <c:pt idx="1043">
                  <c:v>93.431165351986905</c:v>
                </c:pt>
                <c:pt idx="1044">
                  <c:v>93.431165351986905</c:v>
                </c:pt>
                <c:pt idx="1045">
                  <c:v>93.431165351986905</c:v>
                </c:pt>
                <c:pt idx="1046">
                  <c:v>93.431165351986905</c:v>
                </c:pt>
                <c:pt idx="1047">
                  <c:v>93.431165351986905</c:v>
                </c:pt>
                <c:pt idx="1048">
                  <c:v>93.431165351986905</c:v>
                </c:pt>
                <c:pt idx="1049">
                  <c:v>93.431165351986905</c:v>
                </c:pt>
                <c:pt idx="1050">
                  <c:v>93.431165351986905</c:v>
                </c:pt>
                <c:pt idx="1051">
                  <c:v>93.431165351986905</c:v>
                </c:pt>
                <c:pt idx="1052">
                  <c:v>93.431165351986905</c:v>
                </c:pt>
                <c:pt idx="1053">
                  <c:v>93.431165351986905</c:v>
                </c:pt>
                <c:pt idx="1054">
                  <c:v>93.431165351986905</c:v>
                </c:pt>
                <c:pt idx="1055">
                  <c:v>93.431165351986905</c:v>
                </c:pt>
                <c:pt idx="1056">
                  <c:v>93.431165351986905</c:v>
                </c:pt>
                <c:pt idx="1057">
                  <c:v>93.431165351986905</c:v>
                </c:pt>
                <c:pt idx="1058">
                  <c:v>93.431165351986905</c:v>
                </c:pt>
                <c:pt idx="1059">
                  <c:v>93.431165351986905</c:v>
                </c:pt>
                <c:pt idx="1060">
                  <c:v>93.431165351986905</c:v>
                </c:pt>
                <c:pt idx="1061">
                  <c:v>93.431165351986905</c:v>
                </c:pt>
                <c:pt idx="1062">
                  <c:v>93.431165351986905</c:v>
                </c:pt>
                <c:pt idx="1063">
                  <c:v>93.431165351986905</c:v>
                </c:pt>
                <c:pt idx="1064">
                  <c:v>93.431165351986905</c:v>
                </c:pt>
                <c:pt idx="1065">
                  <c:v>93.431165351986905</c:v>
                </c:pt>
                <c:pt idx="1066">
                  <c:v>93.431165351986905</c:v>
                </c:pt>
                <c:pt idx="1067">
                  <c:v>93.431165351986905</c:v>
                </c:pt>
                <c:pt idx="1068">
                  <c:v>93.431165351986905</c:v>
                </c:pt>
                <c:pt idx="1069">
                  <c:v>93.431165351986905</c:v>
                </c:pt>
                <c:pt idx="1070">
                  <c:v>93.431165351986905</c:v>
                </c:pt>
                <c:pt idx="1071">
                  <c:v>93.431165351986905</c:v>
                </c:pt>
                <c:pt idx="1072">
                  <c:v>93.431165351986905</c:v>
                </c:pt>
                <c:pt idx="1073">
                  <c:v>93.431165351986905</c:v>
                </c:pt>
                <c:pt idx="1074">
                  <c:v>93.431165351986905</c:v>
                </c:pt>
                <c:pt idx="1075">
                  <c:v>93.431165351986905</c:v>
                </c:pt>
                <c:pt idx="1076">
                  <c:v>93.431165351986905</c:v>
                </c:pt>
                <c:pt idx="1077">
                  <c:v>93.431165351986905</c:v>
                </c:pt>
                <c:pt idx="1078">
                  <c:v>93.431165351986905</c:v>
                </c:pt>
                <c:pt idx="1079">
                  <c:v>93.431165351986905</c:v>
                </c:pt>
                <c:pt idx="1080">
                  <c:v>93.431165351986905</c:v>
                </c:pt>
                <c:pt idx="1081">
                  <c:v>93.431165351986905</c:v>
                </c:pt>
                <c:pt idx="1082">
                  <c:v>93.431165351986905</c:v>
                </c:pt>
                <c:pt idx="1083">
                  <c:v>93.431165351986905</c:v>
                </c:pt>
                <c:pt idx="1084">
                  <c:v>93.431165351986905</c:v>
                </c:pt>
                <c:pt idx="1085">
                  <c:v>93.431165351986905</c:v>
                </c:pt>
                <c:pt idx="1086">
                  <c:v>93.431165351986905</c:v>
                </c:pt>
                <c:pt idx="1087">
                  <c:v>93.431165351986905</c:v>
                </c:pt>
                <c:pt idx="1088">
                  <c:v>93.431165351986905</c:v>
                </c:pt>
                <c:pt idx="1089">
                  <c:v>93.431165351986905</c:v>
                </c:pt>
                <c:pt idx="1090">
                  <c:v>93.431165351986905</c:v>
                </c:pt>
                <c:pt idx="1091">
                  <c:v>93.431165351986905</c:v>
                </c:pt>
                <c:pt idx="1092">
                  <c:v>93.431165351986905</c:v>
                </c:pt>
                <c:pt idx="1093">
                  <c:v>93.431165351986905</c:v>
                </c:pt>
                <c:pt idx="1094">
                  <c:v>93.431165351986905</c:v>
                </c:pt>
                <c:pt idx="1095">
                  <c:v>93.431165351986905</c:v>
                </c:pt>
                <c:pt idx="1096">
                  <c:v>93.431165351986905</c:v>
                </c:pt>
                <c:pt idx="1097">
                  <c:v>93.431165351986905</c:v>
                </c:pt>
                <c:pt idx="1098">
                  <c:v>93.431165351986905</c:v>
                </c:pt>
                <c:pt idx="1099">
                  <c:v>93.431165351986905</c:v>
                </c:pt>
                <c:pt idx="1100">
                  <c:v>93.431165351986905</c:v>
                </c:pt>
                <c:pt idx="1101">
                  <c:v>93.431165351986905</c:v>
                </c:pt>
                <c:pt idx="1102">
                  <c:v>93.431165351986905</c:v>
                </c:pt>
                <c:pt idx="1103">
                  <c:v>93.431165351986905</c:v>
                </c:pt>
                <c:pt idx="1104">
                  <c:v>93.431165351986905</c:v>
                </c:pt>
                <c:pt idx="1105">
                  <c:v>93.431165351986905</c:v>
                </c:pt>
                <c:pt idx="1106">
                  <c:v>93.431165351986905</c:v>
                </c:pt>
                <c:pt idx="1107">
                  <c:v>93.431165351986905</c:v>
                </c:pt>
                <c:pt idx="1108">
                  <c:v>93.431165351986905</c:v>
                </c:pt>
                <c:pt idx="1109">
                  <c:v>93.431165351986905</c:v>
                </c:pt>
                <c:pt idx="1110">
                  <c:v>93.431165351986905</c:v>
                </c:pt>
                <c:pt idx="1111">
                  <c:v>93.431165351986905</c:v>
                </c:pt>
                <c:pt idx="1112">
                  <c:v>93.431165351986905</c:v>
                </c:pt>
                <c:pt idx="1113">
                  <c:v>93.431165351986905</c:v>
                </c:pt>
                <c:pt idx="1114">
                  <c:v>93.431165351986905</c:v>
                </c:pt>
                <c:pt idx="1115">
                  <c:v>93.431165351986905</c:v>
                </c:pt>
                <c:pt idx="1116">
                  <c:v>93.431165351986905</c:v>
                </c:pt>
                <c:pt idx="1117">
                  <c:v>93.431165351986905</c:v>
                </c:pt>
                <c:pt idx="1118">
                  <c:v>93.431165351986905</c:v>
                </c:pt>
                <c:pt idx="1119">
                  <c:v>93.431165351986905</c:v>
                </c:pt>
                <c:pt idx="1120">
                  <c:v>93.431165351986905</c:v>
                </c:pt>
                <c:pt idx="1121">
                  <c:v>93.431165351986905</c:v>
                </c:pt>
                <c:pt idx="1122">
                  <c:v>93.431165351986905</c:v>
                </c:pt>
                <c:pt idx="1123">
                  <c:v>93.431165351986905</c:v>
                </c:pt>
                <c:pt idx="1124">
                  <c:v>93.431165351986905</c:v>
                </c:pt>
                <c:pt idx="1125">
                  <c:v>93.431165351986905</c:v>
                </c:pt>
                <c:pt idx="1126">
                  <c:v>93.431165351986905</c:v>
                </c:pt>
                <c:pt idx="1127">
                  <c:v>93.431165351986905</c:v>
                </c:pt>
                <c:pt idx="1128">
                  <c:v>93.431165351986905</c:v>
                </c:pt>
                <c:pt idx="1129">
                  <c:v>93.431165351986905</c:v>
                </c:pt>
                <c:pt idx="1130">
                  <c:v>93.431165351986905</c:v>
                </c:pt>
                <c:pt idx="1131">
                  <c:v>93.431165351986905</c:v>
                </c:pt>
                <c:pt idx="1132">
                  <c:v>93.431165351986905</c:v>
                </c:pt>
                <c:pt idx="1133">
                  <c:v>93.431165351986905</c:v>
                </c:pt>
                <c:pt idx="1134">
                  <c:v>93.431165351986905</c:v>
                </c:pt>
                <c:pt idx="1135">
                  <c:v>93.431165351986905</c:v>
                </c:pt>
                <c:pt idx="1136">
                  <c:v>93.431165351986905</c:v>
                </c:pt>
                <c:pt idx="1137">
                  <c:v>93.431165351986905</c:v>
                </c:pt>
                <c:pt idx="1138">
                  <c:v>93.431165351986905</c:v>
                </c:pt>
                <c:pt idx="1139">
                  <c:v>93.431165351986905</c:v>
                </c:pt>
                <c:pt idx="1140">
                  <c:v>93.431165351986905</c:v>
                </c:pt>
                <c:pt idx="1141">
                  <c:v>93.431165351986905</c:v>
                </c:pt>
                <c:pt idx="1142">
                  <c:v>93.431165351986905</c:v>
                </c:pt>
                <c:pt idx="1143">
                  <c:v>93.431165351986905</c:v>
                </c:pt>
                <c:pt idx="1144">
                  <c:v>93.431165351986905</c:v>
                </c:pt>
                <c:pt idx="1145">
                  <c:v>93.431165351986905</c:v>
                </c:pt>
                <c:pt idx="1146">
                  <c:v>93.431165351986905</c:v>
                </c:pt>
                <c:pt idx="1147">
                  <c:v>93.431165351986905</c:v>
                </c:pt>
                <c:pt idx="1148">
                  <c:v>93.431165351986905</c:v>
                </c:pt>
                <c:pt idx="1149">
                  <c:v>93.431165351986905</c:v>
                </c:pt>
                <c:pt idx="1150">
                  <c:v>93.431165351986905</c:v>
                </c:pt>
                <c:pt idx="1151">
                  <c:v>93.431165351986905</c:v>
                </c:pt>
                <c:pt idx="1152">
                  <c:v>93.431165351986905</c:v>
                </c:pt>
                <c:pt idx="1153">
                  <c:v>93.431165351986905</c:v>
                </c:pt>
                <c:pt idx="1154">
                  <c:v>93.431165351986905</c:v>
                </c:pt>
                <c:pt idx="1155">
                  <c:v>93.431165351986905</c:v>
                </c:pt>
                <c:pt idx="1156">
                  <c:v>93.431165351986905</c:v>
                </c:pt>
                <c:pt idx="1157">
                  <c:v>93.431165351986905</c:v>
                </c:pt>
                <c:pt idx="1158">
                  <c:v>93.431165351986905</c:v>
                </c:pt>
                <c:pt idx="1159">
                  <c:v>93.431165351986905</c:v>
                </c:pt>
                <c:pt idx="1160">
                  <c:v>93.431165351986905</c:v>
                </c:pt>
                <c:pt idx="1161">
                  <c:v>93.431165351986905</c:v>
                </c:pt>
                <c:pt idx="1162">
                  <c:v>93.431165351986905</c:v>
                </c:pt>
                <c:pt idx="1163">
                  <c:v>93.431165351986905</c:v>
                </c:pt>
                <c:pt idx="1164">
                  <c:v>93.431165351986905</c:v>
                </c:pt>
                <c:pt idx="1165">
                  <c:v>93.431165351986905</c:v>
                </c:pt>
                <c:pt idx="1166">
                  <c:v>93.431165351986905</c:v>
                </c:pt>
                <c:pt idx="1167">
                  <c:v>93.431165351986905</c:v>
                </c:pt>
                <c:pt idx="1168">
                  <c:v>93.431165351986905</c:v>
                </c:pt>
                <c:pt idx="1169">
                  <c:v>93.431165351986905</c:v>
                </c:pt>
                <c:pt idx="1170">
                  <c:v>93.431165351986905</c:v>
                </c:pt>
                <c:pt idx="1171">
                  <c:v>93.431165351986905</c:v>
                </c:pt>
                <c:pt idx="1172">
                  <c:v>93.431165351986905</c:v>
                </c:pt>
                <c:pt idx="1173">
                  <c:v>93.431165351986905</c:v>
                </c:pt>
                <c:pt idx="1174">
                  <c:v>93.431165351986905</c:v>
                </c:pt>
                <c:pt idx="1175">
                  <c:v>93.431165351986905</c:v>
                </c:pt>
                <c:pt idx="1176">
                  <c:v>93.431165351986905</c:v>
                </c:pt>
                <c:pt idx="1177">
                  <c:v>93.431165351986905</c:v>
                </c:pt>
                <c:pt idx="1178">
                  <c:v>93.431165351986905</c:v>
                </c:pt>
                <c:pt idx="1179">
                  <c:v>93.431165351986905</c:v>
                </c:pt>
                <c:pt idx="1180">
                  <c:v>93.431165351986905</c:v>
                </c:pt>
                <c:pt idx="1181">
                  <c:v>93.431165351986905</c:v>
                </c:pt>
                <c:pt idx="1182">
                  <c:v>93.431165351986905</c:v>
                </c:pt>
                <c:pt idx="1183">
                  <c:v>93.431165351986905</c:v>
                </c:pt>
                <c:pt idx="1184">
                  <c:v>93.431165351986905</c:v>
                </c:pt>
                <c:pt idx="1185">
                  <c:v>93.431165351986905</c:v>
                </c:pt>
                <c:pt idx="1186">
                  <c:v>93.431165351986905</c:v>
                </c:pt>
                <c:pt idx="1187">
                  <c:v>93.431165351986905</c:v>
                </c:pt>
                <c:pt idx="1188">
                  <c:v>93.431165351986905</c:v>
                </c:pt>
                <c:pt idx="1189">
                  <c:v>93.431165351986905</c:v>
                </c:pt>
                <c:pt idx="1190">
                  <c:v>93.431165351986905</c:v>
                </c:pt>
                <c:pt idx="1191">
                  <c:v>93.431165351986905</c:v>
                </c:pt>
                <c:pt idx="1192">
                  <c:v>93.431165351986905</c:v>
                </c:pt>
                <c:pt idx="1193">
                  <c:v>93.431165351986905</c:v>
                </c:pt>
                <c:pt idx="1194">
                  <c:v>93.431165351986905</c:v>
                </c:pt>
                <c:pt idx="1195">
                  <c:v>93.431165351986905</c:v>
                </c:pt>
                <c:pt idx="1196">
                  <c:v>93.431165351986905</c:v>
                </c:pt>
                <c:pt idx="1197">
                  <c:v>93.431165351986905</c:v>
                </c:pt>
                <c:pt idx="1198">
                  <c:v>93.431165351986905</c:v>
                </c:pt>
                <c:pt idx="1199">
                  <c:v>93.431165351986905</c:v>
                </c:pt>
                <c:pt idx="1200">
                  <c:v>93.431165351986905</c:v>
                </c:pt>
                <c:pt idx="1201">
                  <c:v>93.431165351986905</c:v>
                </c:pt>
                <c:pt idx="1202">
                  <c:v>93.431165351986905</c:v>
                </c:pt>
                <c:pt idx="1203">
                  <c:v>93.431165351986905</c:v>
                </c:pt>
                <c:pt idx="1204">
                  <c:v>93.431165351986905</c:v>
                </c:pt>
                <c:pt idx="1205">
                  <c:v>93.431165351986905</c:v>
                </c:pt>
                <c:pt idx="1206">
                  <c:v>93.431165351986905</c:v>
                </c:pt>
                <c:pt idx="1207">
                  <c:v>93.431165351986905</c:v>
                </c:pt>
                <c:pt idx="1208">
                  <c:v>93.431165351986905</c:v>
                </c:pt>
                <c:pt idx="1209">
                  <c:v>93.431165351986905</c:v>
                </c:pt>
                <c:pt idx="1210">
                  <c:v>93.431165351986905</c:v>
                </c:pt>
                <c:pt idx="1211">
                  <c:v>93.431165351986905</c:v>
                </c:pt>
                <c:pt idx="1212">
                  <c:v>93.431165351986905</c:v>
                </c:pt>
                <c:pt idx="1213">
                  <c:v>93.431165351986905</c:v>
                </c:pt>
                <c:pt idx="1214">
                  <c:v>93.431165351986905</c:v>
                </c:pt>
                <c:pt idx="1215">
                  <c:v>93.431165351986905</c:v>
                </c:pt>
                <c:pt idx="1216">
                  <c:v>93.431165351986905</c:v>
                </c:pt>
                <c:pt idx="1217">
                  <c:v>93.431165351986905</c:v>
                </c:pt>
                <c:pt idx="1218">
                  <c:v>93.431165351986905</c:v>
                </c:pt>
                <c:pt idx="1219">
                  <c:v>93.431165351986905</c:v>
                </c:pt>
                <c:pt idx="1220">
                  <c:v>93.431165351986905</c:v>
                </c:pt>
                <c:pt idx="1221">
                  <c:v>93.431165351986905</c:v>
                </c:pt>
                <c:pt idx="1222">
                  <c:v>93.431165351986905</c:v>
                </c:pt>
                <c:pt idx="1223">
                  <c:v>93.431165351986905</c:v>
                </c:pt>
                <c:pt idx="1224">
                  <c:v>93.431165351986905</c:v>
                </c:pt>
                <c:pt idx="1225">
                  <c:v>93.431165351986905</c:v>
                </c:pt>
                <c:pt idx="1226">
                  <c:v>93.431165351986905</c:v>
                </c:pt>
                <c:pt idx="1227">
                  <c:v>93.431165351986905</c:v>
                </c:pt>
                <c:pt idx="1228">
                  <c:v>93.431165351986905</c:v>
                </c:pt>
                <c:pt idx="1229">
                  <c:v>93.431165351986905</c:v>
                </c:pt>
                <c:pt idx="1230">
                  <c:v>93.431165351986905</c:v>
                </c:pt>
                <c:pt idx="1231">
                  <c:v>93.431165351986905</c:v>
                </c:pt>
                <c:pt idx="1232">
                  <c:v>93.431165351986905</c:v>
                </c:pt>
                <c:pt idx="1233">
                  <c:v>93.431165351986905</c:v>
                </c:pt>
                <c:pt idx="1234">
                  <c:v>93.431165351986905</c:v>
                </c:pt>
                <c:pt idx="1235">
                  <c:v>93.431165351986905</c:v>
                </c:pt>
                <c:pt idx="1236">
                  <c:v>93.431165351986905</c:v>
                </c:pt>
                <c:pt idx="1237">
                  <c:v>93.431165351986905</c:v>
                </c:pt>
                <c:pt idx="1238">
                  <c:v>93.431165351986905</c:v>
                </c:pt>
                <c:pt idx="1239">
                  <c:v>93.431165351986905</c:v>
                </c:pt>
                <c:pt idx="1240">
                  <c:v>93.431165351986905</c:v>
                </c:pt>
                <c:pt idx="1241">
                  <c:v>93.431165351986905</c:v>
                </c:pt>
                <c:pt idx="1242">
                  <c:v>93.431165351986905</c:v>
                </c:pt>
                <c:pt idx="1243">
                  <c:v>93.431165351986905</c:v>
                </c:pt>
                <c:pt idx="1244">
                  <c:v>93.431165351986905</c:v>
                </c:pt>
                <c:pt idx="1245">
                  <c:v>93.431165351986905</c:v>
                </c:pt>
                <c:pt idx="1246">
                  <c:v>93.431165351986905</c:v>
                </c:pt>
                <c:pt idx="1247">
                  <c:v>93.431165351986905</c:v>
                </c:pt>
                <c:pt idx="1248">
                  <c:v>93.431165351986905</c:v>
                </c:pt>
                <c:pt idx="1249">
                  <c:v>93.431165351986905</c:v>
                </c:pt>
                <c:pt idx="1250">
                  <c:v>93.431165351986905</c:v>
                </c:pt>
                <c:pt idx="1251">
                  <c:v>93.431165351986905</c:v>
                </c:pt>
                <c:pt idx="1252">
                  <c:v>93.431165351986905</c:v>
                </c:pt>
                <c:pt idx="1253">
                  <c:v>93.431165351986905</c:v>
                </c:pt>
                <c:pt idx="1254">
                  <c:v>93.431165351986905</c:v>
                </c:pt>
                <c:pt idx="1255">
                  <c:v>93.431165351986905</c:v>
                </c:pt>
                <c:pt idx="1256">
                  <c:v>93.431165351986905</c:v>
                </c:pt>
                <c:pt idx="1257">
                  <c:v>93.431165351986905</c:v>
                </c:pt>
                <c:pt idx="1258">
                  <c:v>93.431165351986905</c:v>
                </c:pt>
                <c:pt idx="1259">
                  <c:v>93.431165351986905</c:v>
                </c:pt>
                <c:pt idx="1260">
                  <c:v>93.431165351986905</c:v>
                </c:pt>
                <c:pt idx="1261">
                  <c:v>93.431165351986905</c:v>
                </c:pt>
                <c:pt idx="1262">
                  <c:v>93.431165351986905</c:v>
                </c:pt>
                <c:pt idx="1263">
                  <c:v>93.431165351986905</c:v>
                </c:pt>
                <c:pt idx="1264">
                  <c:v>93.431165351986905</c:v>
                </c:pt>
                <c:pt idx="1265">
                  <c:v>93.431165351986905</c:v>
                </c:pt>
                <c:pt idx="1266">
                  <c:v>93.431165351986905</c:v>
                </c:pt>
                <c:pt idx="1267">
                  <c:v>93.431165351986905</c:v>
                </c:pt>
                <c:pt idx="1268">
                  <c:v>93.431165351986905</c:v>
                </c:pt>
                <c:pt idx="1269">
                  <c:v>93.431165351986905</c:v>
                </c:pt>
                <c:pt idx="1270">
                  <c:v>93.431165351986905</c:v>
                </c:pt>
                <c:pt idx="1271">
                  <c:v>93.431165351986905</c:v>
                </c:pt>
                <c:pt idx="1272">
                  <c:v>93.431165351986905</c:v>
                </c:pt>
                <c:pt idx="1273">
                  <c:v>93.431165351986905</c:v>
                </c:pt>
                <c:pt idx="1274">
                  <c:v>93.431165351986905</c:v>
                </c:pt>
                <c:pt idx="1275">
                  <c:v>93.431165351986905</c:v>
                </c:pt>
                <c:pt idx="1276">
                  <c:v>93.431165351986905</c:v>
                </c:pt>
                <c:pt idx="1277">
                  <c:v>93.431165351986905</c:v>
                </c:pt>
                <c:pt idx="1278">
                  <c:v>93.431165351986905</c:v>
                </c:pt>
                <c:pt idx="1279">
                  <c:v>93.431165351986905</c:v>
                </c:pt>
                <c:pt idx="1280">
                  <c:v>93.431165351986905</c:v>
                </c:pt>
                <c:pt idx="1281">
                  <c:v>93.431165351986905</c:v>
                </c:pt>
                <c:pt idx="1282">
                  <c:v>93.431165351986905</c:v>
                </c:pt>
                <c:pt idx="1283">
                  <c:v>93.431165351986905</c:v>
                </c:pt>
                <c:pt idx="1284">
                  <c:v>93.431165351986905</c:v>
                </c:pt>
                <c:pt idx="1285">
                  <c:v>93.431165351986905</c:v>
                </c:pt>
                <c:pt idx="1286">
                  <c:v>93.431165351986905</c:v>
                </c:pt>
                <c:pt idx="1287">
                  <c:v>93.431165351986905</c:v>
                </c:pt>
                <c:pt idx="1288">
                  <c:v>93.431165351986905</c:v>
                </c:pt>
                <c:pt idx="1289">
                  <c:v>93.431165351986905</c:v>
                </c:pt>
                <c:pt idx="1290">
                  <c:v>93.431165351986905</c:v>
                </c:pt>
                <c:pt idx="1291">
                  <c:v>93.431165351986905</c:v>
                </c:pt>
                <c:pt idx="1292">
                  <c:v>93.431165351986905</c:v>
                </c:pt>
                <c:pt idx="1293">
                  <c:v>93.431165351986905</c:v>
                </c:pt>
                <c:pt idx="1294">
                  <c:v>93.431165351986905</c:v>
                </c:pt>
                <c:pt idx="1295">
                  <c:v>93.431165351986905</c:v>
                </c:pt>
                <c:pt idx="1296">
                  <c:v>93.431165351986905</c:v>
                </c:pt>
                <c:pt idx="1297">
                  <c:v>93.431165351986905</c:v>
                </c:pt>
                <c:pt idx="1298">
                  <c:v>93.431165351986905</c:v>
                </c:pt>
                <c:pt idx="1299">
                  <c:v>93.431165351986905</c:v>
                </c:pt>
                <c:pt idx="1300">
                  <c:v>93.431165351986905</c:v>
                </c:pt>
                <c:pt idx="1301">
                  <c:v>93.431165351986905</c:v>
                </c:pt>
                <c:pt idx="1302">
                  <c:v>93.431165351986905</c:v>
                </c:pt>
                <c:pt idx="1303">
                  <c:v>93.431165351986905</c:v>
                </c:pt>
                <c:pt idx="1304">
                  <c:v>93.431165351986905</c:v>
                </c:pt>
                <c:pt idx="1305">
                  <c:v>93.431165351986905</c:v>
                </c:pt>
                <c:pt idx="1306">
                  <c:v>93.431165351986905</c:v>
                </c:pt>
                <c:pt idx="1307">
                  <c:v>93.431165351986905</c:v>
                </c:pt>
                <c:pt idx="1308">
                  <c:v>93.431165351986905</c:v>
                </c:pt>
                <c:pt idx="1309">
                  <c:v>93.431165351986905</c:v>
                </c:pt>
                <c:pt idx="1310">
                  <c:v>93.431165351986905</c:v>
                </c:pt>
                <c:pt idx="1311">
                  <c:v>93.431165351986905</c:v>
                </c:pt>
                <c:pt idx="1312">
                  <c:v>93.431165351986905</c:v>
                </c:pt>
                <c:pt idx="1313">
                  <c:v>93.431165351986905</c:v>
                </c:pt>
                <c:pt idx="1314">
                  <c:v>93.431165351986905</c:v>
                </c:pt>
                <c:pt idx="1315">
                  <c:v>93.431165351986905</c:v>
                </c:pt>
                <c:pt idx="1316">
                  <c:v>93.431165351986905</c:v>
                </c:pt>
                <c:pt idx="1317">
                  <c:v>93.431165351986905</c:v>
                </c:pt>
                <c:pt idx="1318">
                  <c:v>93.431165351986905</c:v>
                </c:pt>
                <c:pt idx="1319">
                  <c:v>93.431165351986905</c:v>
                </c:pt>
                <c:pt idx="1320">
                  <c:v>93.431165351986905</c:v>
                </c:pt>
                <c:pt idx="1321">
                  <c:v>93.431165351986905</c:v>
                </c:pt>
                <c:pt idx="1322">
                  <c:v>93.431165351986905</c:v>
                </c:pt>
                <c:pt idx="1323">
                  <c:v>93.431165351986905</c:v>
                </c:pt>
                <c:pt idx="1324">
                  <c:v>93.431165351986905</c:v>
                </c:pt>
                <c:pt idx="1325">
                  <c:v>93.431165351986905</c:v>
                </c:pt>
                <c:pt idx="1326">
                  <c:v>93.431165351986905</c:v>
                </c:pt>
                <c:pt idx="1327">
                  <c:v>93.431165351986905</c:v>
                </c:pt>
                <c:pt idx="1328">
                  <c:v>93.431165351986905</c:v>
                </c:pt>
                <c:pt idx="1329">
                  <c:v>93.431165351986905</c:v>
                </c:pt>
                <c:pt idx="1330">
                  <c:v>93.431165351986905</c:v>
                </c:pt>
                <c:pt idx="1331">
                  <c:v>93.431165351986905</c:v>
                </c:pt>
                <c:pt idx="1332">
                  <c:v>93.431165351986905</c:v>
                </c:pt>
                <c:pt idx="1333">
                  <c:v>93.431165351986905</c:v>
                </c:pt>
                <c:pt idx="1334">
                  <c:v>93.431165351986905</c:v>
                </c:pt>
                <c:pt idx="1335">
                  <c:v>93.431165351986905</c:v>
                </c:pt>
                <c:pt idx="1336">
                  <c:v>93.431165351986905</c:v>
                </c:pt>
                <c:pt idx="1337">
                  <c:v>93.431165351986905</c:v>
                </c:pt>
                <c:pt idx="1338">
                  <c:v>93.431165351986905</c:v>
                </c:pt>
                <c:pt idx="1339">
                  <c:v>93.431165351986905</c:v>
                </c:pt>
                <c:pt idx="1340">
                  <c:v>93.431165351986905</c:v>
                </c:pt>
                <c:pt idx="1341">
                  <c:v>93.431165351986905</c:v>
                </c:pt>
                <c:pt idx="1342">
                  <c:v>93.431165351986905</c:v>
                </c:pt>
                <c:pt idx="1343">
                  <c:v>93.431165351986905</c:v>
                </c:pt>
                <c:pt idx="1344">
                  <c:v>93.431165351986905</c:v>
                </c:pt>
                <c:pt idx="1345">
                  <c:v>93.431165351986905</c:v>
                </c:pt>
                <c:pt idx="1346">
                  <c:v>93.431165351986905</c:v>
                </c:pt>
                <c:pt idx="1347">
                  <c:v>93.431165351986905</c:v>
                </c:pt>
                <c:pt idx="1348">
                  <c:v>93.431165351986905</c:v>
                </c:pt>
                <c:pt idx="1349">
                  <c:v>93.431165351986905</c:v>
                </c:pt>
                <c:pt idx="1350">
                  <c:v>93.431165351986905</c:v>
                </c:pt>
                <c:pt idx="1351">
                  <c:v>93.431165351986905</c:v>
                </c:pt>
                <c:pt idx="1352">
                  <c:v>93.431165351986905</c:v>
                </c:pt>
                <c:pt idx="1353">
                  <c:v>93.431165351986905</c:v>
                </c:pt>
                <c:pt idx="1354">
                  <c:v>93.431165351986905</c:v>
                </c:pt>
                <c:pt idx="1355">
                  <c:v>93.431165351986905</c:v>
                </c:pt>
                <c:pt idx="1356">
                  <c:v>93.431165351986905</c:v>
                </c:pt>
                <c:pt idx="1357">
                  <c:v>93.431165351986905</c:v>
                </c:pt>
                <c:pt idx="1358">
                  <c:v>93.431165351986905</c:v>
                </c:pt>
                <c:pt idx="1359">
                  <c:v>93.431165351986905</c:v>
                </c:pt>
                <c:pt idx="1360">
                  <c:v>93.431165351986905</c:v>
                </c:pt>
                <c:pt idx="1361">
                  <c:v>93.431165351986905</c:v>
                </c:pt>
                <c:pt idx="1362">
                  <c:v>93.431165351986905</c:v>
                </c:pt>
                <c:pt idx="1363">
                  <c:v>93.431165351986905</c:v>
                </c:pt>
                <c:pt idx="1364">
                  <c:v>93.431165351986905</c:v>
                </c:pt>
                <c:pt idx="1365">
                  <c:v>93.431165351986905</c:v>
                </c:pt>
                <c:pt idx="1366">
                  <c:v>93.431165351986905</c:v>
                </c:pt>
                <c:pt idx="1367">
                  <c:v>93.431165351986905</c:v>
                </c:pt>
                <c:pt idx="1368">
                  <c:v>93.431165351986905</c:v>
                </c:pt>
                <c:pt idx="1369">
                  <c:v>93.431165351986905</c:v>
                </c:pt>
                <c:pt idx="1370">
                  <c:v>93.431165351986905</c:v>
                </c:pt>
                <c:pt idx="1371">
                  <c:v>93.431165351986905</c:v>
                </c:pt>
                <c:pt idx="1372">
                  <c:v>93.431165351986905</c:v>
                </c:pt>
                <c:pt idx="1373">
                  <c:v>93.431165351986905</c:v>
                </c:pt>
                <c:pt idx="1374">
                  <c:v>93.431165351986905</c:v>
                </c:pt>
                <c:pt idx="1375">
                  <c:v>93.431165351986905</c:v>
                </c:pt>
                <c:pt idx="1376">
                  <c:v>93.431165351986905</c:v>
                </c:pt>
                <c:pt idx="1377">
                  <c:v>93.431165351986905</c:v>
                </c:pt>
                <c:pt idx="1378">
                  <c:v>93.431165351986905</c:v>
                </c:pt>
                <c:pt idx="1379">
                  <c:v>93.431165351986905</c:v>
                </c:pt>
                <c:pt idx="1380">
                  <c:v>93.431165351986905</c:v>
                </c:pt>
                <c:pt idx="1381">
                  <c:v>93.431165351986905</c:v>
                </c:pt>
                <c:pt idx="1382">
                  <c:v>93.431165351986905</c:v>
                </c:pt>
                <c:pt idx="1383">
                  <c:v>93.431165351986905</c:v>
                </c:pt>
                <c:pt idx="1384">
                  <c:v>93.431165351986905</c:v>
                </c:pt>
                <c:pt idx="1385">
                  <c:v>93.431165351986905</c:v>
                </c:pt>
                <c:pt idx="1386">
                  <c:v>93.431165351986905</c:v>
                </c:pt>
                <c:pt idx="1387">
                  <c:v>93.431165351986905</c:v>
                </c:pt>
                <c:pt idx="1388">
                  <c:v>93.431165351986905</c:v>
                </c:pt>
                <c:pt idx="1389">
                  <c:v>93.431165351986905</c:v>
                </c:pt>
                <c:pt idx="1390">
                  <c:v>93.431165351986905</c:v>
                </c:pt>
                <c:pt idx="1391">
                  <c:v>93.431165351986905</c:v>
                </c:pt>
                <c:pt idx="1392">
                  <c:v>93.431165351986905</c:v>
                </c:pt>
                <c:pt idx="1393">
                  <c:v>93.431165351986905</c:v>
                </c:pt>
                <c:pt idx="1394">
                  <c:v>93.431165351986905</c:v>
                </c:pt>
                <c:pt idx="1395">
                  <c:v>93.431165351986905</c:v>
                </c:pt>
                <c:pt idx="1396">
                  <c:v>93.431165351986905</c:v>
                </c:pt>
                <c:pt idx="1397">
                  <c:v>93.431165351986905</c:v>
                </c:pt>
                <c:pt idx="1398">
                  <c:v>93.431165351986905</c:v>
                </c:pt>
                <c:pt idx="1399">
                  <c:v>93.431165351986905</c:v>
                </c:pt>
                <c:pt idx="1400">
                  <c:v>93.431165351986905</c:v>
                </c:pt>
                <c:pt idx="1401">
                  <c:v>93.431165351986905</c:v>
                </c:pt>
                <c:pt idx="1402">
                  <c:v>93.431165351986905</c:v>
                </c:pt>
                <c:pt idx="1403">
                  <c:v>93.431165351986905</c:v>
                </c:pt>
                <c:pt idx="1404">
                  <c:v>93.431165351986905</c:v>
                </c:pt>
                <c:pt idx="1405">
                  <c:v>93.431165351986905</c:v>
                </c:pt>
                <c:pt idx="1406">
                  <c:v>93.431165351986905</c:v>
                </c:pt>
                <c:pt idx="1407">
                  <c:v>93.431165351986905</c:v>
                </c:pt>
                <c:pt idx="1408">
                  <c:v>93.431165351986905</c:v>
                </c:pt>
                <c:pt idx="1409">
                  <c:v>93.431165351986905</c:v>
                </c:pt>
                <c:pt idx="1410">
                  <c:v>93.431165351986905</c:v>
                </c:pt>
                <c:pt idx="1411">
                  <c:v>93.431165351986905</c:v>
                </c:pt>
                <c:pt idx="1412">
                  <c:v>93.431165351986905</c:v>
                </c:pt>
                <c:pt idx="1413">
                  <c:v>93.431165351986905</c:v>
                </c:pt>
                <c:pt idx="1414">
                  <c:v>93.431165351986905</c:v>
                </c:pt>
                <c:pt idx="1415">
                  <c:v>93.431165351986905</c:v>
                </c:pt>
                <c:pt idx="1416">
                  <c:v>93.431165351986905</c:v>
                </c:pt>
                <c:pt idx="1417">
                  <c:v>93.431165351986905</c:v>
                </c:pt>
                <c:pt idx="1418">
                  <c:v>93.431165351986905</c:v>
                </c:pt>
                <c:pt idx="1419">
                  <c:v>93.431165351986905</c:v>
                </c:pt>
                <c:pt idx="1420">
                  <c:v>93.431165351986905</c:v>
                </c:pt>
                <c:pt idx="1421">
                  <c:v>93.431165351986905</c:v>
                </c:pt>
                <c:pt idx="1422">
                  <c:v>93.431165351986905</c:v>
                </c:pt>
                <c:pt idx="1423">
                  <c:v>93.431165351986905</c:v>
                </c:pt>
                <c:pt idx="1424">
                  <c:v>93.431165351986905</c:v>
                </c:pt>
                <c:pt idx="1425">
                  <c:v>93.431165351986905</c:v>
                </c:pt>
                <c:pt idx="1426">
                  <c:v>93.431165351986905</c:v>
                </c:pt>
                <c:pt idx="1427">
                  <c:v>93.431165351986905</c:v>
                </c:pt>
                <c:pt idx="1428">
                  <c:v>93.431165351986905</c:v>
                </c:pt>
                <c:pt idx="1429">
                  <c:v>93.431165351986905</c:v>
                </c:pt>
                <c:pt idx="1430">
                  <c:v>93.431165351986905</c:v>
                </c:pt>
                <c:pt idx="1431">
                  <c:v>93.431165351986905</c:v>
                </c:pt>
                <c:pt idx="1432">
                  <c:v>93.431165351986905</c:v>
                </c:pt>
                <c:pt idx="1433">
                  <c:v>93.431165351986905</c:v>
                </c:pt>
                <c:pt idx="1434">
                  <c:v>93.431165351986905</c:v>
                </c:pt>
                <c:pt idx="1435">
                  <c:v>93.431165351986905</c:v>
                </c:pt>
                <c:pt idx="1436">
                  <c:v>93.431165351986905</c:v>
                </c:pt>
                <c:pt idx="1437">
                  <c:v>93.431165351986905</c:v>
                </c:pt>
                <c:pt idx="1438">
                  <c:v>93.431165351986905</c:v>
                </c:pt>
                <c:pt idx="1439">
                  <c:v>93.431165351986905</c:v>
                </c:pt>
                <c:pt idx="1440">
                  <c:v>93.431165351986905</c:v>
                </c:pt>
                <c:pt idx="1441">
                  <c:v>93.431165351986905</c:v>
                </c:pt>
                <c:pt idx="1442">
                  <c:v>93.431165351986905</c:v>
                </c:pt>
                <c:pt idx="1443">
                  <c:v>93.431165351986905</c:v>
                </c:pt>
                <c:pt idx="1444">
                  <c:v>93.431165351986905</c:v>
                </c:pt>
                <c:pt idx="1445">
                  <c:v>93.431165351986905</c:v>
                </c:pt>
                <c:pt idx="1446">
                  <c:v>93.431165351986905</c:v>
                </c:pt>
                <c:pt idx="1447">
                  <c:v>93.431165351986905</c:v>
                </c:pt>
                <c:pt idx="1448">
                  <c:v>93.431165351986905</c:v>
                </c:pt>
                <c:pt idx="1449">
                  <c:v>93.431165351986905</c:v>
                </c:pt>
                <c:pt idx="1450">
                  <c:v>93.431165351986905</c:v>
                </c:pt>
                <c:pt idx="1451">
                  <c:v>93.431165351986905</c:v>
                </c:pt>
                <c:pt idx="1452">
                  <c:v>93.431165351986905</c:v>
                </c:pt>
                <c:pt idx="1453">
                  <c:v>93.431165351986905</c:v>
                </c:pt>
                <c:pt idx="1454">
                  <c:v>93.431165351986905</c:v>
                </c:pt>
                <c:pt idx="1455">
                  <c:v>93.431165351986905</c:v>
                </c:pt>
                <c:pt idx="1456">
                  <c:v>93.431165351986905</c:v>
                </c:pt>
                <c:pt idx="1457">
                  <c:v>93.431165351986905</c:v>
                </c:pt>
                <c:pt idx="1458">
                  <c:v>93.431165351986905</c:v>
                </c:pt>
                <c:pt idx="1459">
                  <c:v>93.431165351986905</c:v>
                </c:pt>
                <c:pt idx="1460">
                  <c:v>93.431165351986905</c:v>
                </c:pt>
                <c:pt idx="1461">
                  <c:v>93.431165351986905</c:v>
                </c:pt>
                <c:pt idx="1462">
                  <c:v>93.431165351986905</c:v>
                </c:pt>
                <c:pt idx="1463">
                  <c:v>93.431165351986905</c:v>
                </c:pt>
                <c:pt idx="1464">
                  <c:v>93.431165351986905</c:v>
                </c:pt>
                <c:pt idx="1465">
                  <c:v>93.431165351986905</c:v>
                </c:pt>
                <c:pt idx="1466">
                  <c:v>93.431165351986905</c:v>
                </c:pt>
                <c:pt idx="1467">
                  <c:v>93.431165351986905</c:v>
                </c:pt>
                <c:pt idx="1468">
                  <c:v>93.431165351986905</c:v>
                </c:pt>
                <c:pt idx="1469">
                  <c:v>93.431165351986905</c:v>
                </c:pt>
                <c:pt idx="1470">
                  <c:v>93.431165351986905</c:v>
                </c:pt>
                <c:pt idx="1471">
                  <c:v>93.431165351986905</c:v>
                </c:pt>
                <c:pt idx="1472">
                  <c:v>93.431165351986905</c:v>
                </c:pt>
                <c:pt idx="1473">
                  <c:v>93.431165351986905</c:v>
                </c:pt>
                <c:pt idx="1474">
                  <c:v>93.431165351986905</c:v>
                </c:pt>
                <c:pt idx="1475">
                  <c:v>93.431165351986905</c:v>
                </c:pt>
                <c:pt idx="1476">
                  <c:v>93.431165351986905</c:v>
                </c:pt>
                <c:pt idx="1477">
                  <c:v>93.431165351986905</c:v>
                </c:pt>
                <c:pt idx="1478">
                  <c:v>93.431165351986905</c:v>
                </c:pt>
                <c:pt idx="1479">
                  <c:v>93.431165351986905</c:v>
                </c:pt>
                <c:pt idx="1480">
                  <c:v>93.431165351986905</c:v>
                </c:pt>
                <c:pt idx="1481">
                  <c:v>93.431165351986905</c:v>
                </c:pt>
                <c:pt idx="1482">
                  <c:v>93.431165351986905</c:v>
                </c:pt>
                <c:pt idx="1483">
                  <c:v>93.431165351986905</c:v>
                </c:pt>
                <c:pt idx="1484">
                  <c:v>93.431165351986905</c:v>
                </c:pt>
                <c:pt idx="1485">
                  <c:v>93.431165351986905</c:v>
                </c:pt>
                <c:pt idx="1486">
                  <c:v>93.431165351986905</c:v>
                </c:pt>
                <c:pt idx="1487">
                  <c:v>93.431165351986905</c:v>
                </c:pt>
                <c:pt idx="1488">
                  <c:v>93.431165351986905</c:v>
                </c:pt>
                <c:pt idx="1489">
                  <c:v>93.431165351986905</c:v>
                </c:pt>
                <c:pt idx="1490">
                  <c:v>93.431165351986905</c:v>
                </c:pt>
                <c:pt idx="1491">
                  <c:v>93.431165351986905</c:v>
                </c:pt>
                <c:pt idx="1492">
                  <c:v>93.431165351986905</c:v>
                </c:pt>
                <c:pt idx="1493">
                  <c:v>93.431165351986905</c:v>
                </c:pt>
                <c:pt idx="1494">
                  <c:v>93.431165351986905</c:v>
                </c:pt>
                <c:pt idx="1495">
                  <c:v>93.431165351986905</c:v>
                </c:pt>
                <c:pt idx="1496">
                  <c:v>93.431165351986905</c:v>
                </c:pt>
                <c:pt idx="1497">
                  <c:v>93.431165351986905</c:v>
                </c:pt>
                <c:pt idx="1498">
                  <c:v>93.431165351986905</c:v>
                </c:pt>
                <c:pt idx="1499">
                  <c:v>93.431165351986905</c:v>
                </c:pt>
                <c:pt idx="1500">
                  <c:v>93.431165351986905</c:v>
                </c:pt>
                <c:pt idx="1501">
                  <c:v>93.431165351986905</c:v>
                </c:pt>
                <c:pt idx="1502">
                  <c:v>93.431165351986905</c:v>
                </c:pt>
                <c:pt idx="1503">
                  <c:v>93.431165351986905</c:v>
                </c:pt>
                <c:pt idx="1504">
                  <c:v>93.431165351986905</c:v>
                </c:pt>
                <c:pt idx="1505">
                  <c:v>93.431165351986905</c:v>
                </c:pt>
                <c:pt idx="1506">
                  <c:v>93.431165351986905</c:v>
                </c:pt>
                <c:pt idx="1507">
                  <c:v>93.431165351986905</c:v>
                </c:pt>
                <c:pt idx="1508">
                  <c:v>93.431165351986905</c:v>
                </c:pt>
                <c:pt idx="1509">
                  <c:v>93.431165351986905</c:v>
                </c:pt>
                <c:pt idx="1510">
                  <c:v>93.431165351986905</c:v>
                </c:pt>
                <c:pt idx="1511">
                  <c:v>93.431165351986905</c:v>
                </c:pt>
                <c:pt idx="1512">
                  <c:v>93.431165351986905</c:v>
                </c:pt>
                <c:pt idx="1513">
                  <c:v>93.431165351986905</c:v>
                </c:pt>
                <c:pt idx="1514">
                  <c:v>93.431165351986905</c:v>
                </c:pt>
                <c:pt idx="1515">
                  <c:v>93.431165351986905</c:v>
                </c:pt>
                <c:pt idx="1516">
                  <c:v>93.431165351986905</c:v>
                </c:pt>
                <c:pt idx="1517">
                  <c:v>93.431165351986905</c:v>
                </c:pt>
                <c:pt idx="1518">
                  <c:v>93.431165351986905</c:v>
                </c:pt>
                <c:pt idx="1519">
                  <c:v>93.431165351986905</c:v>
                </c:pt>
                <c:pt idx="1520">
                  <c:v>93.431165351986905</c:v>
                </c:pt>
                <c:pt idx="1521">
                  <c:v>93.431165351986905</c:v>
                </c:pt>
                <c:pt idx="1522">
                  <c:v>93.431165351986905</c:v>
                </c:pt>
                <c:pt idx="1523">
                  <c:v>93.431165351986905</c:v>
                </c:pt>
                <c:pt idx="1524">
                  <c:v>93.431165351986905</c:v>
                </c:pt>
                <c:pt idx="1525">
                  <c:v>93.431165351986905</c:v>
                </c:pt>
                <c:pt idx="1526">
                  <c:v>93.431165351986905</c:v>
                </c:pt>
                <c:pt idx="1527">
                  <c:v>93.431165351986905</c:v>
                </c:pt>
                <c:pt idx="1528">
                  <c:v>93.431165351986905</c:v>
                </c:pt>
                <c:pt idx="1529">
                  <c:v>93.431165351986905</c:v>
                </c:pt>
                <c:pt idx="1530">
                  <c:v>93.431165351986905</c:v>
                </c:pt>
                <c:pt idx="1531">
                  <c:v>93.431165351986905</c:v>
                </c:pt>
                <c:pt idx="1532">
                  <c:v>93.431165351986905</c:v>
                </c:pt>
                <c:pt idx="1533">
                  <c:v>93.431165351986905</c:v>
                </c:pt>
                <c:pt idx="1534">
                  <c:v>93.431165351986905</c:v>
                </c:pt>
                <c:pt idx="1535">
                  <c:v>93.431165351986905</c:v>
                </c:pt>
                <c:pt idx="1536">
                  <c:v>93.431165351986905</c:v>
                </c:pt>
                <c:pt idx="1537">
                  <c:v>93.431165351986905</c:v>
                </c:pt>
                <c:pt idx="1538">
                  <c:v>93.431165351986905</c:v>
                </c:pt>
                <c:pt idx="1539">
                  <c:v>93.431165351986905</c:v>
                </c:pt>
                <c:pt idx="1540">
                  <c:v>93.431165351986905</c:v>
                </c:pt>
                <c:pt idx="1541">
                  <c:v>93.431165351986905</c:v>
                </c:pt>
                <c:pt idx="1542">
                  <c:v>93.431165351986905</c:v>
                </c:pt>
                <c:pt idx="1543">
                  <c:v>93.431165351986905</c:v>
                </c:pt>
                <c:pt idx="1544">
                  <c:v>93.431165351986905</c:v>
                </c:pt>
                <c:pt idx="1545">
                  <c:v>93.431165351986905</c:v>
                </c:pt>
                <c:pt idx="1546">
                  <c:v>93.431165351986905</c:v>
                </c:pt>
                <c:pt idx="1547">
                  <c:v>93.431165351986905</c:v>
                </c:pt>
                <c:pt idx="1548">
                  <c:v>93.431165351986905</c:v>
                </c:pt>
                <c:pt idx="1549">
                  <c:v>93.431165351986905</c:v>
                </c:pt>
                <c:pt idx="1550">
                  <c:v>93.431165351986905</c:v>
                </c:pt>
                <c:pt idx="1551">
                  <c:v>93.431165351986905</c:v>
                </c:pt>
                <c:pt idx="1552">
                  <c:v>93.431165351986905</c:v>
                </c:pt>
                <c:pt idx="1553">
                  <c:v>93.431165351986905</c:v>
                </c:pt>
                <c:pt idx="1554">
                  <c:v>93.431165351986905</c:v>
                </c:pt>
                <c:pt idx="1555">
                  <c:v>93.431165351986905</c:v>
                </c:pt>
                <c:pt idx="1556">
                  <c:v>93.431165351986905</c:v>
                </c:pt>
                <c:pt idx="1557">
                  <c:v>93.431165351986905</c:v>
                </c:pt>
                <c:pt idx="1558">
                  <c:v>93.431165351986905</c:v>
                </c:pt>
                <c:pt idx="1559">
                  <c:v>93.431165351986905</c:v>
                </c:pt>
                <c:pt idx="1560">
                  <c:v>93.431165351986905</c:v>
                </c:pt>
                <c:pt idx="1561">
                  <c:v>93.431165351986905</c:v>
                </c:pt>
                <c:pt idx="1562">
                  <c:v>93.431165351986905</c:v>
                </c:pt>
                <c:pt idx="1563">
                  <c:v>93.431165351986905</c:v>
                </c:pt>
                <c:pt idx="1564">
                  <c:v>93.431165351986905</c:v>
                </c:pt>
                <c:pt idx="1565">
                  <c:v>93.431165351986905</c:v>
                </c:pt>
                <c:pt idx="1566">
                  <c:v>93.431165351986905</c:v>
                </c:pt>
                <c:pt idx="1567">
                  <c:v>93.431165351986905</c:v>
                </c:pt>
                <c:pt idx="1568">
                  <c:v>93.431165351986905</c:v>
                </c:pt>
                <c:pt idx="1569">
                  <c:v>93.431165351986905</c:v>
                </c:pt>
                <c:pt idx="1570">
                  <c:v>93.431165351986905</c:v>
                </c:pt>
                <c:pt idx="1571">
                  <c:v>93.431165351986905</c:v>
                </c:pt>
                <c:pt idx="1572">
                  <c:v>93.431165351986905</c:v>
                </c:pt>
                <c:pt idx="1573">
                  <c:v>93.431165351986905</c:v>
                </c:pt>
                <c:pt idx="1574">
                  <c:v>93.431165351986905</c:v>
                </c:pt>
                <c:pt idx="1575">
                  <c:v>93.431165351986905</c:v>
                </c:pt>
                <c:pt idx="1576">
                  <c:v>93.431165351986905</c:v>
                </c:pt>
                <c:pt idx="1577">
                  <c:v>93.431165351986905</c:v>
                </c:pt>
                <c:pt idx="1578">
                  <c:v>93.431165351986905</c:v>
                </c:pt>
                <c:pt idx="1579">
                  <c:v>93.431165351986905</c:v>
                </c:pt>
                <c:pt idx="1580">
                  <c:v>93.431165351986905</c:v>
                </c:pt>
                <c:pt idx="1581">
                  <c:v>93.431165351986905</c:v>
                </c:pt>
                <c:pt idx="1582">
                  <c:v>93.431165351986905</c:v>
                </c:pt>
                <c:pt idx="1583">
                  <c:v>93.431165351986905</c:v>
                </c:pt>
                <c:pt idx="1584">
                  <c:v>93.431165351986905</c:v>
                </c:pt>
                <c:pt idx="1585">
                  <c:v>93.431165351986905</c:v>
                </c:pt>
                <c:pt idx="1586">
                  <c:v>93.431165351986905</c:v>
                </c:pt>
                <c:pt idx="1587">
                  <c:v>93.431165351986905</c:v>
                </c:pt>
                <c:pt idx="1588">
                  <c:v>93.431165351986905</c:v>
                </c:pt>
                <c:pt idx="1589">
                  <c:v>93.431165351986905</c:v>
                </c:pt>
                <c:pt idx="1590">
                  <c:v>93.431165351986905</c:v>
                </c:pt>
                <c:pt idx="1591">
                  <c:v>93.431165351986905</c:v>
                </c:pt>
                <c:pt idx="1592">
                  <c:v>93.431165351986905</c:v>
                </c:pt>
                <c:pt idx="1593">
                  <c:v>93.431165351986905</c:v>
                </c:pt>
                <c:pt idx="1594">
                  <c:v>93.431165351986905</c:v>
                </c:pt>
                <c:pt idx="1595">
                  <c:v>93.431165351986905</c:v>
                </c:pt>
                <c:pt idx="1596">
                  <c:v>93.431165351986905</c:v>
                </c:pt>
                <c:pt idx="1597">
                  <c:v>93.431165351986905</c:v>
                </c:pt>
                <c:pt idx="1598">
                  <c:v>93.431165351986905</c:v>
                </c:pt>
                <c:pt idx="1599">
                  <c:v>93.431165351986905</c:v>
                </c:pt>
                <c:pt idx="1600">
                  <c:v>93.431165351986905</c:v>
                </c:pt>
                <c:pt idx="1601">
                  <c:v>93.431165351986905</c:v>
                </c:pt>
                <c:pt idx="1602">
                  <c:v>93.431165351986905</c:v>
                </c:pt>
                <c:pt idx="1603">
                  <c:v>93.431165351986905</c:v>
                </c:pt>
                <c:pt idx="1604">
                  <c:v>93.431165351986905</c:v>
                </c:pt>
                <c:pt idx="1605">
                  <c:v>93.431165351986905</c:v>
                </c:pt>
                <c:pt idx="1606">
                  <c:v>93.431165351986905</c:v>
                </c:pt>
                <c:pt idx="1607">
                  <c:v>93.431165351986905</c:v>
                </c:pt>
                <c:pt idx="1608">
                  <c:v>93.431165351986905</c:v>
                </c:pt>
                <c:pt idx="1609">
                  <c:v>93.431165351986905</c:v>
                </c:pt>
                <c:pt idx="1610">
                  <c:v>93.431165351986905</c:v>
                </c:pt>
                <c:pt idx="1611">
                  <c:v>93.431165351986905</c:v>
                </c:pt>
                <c:pt idx="1612">
                  <c:v>93.431165351986905</c:v>
                </c:pt>
                <c:pt idx="1613">
                  <c:v>93.431165351986905</c:v>
                </c:pt>
                <c:pt idx="1614">
                  <c:v>93.431165351986905</c:v>
                </c:pt>
                <c:pt idx="1615">
                  <c:v>93.431165351986905</c:v>
                </c:pt>
                <c:pt idx="1616">
                  <c:v>93.431165351986905</c:v>
                </c:pt>
                <c:pt idx="1617">
                  <c:v>93.431165351986905</c:v>
                </c:pt>
                <c:pt idx="1618">
                  <c:v>93.431165351986905</c:v>
                </c:pt>
                <c:pt idx="1619">
                  <c:v>93.431165351986905</c:v>
                </c:pt>
                <c:pt idx="1620">
                  <c:v>93.431165351986905</c:v>
                </c:pt>
                <c:pt idx="1621">
                  <c:v>93.431165351986905</c:v>
                </c:pt>
                <c:pt idx="1622">
                  <c:v>93.431165351986905</c:v>
                </c:pt>
                <c:pt idx="1623">
                  <c:v>93.431165351986905</c:v>
                </c:pt>
                <c:pt idx="1624">
                  <c:v>93.431165351986905</c:v>
                </c:pt>
                <c:pt idx="1625">
                  <c:v>93.431165351986905</c:v>
                </c:pt>
                <c:pt idx="1626">
                  <c:v>93.431165351986905</c:v>
                </c:pt>
                <c:pt idx="1627">
                  <c:v>93.431165351986905</c:v>
                </c:pt>
                <c:pt idx="1628">
                  <c:v>93.431165351986905</c:v>
                </c:pt>
                <c:pt idx="1629">
                  <c:v>93.431165351986905</c:v>
                </c:pt>
                <c:pt idx="1630">
                  <c:v>93.431165351986905</c:v>
                </c:pt>
                <c:pt idx="1631">
                  <c:v>93.431165351986905</c:v>
                </c:pt>
                <c:pt idx="1632">
                  <c:v>93.431165351986905</c:v>
                </c:pt>
                <c:pt idx="1633">
                  <c:v>93.431165351986905</c:v>
                </c:pt>
                <c:pt idx="1634">
                  <c:v>93.431165351986905</c:v>
                </c:pt>
                <c:pt idx="1635">
                  <c:v>93.431165351986905</c:v>
                </c:pt>
                <c:pt idx="1636">
                  <c:v>93.431165351986905</c:v>
                </c:pt>
                <c:pt idx="1637">
                  <c:v>93.431165351986905</c:v>
                </c:pt>
                <c:pt idx="1638">
                  <c:v>93.431165351986905</c:v>
                </c:pt>
                <c:pt idx="1639">
                  <c:v>93.431165351986905</c:v>
                </c:pt>
                <c:pt idx="1640">
                  <c:v>93.431165351986905</c:v>
                </c:pt>
                <c:pt idx="1641">
                  <c:v>93.431165351986905</c:v>
                </c:pt>
                <c:pt idx="1642">
                  <c:v>93.431165351986905</c:v>
                </c:pt>
                <c:pt idx="1643">
                  <c:v>93.431165351986905</c:v>
                </c:pt>
                <c:pt idx="1644">
                  <c:v>93.431165351986905</c:v>
                </c:pt>
                <c:pt idx="1645">
                  <c:v>93.431165351986905</c:v>
                </c:pt>
                <c:pt idx="1646">
                  <c:v>93.431165351986905</c:v>
                </c:pt>
                <c:pt idx="1647">
                  <c:v>93.431165351986905</c:v>
                </c:pt>
                <c:pt idx="1648">
                  <c:v>93.431165351986905</c:v>
                </c:pt>
                <c:pt idx="1649">
                  <c:v>93.431165351986905</c:v>
                </c:pt>
                <c:pt idx="1650">
                  <c:v>93.431165351986905</c:v>
                </c:pt>
                <c:pt idx="1651">
                  <c:v>93.431165351986905</c:v>
                </c:pt>
                <c:pt idx="1652">
                  <c:v>93.431165351986905</c:v>
                </c:pt>
                <c:pt idx="1653">
                  <c:v>93.431165351986905</c:v>
                </c:pt>
                <c:pt idx="1654">
                  <c:v>93.431165351986905</c:v>
                </c:pt>
                <c:pt idx="1655">
                  <c:v>93.431165351986905</c:v>
                </c:pt>
                <c:pt idx="1656">
                  <c:v>93.431165351986905</c:v>
                </c:pt>
                <c:pt idx="1657">
                  <c:v>93.431165351986905</c:v>
                </c:pt>
                <c:pt idx="1658">
                  <c:v>93.431165351986905</c:v>
                </c:pt>
                <c:pt idx="1659">
                  <c:v>93.431165351986905</c:v>
                </c:pt>
                <c:pt idx="1660">
                  <c:v>93.431165351986905</c:v>
                </c:pt>
                <c:pt idx="1661">
                  <c:v>93.431165351986905</c:v>
                </c:pt>
                <c:pt idx="1662">
                  <c:v>93.431165351986905</c:v>
                </c:pt>
                <c:pt idx="1663">
                  <c:v>93.431165351986905</c:v>
                </c:pt>
                <c:pt idx="1664">
                  <c:v>93.431165351986905</c:v>
                </c:pt>
                <c:pt idx="1665">
                  <c:v>93.431165351986905</c:v>
                </c:pt>
                <c:pt idx="1666">
                  <c:v>93.431165351986905</c:v>
                </c:pt>
                <c:pt idx="1667">
                  <c:v>93.431165351986905</c:v>
                </c:pt>
                <c:pt idx="1668">
                  <c:v>93.431165351986905</c:v>
                </c:pt>
                <c:pt idx="1669">
                  <c:v>93.431165351986905</c:v>
                </c:pt>
                <c:pt idx="1670">
                  <c:v>93.431165351986905</c:v>
                </c:pt>
                <c:pt idx="1671">
                  <c:v>93.431165351986905</c:v>
                </c:pt>
                <c:pt idx="1672">
                  <c:v>93.431165351986905</c:v>
                </c:pt>
                <c:pt idx="1673">
                  <c:v>93.431165351986905</c:v>
                </c:pt>
                <c:pt idx="1674">
                  <c:v>93.431165351986905</c:v>
                </c:pt>
                <c:pt idx="1675">
                  <c:v>93.431165351986905</c:v>
                </c:pt>
                <c:pt idx="1676">
                  <c:v>93.431165351986905</c:v>
                </c:pt>
                <c:pt idx="1677">
                  <c:v>93.431165351986905</c:v>
                </c:pt>
                <c:pt idx="1678">
                  <c:v>93.431165351986905</c:v>
                </c:pt>
                <c:pt idx="1679">
                  <c:v>93.431165351986905</c:v>
                </c:pt>
                <c:pt idx="1680">
                  <c:v>93.431165351986905</c:v>
                </c:pt>
                <c:pt idx="1681">
                  <c:v>93.431165351986905</c:v>
                </c:pt>
                <c:pt idx="1682">
                  <c:v>93.431165351986905</c:v>
                </c:pt>
                <c:pt idx="1683">
                  <c:v>93.431165351986905</c:v>
                </c:pt>
                <c:pt idx="1684">
                  <c:v>93.431165351986905</c:v>
                </c:pt>
                <c:pt idx="1685">
                  <c:v>93.431165351986905</c:v>
                </c:pt>
                <c:pt idx="1686">
                  <c:v>93.431165351986905</c:v>
                </c:pt>
                <c:pt idx="1687">
                  <c:v>93.431165351986905</c:v>
                </c:pt>
                <c:pt idx="1688">
                  <c:v>93.431165351986905</c:v>
                </c:pt>
                <c:pt idx="1689">
                  <c:v>93.431165351986905</c:v>
                </c:pt>
                <c:pt idx="1690">
                  <c:v>93.431165351986905</c:v>
                </c:pt>
                <c:pt idx="1691">
                  <c:v>93.431165351986905</c:v>
                </c:pt>
                <c:pt idx="1692">
                  <c:v>93.431165351986905</c:v>
                </c:pt>
                <c:pt idx="1693">
                  <c:v>93.431165351986905</c:v>
                </c:pt>
                <c:pt idx="1694">
                  <c:v>93.431165351986905</c:v>
                </c:pt>
                <c:pt idx="1695">
                  <c:v>93.431165351986905</c:v>
                </c:pt>
                <c:pt idx="1696">
                  <c:v>93.431165351986905</c:v>
                </c:pt>
                <c:pt idx="1697">
                  <c:v>93.431165351986905</c:v>
                </c:pt>
                <c:pt idx="1698">
                  <c:v>93.431165351986905</c:v>
                </c:pt>
                <c:pt idx="1699">
                  <c:v>93.431165351986905</c:v>
                </c:pt>
                <c:pt idx="1700">
                  <c:v>93.431165351986905</c:v>
                </c:pt>
                <c:pt idx="1701">
                  <c:v>93.431165351986905</c:v>
                </c:pt>
                <c:pt idx="1702">
                  <c:v>93.431165351986905</c:v>
                </c:pt>
                <c:pt idx="1703">
                  <c:v>93.431165351986905</c:v>
                </c:pt>
                <c:pt idx="1704">
                  <c:v>93.431165351986905</c:v>
                </c:pt>
                <c:pt idx="1705">
                  <c:v>93.431165351986905</c:v>
                </c:pt>
                <c:pt idx="1706">
                  <c:v>93.431165351986905</c:v>
                </c:pt>
                <c:pt idx="1707">
                  <c:v>93.431165351986905</c:v>
                </c:pt>
                <c:pt idx="1708">
                  <c:v>93.431165351986905</c:v>
                </c:pt>
                <c:pt idx="1709">
                  <c:v>93.431165351986905</c:v>
                </c:pt>
                <c:pt idx="1710">
                  <c:v>93.431165351986905</c:v>
                </c:pt>
                <c:pt idx="1711">
                  <c:v>93.431165351986905</c:v>
                </c:pt>
                <c:pt idx="1712">
                  <c:v>93.431165351986905</c:v>
                </c:pt>
                <c:pt idx="1713">
                  <c:v>93.431165351986905</c:v>
                </c:pt>
                <c:pt idx="1714">
                  <c:v>93.431165351986905</c:v>
                </c:pt>
                <c:pt idx="1715">
                  <c:v>93.431165351986905</c:v>
                </c:pt>
                <c:pt idx="1716">
                  <c:v>93.431165351986905</c:v>
                </c:pt>
                <c:pt idx="1717">
                  <c:v>93.431165351986905</c:v>
                </c:pt>
                <c:pt idx="1718">
                  <c:v>93.431165351986905</c:v>
                </c:pt>
                <c:pt idx="1719">
                  <c:v>93.431165351986905</c:v>
                </c:pt>
                <c:pt idx="1720">
                  <c:v>93.431165351986905</c:v>
                </c:pt>
                <c:pt idx="1721">
                  <c:v>93.431165351986905</c:v>
                </c:pt>
                <c:pt idx="1722">
                  <c:v>93.431165351986905</c:v>
                </c:pt>
                <c:pt idx="1723">
                  <c:v>93.431165351986905</c:v>
                </c:pt>
                <c:pt idx="1724">
                  <c:v>93.431165351986905</c:v>
                </c:pt>
                <c:pt idx="1725">
                  <c:v>93.431165351986905</c:v>
                </c:pt>
                <c:pt idx="1726">
                  <c:v>93.431165351986905</c:v>
                </c:pt>
                <c:pt idx="1727">
                  <c:v>93.431165351986905</c:v>
                </c:pt>
                <c:pt idx="1728">
                  <c:v>93.431165351986905</c:v>
                </c:pt>
                <c:pt idx="1729">
                  <c:v>93.431165351986905</c:v>
                </c:pt>
                <c:pt idx="1730">
                  <c:v>93.431165351986905</c:v>
                </c:pt>
                <c:pt idx="1731">
                  <c:v>93.431165351986905</c:v>
                </c:pt>
                <c:pt idx="1732">
                  <c:v>93.431165351986905</c:v>
                </c:pt>
                <c:pt idx="1733">
                  <c:v>93.431165351986905</c:v>
                </c:pt>
                <c:pt idx="1734">
                  <c:v>93.431165351986905</c:v>
                </c:pt>
                <c:pt idx="1735">
                  <c:v>93.431165351986905</c:v>
                </c:pt>
                <c:pt idx="1736">
                  <c:v>93.431165351986905</c:v>
                </c:pt>
                <c:pt idx="1737">
                  <c:v>93.431165351986905</c:v>
                </c:pt>
                <c:pt idx="1738">
                  <c:v>93.431165351986905</c:v>
                </c:pt>
                <c:pt idx="1739">
                  <c:v>93.431165351986905</c:v>
                </c:pt>
                <c:pt idx="1740">
                  <c:v>93.431165351986905</c:v>
                </c:pt>
                <c:pt idx="1741">
                  <c:v>93.431165351986905</c:v>
                </c:pt>
                <c:pt idx="1742">
                  <c:v>93.431165351986905</c:v>
                </c:pt>
                <c:pt idx="1743">
                  <c:v>93.431165351986905</c:v>
                </c:pt>
                <c:pt idx="1744">
                  <c:v>93.431165351986905</c:v>
                </c:pt>
                <c:pt idx="1745">
                  <c:v>93.431165351986905</c:v>
                </c:pt>
                <c:pt idx="1746">
                  <c:v>93.431165351986905</c:v>
                </c:pt>
                <c:pt idx="1747">
                  <c:v>93.431165351986905</c:v>
                </c:pt>
                <c:pt idx="1748">
                  <c:v>93.431165351986905</c:v>
                </c:pt>
                <c:pt idx="1749">
                  <c:v>93.431165351986905</c:v>
                </c:pt>
                <c:pt idx="1750">
                  <c:v>93.431165351986905</c:v>
                </c:pt>
                <c:pt idx="1751">
                  <c:v>93.431165351986905</c:v>
                </c:pt>
                <c:pt idx="1752">
                  <c:v>93.431165351986905</c:v>
                </c:pt>
                <c:pt idx="1753">
                  <c:v>93.431165351986905</c:v>
                </c:pt>
                <c:pt idx="1754">
                  <c:v>93.431165351986905</c:v>
                </c:pt>
                <c:pt idx="1755">
                  <c:v>93.431165351986905</c:v>
                </c:pt>
                <c:pt idx="1756">
                  <c:v>93.431165351986905</c:v>
                </c:pt>
                <c:pt idx="1757">
                  <c:v>93.431165351986905</c:v>
                </c:pt>
                <c:pt idx="1758">
                  <c:v>93.431165351986905</c:v>
                </c:pt>
                <c:pt idx="1759">
                  <c:v>93.431165351986905</c:v>
                </c:pt>
                <c:pt idx="1760">
                  <c:v>93.431165351986905</c:v>
                </c:pt>
                <c:pt idx="1761">
                  <c:v>93.431165351986905</c:v>
                </c:pt>
                <c:pt idx="1762">
                  <c:v>93.431165351986905</c:v>
                </c:pt>
                <c:pt idx="1763">
                  <c:v>93.431165351986905</c:v>
                </c:pt>
                <c:pt idx="1764">
                  <c:v>93.431165351986905</c:v>
                </c:pt>
                <c:pt idx="1765">
                  <c:v>93.431165351986905</c:v>
                </c:pt>
                <c:pt idx="1766">
                  <c:v>93.431165351986905</c:v>
                </c:pt>
                <c:pt idx="1767">
                  <c:v>93.431165351986905</c:v>
                </c:pt>
                <c:pt idx="1768">
                  <c:v>93.431165351986905</c:v>
                </c:pt>
                <c:pt idx="1769">
                  <c:v>93.431165351986905</c:v>
                </c:pt>
                <c:pt idx="1770">
                  <c:v>93.431165351986905</c:v>
                </c:pt>
                <c:pt idx="1771">
                  <c:v>93.431165351986905</c:v>
                </c:pt>
                <c:pt idx="1772">
                  <c:v>93.431165351986905</c:v>
                </c:pt>
                <c:pt idx="1773">
                  <c:v>93.431165351986905</c:v>
                </c:pt>
                <c:pt idx="1774">
                  <c:v>93.431165351986905</c:v>
                </c:pt>
                <c:pt idx="1775">
                  <c:v>93.431165351986905</c:v>
                </c:pt>
                <c:pt idx="1776">
                  <c:v>93.431165351986905</c:v>
                </c:pt>
                <c:pt idx="1777">
                  <c:v>93.431165351986905</c:v>
                </c:pt>
                <c:pt idx="1778">
                  <c:v>93.431165351986905</c:v>
                </c:pt>
                <c:pt idx="1779">
                  <c:v>93.431165351986905</c:v>
                </c:pt>
                <c:pt idx="1780">
                  <c:v>93.431165351986905</c:v>
                </c:pt>
                <c:pt idx="1781">
                  <c:v>93.431165351986905</c:v>
                </c:pt>
                <c:pt idx="1782">
                  <c:v>93.431165351986905</c:v>
                </c:pt>
                <c:pt idx="1783">
                  <c:v>93.431165351986905</c:v>
                </c:pt>
                <c:pt idx="1784">
                  <c:v>93.431165351986905</c:v>
                </c:pt>
                <c:pt idx="1785">
                  <c:v>93.431165351986905</c:v>
                </c:pt>
                <c:pt idx="1786">
                  <c:v>93.431165351986905</c:v>
                </c:pt>
                <c:pt idx="1787">
                  <c:v>93.431165351986905</c:v>
                </c:pt>
                <c:pt idx="1788">
                  <c:v>93.431165351986905</c:v>
                </c:pt>
                <c:pt idx="1789">
                  <c:v>93.431165351986905</c:v>
                </c:pt>
                <c:pt idx="1790">
                  <c:v>93.431165351986905</c:v>
                </c:pt>
                <c:pt idx="1791">
                  <c:v>93.431165351986905</c:v>
                </c:pt>
                <c:pt idx="1792">
                  <c:v>93.431165351986905</c:v>
                </c:pt>
                <c:pt idx="1793">
                  <c:v>93.431165351986905</c:v>
                </c:pt>
                <c:pt idx="1794">
                  <c:v>93.431165351986905</c:v>
                </c:pt>
                <c:pt idx="1795">
                  <c:v>93.431165351986905</c:v>
                </c:pt>
                <c:pt idx="1796">
                  <c:v>93.431165351986905</c:v>
                </c:pt>
                <c:pt idx="1797">
                  <c:v>93.431165351986905</c:v>
                </c:pt>
                <c:pt idx="1798">
                  <c:v>93.431165351986905</c:v>
                </c:pt>
                <c:pt idx="1799">
                  <c:v>93.431165351986905</c:v>
                </c:pt>
                <c:pt idx="1800">
                  <c:v>93.431165351986905</c:v>
                </c:pt>
                <c:pt idx="1801">
                  <c:v>93.431165351986905</c:v>
                </c:pt>
                <c:pt idx="1802">
                  <c:v>93.431165351986905</c:v>
                </c:pt>
                <c:pt idx="1803">
                  <c:v>93.431165351986905</c:v>
                </c:pt>
                <c:pt idx="1804">
                  <c:v>93.431165351986905</c:v>
                </c:pt>
                <c:pt idx="1805">
                  <c:v>93.431165351986905</c:v>
                </c:pt>
                <c:pt idx="1806">
                  <c:v>93.431165351986905</c:v>
                </c:pt>
                <c:pt idx="1807">
                  <c:v>93.431165351986905</c:v>
                </c:pt>
                <c:pt idx="1808">
                  <c:v>93.431165351986905</c:v>
                </c:pt>
                <c:pt idx="1809">
                  <c:v>93.431165351986905</c:v>
                </c:pt>
                <c:pt idx="1810">
                  <c:v>93.431165351986905</c:v>
                </c:pt>
                <c:pt idx="1811">
                  <c:v>93.431165351986905</c:v>
                </c:pt>
                <c:pt idx="1812">
                  <c:v>93.431165351986905</c:v>
                </c:pt>
                <c:pt idx="1813">
                  <c:v>93.431165351986905</c:v>
                </c:pt>
                <c:pt idx="1814">
                  <c:v>93.431165351986905</c:v>
                </c:pt>
                <c:pt idx="1815">
                  <c:v>93.431165351986905</c:v>
                </c:pt>
                <c:pt idx="1816">
                  <c:v>93.431165351986905</c:v>
                </c:pt>
                <c:pt idx="1817">
                  <c:v>93.431165351986905</c:v>
                </c:pt>
                <c:pt idx="1818">
                  <c:v>93.431165351986905</c:v>
                </c:pt>
                <c:pt idx="1819">
                  <c:v>93.431165351986905</c:v>
                </c:pt>
                <c:pt idx="1820">
                  <c:v>93.431165351986905</c:v>
                </c:pt>
                <c:pt idx="1821">
                  <c:v>93.431165351986905</c:v>
                </c:pt>
                <c:pt idx="1822">
                  <c:v>93.431165351986905</c:v>
                </c:pt>
                <c:pt idx="1823">
                  <c:v>93.431165351986905</c:v>
                </c:pt>
                <c:pt idx="1824">
                  <c:v>93.431165351986905</c:v>
                </c:pt>
                <c:pt idx="1825">
                  <c:v>93.431165351986905</c:v>
                </c:pt>
                <c:pt idx="1826">
                  <c:v>93.431165351986905</c:v>
                </c:pt>
                <c:pt idx="1827">
                  <c:v>93.431165351986905</c:v>
                </c:pt>
                <c:pt idx="1828">
                  <c:v>93.431165351986905</c:v>
                </c:pt>
                <c:pt idx="1829">
                  <c:v>93.431165351986905</c:v>
                </c:pt>
                <c:pt idx="1830">
                  <c:v>93.431165351986905</c:v>
                </c:pt>
                <c:pt idx="1831">
                  <c:v>93.431165351986905</c:v>
                </c:pt>
                <c:pt idx="1832">
                  <c:v>93.431165351986905</c:v>
                </c:pt>
                <c:pt idx="1833">
                  <c:v>93.431165351986905</c:v>
                </c:pt>
                <c:pt idx="1834">
                  <c:v>93.431165351986905</c:v>
                </c:pt>
                <c:pt idx="1835">
                  <c:v>93.431165351986905</c:v>
                </c:pt>
                <c:pt idx="1836">
                  <c:v>93.431165351986905</c:v>
                </c:pt>
                <c:pt idx="1837">
                  <c:v>93.431165351986905</c:v>
                </c:pt>
                <c:pt idx="1838">
                  <c:v>93.431165351986905</c:v>
                </c:pt>
                <c:pt idx="1839">
                  <c:v>93.431165351986905</c:v>
                </c:pt>
                <c:pt idx="1840">
                  <c:v>93.431165351986905</c:v>
                </c:pt>
                <c:pt idx="1841">
                  <c:v>93.431165351986905</c:v>
                </c:pt>
                <c:pt idx="1842">
                  <c:v>93.431165351986905</c:v>
                </c:pt>
                <c:pt idx="1843">
                  <c:v>93.431165351986905</c:v>
                </c:pt>
                <c:pt idx="1844">
                  <c:v>93.431165351986905</c:v>
                </c:pt>
                <c:pt idx="1845">
                  <c:v>93.431165351986905</c:v>
                </c:pt>
                <c:pt idx="1846">
                  <c:v>93.431165351986905</c:v>
                </c:pt>
                <c:pt idx="1847">
                  <c:v>93.431165351986905</c:v>
                </c:pt>
                <c:pt idx="1848">
                  <c:v>93.431165351986905</c:v>
                </c:pt>
                <c:pt idx="1849">
                  <c:v>93.431165351986905</c:v>
                </c:pt>
                <c:pt idx="1850">
                  <c:v>93.431165351986905</c:v>
                </c:pt>
                <c:pt idx="1851">
                  <c:v>93.431165351986905</c:v>
                </c:pt>
                <c:pt idx="1852">
                  <c:v>93.431165351986905</c:v>
                </c:pt>
                <c:pt idx="1853">
                  <c:v>93.431165351986905</c:v>
                </c:pt>
                <c:pt idx="1854">
                  <c:v>93.431165351986905</c:v>
                </c:pt>
                <c:pt idx="1855">
                  <c:v>93.431165351986905</c:v>
                </c:pt>
                <c:pt idx="1856">
                  <c:v>93.431165351986905</c:v>
                </c:pt>
                <c:pt idx="1857">
                  <c:v>93.431165351986905</c:v>
                </c:pt>
                <c:pt idx="1858">
                  <c:v>93.431165351986905</c:v>
                </c:pt>
                <c:pt idx="1859">
                  <c:v>93.431165351986905</c:v>
                </c:pt>
                <c:pt idx="1860">
                  <c:v>93.431165351986905</c:v>
                </c:pt>
                <c:pt idx="1861">
                  <c:v>93.431165351986905</c:v>
                </c:pt>
                <c:pt idx="1862">
                  <c:v>93.431165351986905</c:v>
                </c:pt>
                <c:pt idx="1863">
                  <c:v>93.431165351986905</c:v>
                </c:pt>
                <c:pt idx="1864">
                  <c:v>93.431165351986905</c:v>
                </c:pt>
                <c:pt idx="1865">
                  <c:v>93.431165351986905</c:v>
                </c:pt>
                <c:pt idx="1866">
                  <c:v>93.431165351986905</c:v>
                </c:pt>
                <c:pt idx="1867">
                  <c:v>93.431165351986905</c:v>
                </c:pt>
                <c:pt idx="1868">
                  <c:v>93.431165351986905</c:v>
                </c:pt>
                <c:pt idx="1869">
                  <c:v>93.431165351986905</c:v>
                </c:pt>
                <c:pt idx="1870">
                  <c:v>93.431165351986905</c:v>
                </c:pt>
                <c:pt idx="1871">
                  <c:v>93.431165351986905</c:v>
                </c:pt>
                <c:pt idx="1872">
                  <c:v>93.431165351986905</c:v>
                </c:pt>
                <c:pt idx="1873">
                  <c:v>93.431165351986905</c:v>
                </c:pt>
                <c:pt idx="1874">
                  <c:v>93.431165351986905</c:v>
                </c:pt>
                <c:pt idx="1875">
                  <c:v>93.431165351986905</c:v>
                </c:pt>
                <c:pt idx="1876">
                  <c:v>93.431165351986905</c:v>
                </c:pt>
                <c:pt idx="1877">
                  <c:v>93.431165351986905</c:v>
                </c:pt>
                <c:pt idx="1878">
                  <c:v>93.431165351986905</c:v>
                </c:pt>
                <c:pt idx="1879">
                  <c:v>93.431165351986905</c:v>
                </c:pt>
                <c:pt idx="1880">
                  <c:v>93.431165351986905</c:v>
                </c:pt>
                <c:pt idx="1881">
                  <c:v>93.431165351986905</c:v>
                </c:pt>
                <c:pt idx="1882">
                  <c:v>93.431165351986905</c:v>
                </c:pt>
                <c:pt idx="1883">
                  <c:v>93.431165351986905</c:v>
                </c:pt>
                <c:pt idx="1884">
                  <c:v>93.431165351986905</c:v>
                </c:pt>
                <c:pt idx="1885">
                  <c:v>93.431165351986905</c:v>
                </c:pt>
                <c:pt idx="1886">
                  <c:v>93.431165351986905</c:v>
                </c:pt>
                <c:pt idx="1887">
                  <c:v>93.431165351986905</c:v>
                </c:pt>
                <c:pt idx="1888">
                  <c:v>93.431165351986905</c:v>
                </c:pt>
                <c:pt idx="1889">
                  <c:v>93.431165351986905</c:v>
                </c:pt>
                <c:pt idx="1890">
                  <c:v>93.431165351986905</c:v>
                </c:pt>
                <c:pt idx="1891">
                  <c:v>93.431165351986905</c:v>
                </c:pt>
                <c:pt idx="1892">
                  <c:v>93.431165351986905</c:v>
                </c:pt>
                <c:pt idx="1893">
                  <c:v>93.431165351986905</c:v>
                </c:pt>
                <c:pt idx="1894">
                  <c:v>93.431165351986905</c:v>
                </c:pt>
                <c:pt idx="1895">
                  <c:v>93.431165351986905</c:v>
                </c:pt>
                <c:pt idx="1896">
                  <c:v>93.431165351986905</c:v>
                </c:pt>
                <c:pt idx="1897">
                  <c:v>93.431165351986905</c:v>
                </c:pt>
                <c:pt idx="1898">
                  <c:v>93.431165351986905</c:v>
                </c:pt>
                <c:pt idx="1899">
                  <c:v>93.431165351986905</c:v>
                </c:pt>
                <c:pt idx="1900">
                  <c:v>93.431165351986905</c:v>
                </c:pt>
                <c:pt idx="1901">
                  <c:v>93.431165351986905</c:v>
                </c:pt>
                <c:pt idx="1902">
                  <c:v>93.431165351986905</c:v>
                </c:pt>
                <c:pt idx="1903">
                  <c:v>93.431165351986905</c:v>
                </c:pt>
                <c:pt idx="1904">
                  <c:v>93.431165351986905</c:v>
                </c:pt>
                <c:pt idx="1905">
                  <c:v>93.431165351986905</c:v>
                </c:pt>
                <c:pt idx="1906">
                  <c:v>93.431165351986905</c:v>
                </c:pt>
                <c:pt idx="1907">
                  <c:v>93.431165351986905</c:v>
                </c:pt>
                <c:pt idx="1908">
                  <c:v>93.431165351986905</c:v>
                </c:pt>
                <c:pt idx="1909">
                  <c:v>93.431165351986905</c:v>
                </c:pt>
                <c:pt idx="1910">
                  <c:v>93.431165351986905</c:v>
                </c:pt>
                <c:pt idx="1911">
                  <c:v>93.431165351986905</c:v>
                </c:pt>
                <c:pt idx="1912">
                  <c:v>93.431165351986905</c:v>
                </c:pt>
                <c:pt idx="1913">
                  <c:v>93.431165351986905</c:v>
                </c:pt>
                <c:pt idx="1914">
                  <c:v>93.431165351986905</c:v>
                </c:pt>
                <c:pt idx="1915">
                  <c:v>93.431165351986905</c:v>
                </c:pt>
                <c:pt idx="1916">
                  <c:v>93.431165351986905</c:v>
                </c:pt>
                <c:pt idx="1917">
                  <c:v>93.431165351986905</c:v>
                </c:pt>
                <c:pt idx="1918">
                  <c:v>93.431165351986905</c:v>
                </c:pt>
                <c:pt idx="1919">
                  <c:v>93.431165351986905</c:v>
                </c:pt>
                <c:pt idx="1920">
                  <c:v>93.431165351986905</c:v>
                </c:pt>
                <c:pt idx="1921">
                  <c:v>93.431165351986905</c:v>
                </c:pt>
                <c:pt idx="1922">
                  <c:v>93.431165351986905</c:v>
                </c:pt>
                <c:pt idx="1923">
                  <c:v>93.431165351986905</c:v>
                </c:pt>
                <c:pt idx="1924">
                  <c:v>93.431165351986905</c:v>
                </c:pt>
                <c:pt idx="1925">
                  <c:v>93.431165351986905</c:v>
                </c:pt>
                <c:pt idx="1926">
                  <c:v>93.431165351986905</c:v>
                </c:pt>
                <c:pt idx="1927">
                  <c:v>93.431165351986905</c:v>
                </c:pt>
                <c:pt idx="1928">
                  <c:v>93.431165351986905</c:v>
                </c:pt>
                <c:pt idx="1929">
                  <c:v>93.431165351986905</c:v>
                </c:pt>
                <c:pt idx="1930">
                  <c:v>93.431165351986905</c:v>
                </c:pt>
                <c:pt idx="1931">
                  <c:v>93.431165351986905</c:v>
                </c:pt>
                <c:pt idx="1932">
                  <c:v>93.431165351986905</c:v>
                </c:pt>
                <c:pt idx="1933">
                  <c:v>93.431165351986905</c:v>
                </c:pt>
                <c:pt idx="1934">
                  <c:v>93.431165351986905</c:v>
                </c:pt>
                <c:pt idx="1935">
                  <c:v>93.431165351986905</c:v>
                </c:pt>
                <c:pt idx="1936">
                  <c:v>93.431165351986905</c:v>
                </c:pt>
                <c:pt idx="1937">
                  <c:v>93.431165351986905</c:v>
                </c:pt>
                <c:pt idx="1938">
                  <c:v>93.431165351986905</c:v>
                </c:pt>
                <c:pt idx="1939">
                  <c:v>93.431165351986905</c:v>
                </c:pt>
                <c:pt idx="1940">
                  <c:v>93.431165351986905</c:v>
                </c:pt>
                <c:pt idx="1941">
                  <c:v>93.431165351986905</c:v>
                </c:pt>
                <c:pt idx="1942">
                  <c:v>93.431165351986905</c:v>
                </c:pt>
                <c:pt idx="1943">
                  <c:v>93.431165351986905</c:v>
                </c:pt>
                <c:pt idx="1944">
                  <c:v>93.431165351986905</c:v>
                </c:pt>
                <c:pt idx="1945">
                  <c:v>93.431165351986905</c:v>
                </c:pt>
                <c:pt idx="1946">
                  <c:v>93.431165351986905</c:v>
                </c:pt>
                <c:pt idx="1947">
                  <c:v>93.431165351986905</c:v>
                </c:pt>
                <c:pt idx="1948">
                  <c:v>93.431165351986905</c:v>
                </c:pt>
                <c:pt idx="1949">
                  <c:v>93.431165351986905</c:v>
                </c:pt>
                <c:pt idx="1950">
                  <c:v>93.431165351986905</c:v>
                </c:pt>
                <c:pt idx="1951">
                  <c:v>93.431165351986905</c:v>
                </c:pt>
                <c:pt idx="1952">
                  <c:v>93.431165351986905</c:v>
                </c:pt>
                <c:pt idx="1953">
                  <c:v>93.431165351986905</c:v>
                </c:pt>
                <c:pt idx="1954">
                  <c:v>93.431165351986905</c:v>
                </c:pt>
                <c:pt idx="1955">
                  <c:v>93.431165351986905</c:v>
                </c:pt>
                <c:pt idx="1956">
                  <c:v>93.431165351986905</c:v>
                </c:pt>
                <c:pt idx="1957">
                  <c:v>93.431165351986905</c:v>
                </c:pt>
                <c:pt idx="1958">
                  <c:v>93.431165351986905</c:v>
                </c:pt>
                <c:pt idx="1959">
                  <c:v>93.431165351986905</c:v>
                </c:pt>
                <c:pt idx="1960">
                  <c:v>93.431165351986905</c:v>
                </c:pt>
                <c:pt idx="1961">
                  <c:v>93.431165351986905</c:v>
                </c:pt>
                <c:pt idx="1962">
                  <c:v>93.431165351986905</c:v>
                </c:pt>
                <c:pt idx="1963">
                  <c:v>93.431165351986905</c:v>
                </c:pt>
                <c:pt idx="1964">
                  <c:v>93.431165351986905</c:v>
                </c:pt>
                <c:pt idx="1965">
                  <c:v>93.431165351986905</c:v>
                </c:pt>
                <c:pt idx="1966">
                  <c:v>93.431165351986905</c:v>
                </c:pt>
                <c:pt idx="1967">
                  <c:v>93.431165351986905</c:v>
                </c:pt>
                <c:pt idx="1968">
                  <c:v>93.431165351986905</c:v>
                </c:pt>
                <c:pt idx="1969">
                  <c:v>93.431165351986905</c:v>
                </c:pt>
                <c:pt idx="1970">
                  <c:v>93.431165351986905</c:v>
                </c:pt>
                <c:pt idx="1971">
                  <c:v>93.431165351986905</c:v>
                </c:pt>
                <c:pt idx="1972">
                  <c:v>93.431165351986905</c:v>
                </c:pt>
                <c:pt idx="1973">
                  <c:v>93.431165351986905</c:v>
                </c:pt>
                <c:pt idx="1974">
                  <c:v>93.431165351986905</c:v>
                </c:pt>
                <c:pt idx="1975">
                  <c:v>93.431165351986905</c:v>
                </c:pt>
                <c:pt idx="1976">
                  <c:v>93.431165351986905</c:v>
                </c:pt>
                <c:pt idx="1977">
                  <c:v>93.431165351986905</c:v>
                </c:pt>
                <c:pt idx="1978">
                  <c:v>93.431165351986905</c:v>
                </c:pt>
                <c:pt idx="1979">
                  <c:v>93.431165351986905</c:v>
                </c:pt>
                <c:pt idx="1980">
                  <c:v>93.431165351986905</c:v>
                </c:pt>
                <c:pt idx="1981">
                  <c:v>93.431165351986905</c:v>
                </c:pt>
                <c:pt idx="1982">
                  <c:v>93.431165351986905</c:v>
                </c:pt>
                <c:pt idx="1983">
                  <c:v>93.431165351986905</c:v>
                </c:pt>
                <c:pt idx="1984">
                  <c:v>93.431165351986905</c:v>
                </c:pt>
                <c:pt idx="1985">
                  <c:v>93.431165351986905</c:v>
                </c:pt>
                <c:pt idx="1986">
                  <c:v>93.431165351986905</c:v>
                </c:pt>
                <c:pt idx="1987">
                  <c:v>93.431165351986905</c:v>
                </c:pt>
                <c:pt idx="1988">
                  <c:v>93.431165351986905</c:v>
                </c:pt>
                <c:pt idx="1989">
                  <c:v>93.431165351986905</c:v>
                </c:pt>
                <c:pt idx="1990">
                  <c:v>93.431165351986905</c:v>
                </c:pt>
                <c:pt idx="1991">
                  <c:v>93.431165351986905</c:v>
                </c:pt>
                <c:pt idx="1992">
                  <c:v>93.431165351986905</c:v>
                </c:pt>
                <c:pt idx="1993">
                  <c:v>93.431165351986905</c:v>
                </c:pt>
                <c:pt idx="1994">
                  <c:v>93.431165351986905</c:v>
                </c:pt>
                <c:pt idx="1995">
                  <c:v>93.431165351986905</c:v>
                </c:pt>
                <c:pt idx="1996">
                  <c:v>93.431165351986905</c:v>
                </c:pt>
                <c:pt idx="1997">
                  <c:v>93.431165351986905</c:v>
                </c:pt>
                <c:pt idx="1998">
                  <c:v>93.431165351986905</c:v>
                </c:pt>
                <c:pt idx="1999">
                  <c:v>93.431165351986905</c:v>
                </c:pt>
                <c:pt idx="2000">
                  <c:v>93.431165351986905</c:v>
                </c:pt>
                <c:pt idx="2001">
                  <c:v>93.431165351986905</c:v>
                </c:pt>
                <c:pt idx="2002">
                  <c:v>93.431165351986905</c:v>
                </c:pt>
                <c:pt idx="2003">
                  <c:v>93.431165351986905</c:v>
                </c:pt>
                <c:pt idx="2004">
                  <c:v>93.431165351986905</c:v>
                </c:pt>
                <c:pt idx="2005">
                  <c:v>93.431165351986905</c:v>
                </c:pt>
                <c:pt idx="2006">
                  <c:v>93.431165351986905</c:v>
                </c:pt>
                <c:pt idx="2007">
                  <c:v>93.431165351986905</c:v>
                </c:pt>
                <c:pt idx="2008">
                  <c:v>93.431165351986905</c:v>
                </c:pt>
                <c:pt idx="2009">
                  <c:v>93.431165351986905</c:v>
                </c:pt>
                <c:pt idx="2010">
                  <c:v>93.431165351986905</c:v>
                </c:pt>
                <c:pt idx="2011">
                  <c:v>93.431165351986905</c:v>
                </c:pt>
                <c:pt idx="2012">
                  <c:v>93.431165351986905</c:v>
                </c:pt>
                <c:pt idx="2013">
                  <c:v>93.431165351986905</c:v>
                </c:pt>
                <c:pt idx="2014">
                  <c:v>93.431165351986905</c:v>
                </c:pt>
                <c:pt idx="2015">
                  <c:v>93.431165351986905</c:v>
                </c:pt>
                <c:pt idx="2016">
                  <c:v>93.431165351986905</c:v>
                </c:pt>
                <c:pt idx="2017">
                  <c:v>93.431165351986905</c:v>
                </c:pt>
                <c:pt idx="2018">
                  <c:v>93.431165351986905</c:v>
                </c:pt>
                <c:pt idx="2019">
                  <c:v>93.431165351986905</c:v>
                </c:pt>
                <c:pt idx="2020">
                  <c:v>93.431165351986905</c:v>
                </c:pt>
                <c:pt idx="2021">
                  <c:v>93.431165351986905</c:v>
                </c:pt>
                <c:pt idx="2022">
                  <c:v>93.431165351986905</c:v>
                </c:pt>
                <c:pt idx="2023">
                  <c:v>93.431165351986905</c:v>
                </c:pt>
                <c:pt idx="2024">
                  <c:v>93.431165351986905</c:v>
                </c:pt>
                <c:pt idx="2025">
                  <c:v>93.431165351986905</c:v>
                </c:pt>
                <c:pt idx="2026">
                  <c:v>93.431165351986905</c:v>
                </c:pt>
                <c:pt idx="2027">
                  <c:v>93.431165351986905</c:v>
                </c:pt>
                <c:pt idx="2028">
                  <c:v>93.431165351986905</c:v>
                </c:pt>
                <c:pt idx="2029">
                  <c:v>93.431165351986905</c:v>
                </c:pt>
                <c:pt idx="2030">
                  <c:v>93.431165351986905</c:v>
                </c:pt>
                <c:pt idx="2031">
                  <c:v>93.431165351986905</c:v>
                </c:pt>
                <c:pt idx="2032">
                  <c:v>93.431165351986905</c:v>
                </c:pt>
                <c:pt idx="2033">
                  <c:v>93.431165351986905</c:v>
                </c:pt>
                <c:pt idx="2034">
                  <c:v>93.431165351986905</c:v>
                </c:pt>
                <c:pt idx="2035">
                  <c:v>93.431165351986905</c:v>
                </c:pt>
                <c:pt idx="2036">
                  <c:v>93.431165351986905</c:v>
                </c:pt>
                <c:pt idx="2037">
                  <c:v>93.431165351986905</c:v>
                </c:pt>
                <c:pt idx="2038">
                  <c:v>93.431165351986905</c:v>
                </c:pt>
                <c:pt idx="2039">
                  <c:v>93.431165351986905</c:v>
                </c:pt>
                <c:pt idx="2040">
                  <c:v>93.431165351986905</c:v>
                </c:pt>
                <c:pt idx="2041">
                  <c:v>93.431165351986905</c:v>
                </c:pt>
                <c:pt idx="2042">
                  <c:v>93.431165351986905</c:v>
                </c:pt>
                <c:pt idx="2043">
                  <c:v>93.431165351986905</c:v>
                </c:pt>
                <c:pt idx="2044">
                  <c:v>93.431165351986905</c:v>
                </c:pt>
                <c:pt idx="2045">
                  <c:v>93.431165351986905</c:v>
                </c:pt>
                <c:pt idx="2046">
                  <c:v>93.431165351986905</c:v>
                </c:pt>
                <c:pt idx="2047">
                  <c:v>93.431165351986905</c:v>
                </c:pt>
                <c:pt idx="2048">
                  <c:v>93.431165351986905</c:v>
                </c:pt>
                <c:pt idx="2049">
                  <c:v>93.431165351986905</c:v>
                </c:pt>
                <c:pt idx="2050">
                  <c:v>93.431165351986905</c:v>
                </c:pt>
                <c:pt idx="2051">
                  <c:v>93.431165351986905</c:v>
                </c:pt>
                <c:pt idx="2052">
                  <c:v>93.431165351986905</c:v>
                </c:pt>
                <c:pt idx="2053">
                  <c:v>93.431165351986905</c:v>
                </c:pt>
                <c:pt idx="2054">
                  <c:v>93.431165351986905</c:v>
                </c:pt>
                <c:pt idx="2055">
                  <c:v>93.431165351986905</c:v>
                </c:pt>
                <c:pt idx="2056">
                  <c:v>93.431165351986905</c:v>
                </c:pt>
                <c:pt idx="2057">
                  <c:v>93.431165351986905</c:v>
                </c:pt>
                <c:pt idx="2058">
                  <c:v>93.431165351986905</c:v>
                </c:pt>
                <c:pt idx="2059">
                  <c:v>93.431165351986905</c:v>
                </c:pt>
                <c:pt idx="2060">
                  <c:v>93.431165351986905</c:v>
                </c:pt>
                <c:pt idx="2061">
                  <c:v>93.431165351986905</c:v>
                </c:pt>
                <c:pt idx="2062">
                  <c:v>93.431165351986905</c:v>
                </c:pt>
                <c:pt idx="2063">
                  <c:v>93.431165351986905</c:v>
                </c:pt>
                <c:pt idx="2064">
                  <c:v>93.431165351986905</c:v>
                </c:pt>
                <c:pt idx="2065">
                  <c:v>93.431165351986905</c:v>
                </c:pt>
                <c:pt idx="2066">
                  <c:v>93.431165351986905</c:v>
                </c:pt>
                <c:pt idx="2067">
                  <c:v>93.431165351986905</c:v>
                </c:pt>
                <c:pt idx="2068">
                  <c:v>93.431165351986905</c:v>
                </c:pt>
                <c:pt idx="2069">
                  <c:v>93.431165351986905</c:v>
                </c:pt>
                <c:pt idx="2070">
                  <c:v>93.431165351986905</c:v>
                </c:pt>
                <c:pt idx="2071">
                  <c:v>93.431165351986905</c:v>
                </c:pt>
                <c:pt idx="2072">
                  <c:v>93.431165351986905</c:v>
                </c:pt>
                <c:pt idx="2073">
                  <c:v>93.431165351986905</c:v>
                </c:pt>
                <c:pt idx="2074">
                  <c:v>93.431165351986905</c:v>
                </c:pt>
                <c:pt idx="2075">
                  <c:v>93.431165351986905</c:v>
                </c:pt>
                <c:pt idx="2076">
                  <c:v>93.431165351986905</c:v>
                </c:pt>
                <c:pt idx="2077">
                  <c:v>93.431165351986905</c:v>
                </c:pt>
                <c:pt idx="2078">
                  <c:v>93.431165351986905</c:v>
                </c:pt>
                <c:pt idx="2079">
                  <c:v>93.431165351986905</c:v>
                </c:pt>
                <c:pt idx="2080">
                  <c:v>93.431165351986905</c:v>
                </c:pt>
                <c:pt idx="2081">
                  <c:v>93.431165351986905</c:v>
                </c:pt>
                <c:pt idx="2082">
                  <c:v>93.431165351986905</c:v>
                </c:pt>
                <c:pt idx="2083">
                  <c:v>93.431165351986905</c:v>
                </c:pt>
                <c:pt idx="2084">
                  <c:v>93.431165351986905</c:v>
                </c:pt>
                <c:pt idx="2085">
                  <c:v>93.431165351986905</c:v>
                </c:pt>
                <c:pt idx="2086">
                  <c:v>93.431165351986905</c:v>
                </c:pt>
                <c:pt idx="2087">
                  <c:v>93.431165351986905</c:v>
                </c:pt>
                <c:pt idx="2088">
                  <c:v>93.431165351986905</c:v>
                </c:pt>
                <c:pt idx="2089">
                  <c:v>93.431165351986905</c:v>
                </c:pt>
                <c:pt idx="2090">
                  <c:v>93.431165351986905</c:v>
                </c:pt>
                <c:pt idx="2091">
                  <c:v>93.431165351986905</c:v>
                </c:pt>
                <c:pt idx="2092">
                  <c:v>93.431165351986905</c:v>
                </c:pt>
                <c:pt idx="2093">
                  <c:v>93.431165351986905</c:v>
                </c:pt>
                <c:pt idx="2094">
                  <c:v>93.431165351986905</c:v>
                </c:pt>
                <c:pt idx="2095">
                  <c:v>93.431165351986905</c:v>
                </c:pt>
                <c:pt idx="2096">
                  <c:v>93.431165351986905</c:v>
                </c:pt>
                <c:pt idx="2097">
                  <c:v>93.431165351986905</c:v>
                </c:pt>
                <c:pt idx="2098">
                  <c:v>93.431165351986905</c:v>
                </c:pt>
                <c:pt idx="2099">
                  <c:v>93.431165351986905</c:v>
                </c:pt>
                <c:pt idx="2100">
                  <c:v>93.431165351986905</c:v>
                </c:pt>
                <c:pt idx="2101">
                  <c:v>93.431165351986905</c:v>
                </c:pt>
                <c:pt idx="2102">
                  <c:v>93.431165351986905</c:v>
                </c:pt>
                <c:pt idx="2103">
                  <c:v>93.431165351986905</c:v>
                </c:pt>
                <c:pt idx="2104">
                  <c:v>93.431165351986905</c:v>
                </c:pt>
                <c:pt idx="2105">
                  <c:v>93.431165351986905</c:v>
                </c:pt>
                <c:pt idx="2106">
                  <c:v>93.431165351986905</c:v>
                </c:pt>
                <c:pt idx="2107">
                  <c:v>93.431165351986905</c:v>
                </c:pt>
                <c:pt idx="2108">
                  <c:v>93.431165351986905</c:v>
                </c:pt>
                <c:pt idx="2109">
                  <c:v>93.431165351986905</c:v>
                </c:pt>
                <c:pt idx="2110">
                  <c:v>93.431165351986905</c:v>
                </c:pt>
                <c:pt idx="2111">
                  <c:v>93.431165351986905</c:v>
                </c:pt>
                <c:pt idx="2112">
                  <c:v>93.431165351986905</c:v>
                </c:pt>
                <c:pt idx="2113">
                  <c:v>93.431165351986905</c:v>
                </c:pt>
                <c:pt idx="2114">
                  <c:v>93.431165351986905</c:v>
                </c:pt>
                <c:pt idx="2115">
                  <c:v>93.431165351986905</c:v>
                </c:pt>
                <c:pt idx="2116">
                  <c:v>93.431165351986905</c:v>
                </c:pt>
                <c:pt idx="2117">
                  <c:v>93.431165351986905</c:v>
                </c:pt>
                <c:pt idx="2118">
                  <c:v>93.431165351986905</c:v>
                </c:pt>
                <c:pt idx="2119">
                  <c:v>93.431165351986905</c:v>
                </c:pt>
                <c:pt idx="2120">
                  <c:v>93.431165351986905</c:v>
                </c:pt>
                <c:pt idx="2121">
                  <c:v>93.431165351986905</c:v>
                </c:pt>
                <c:pt idx="2122">
                  <c:v>93.431165351986905</c:v>
                </c:pt>
                <c:pt idx="2123">
                  <c:v>93.431165351986905</c:v>
                </c:pt>
                <c:pt idx="2124">
                  <c:v>93.431165351986905</c:v>
                </c:pt>
                <c:pt idx="2125">
                  <c:v>93.431165351986905</c:v>
                </c:pt>
                <c:pt idx="2126">
                  <c:v>93.431165351986905</c:v>
                </c:pt>
                <c:pt idx="2127">
                  <c:v>93.431165351986905</c:v>
                </c:pt>
                <c:pt idx="2128">
                  <c:v>93.431165351986905</c:v>
                </c:pt>
                <c:pt idx="2129">
                  <c:v>93.431165351986905</c:v>
                </c:pt>
                <c:pt idx="2130">
                  <c:v>93.431165351986905</c:v>
                </c:pt>
                <c:pt idx="2131">
                  <c:v>93.431165351986905</c:v>
                </c:pt>
                <c:pt idx="2132">
                  <c:v>93.431165351986905</c:v>
                </c:pt>
                <c:pt idx="2133">
                  <c:v>93.431165351986905</c:v>
                </c:pt>
                <c:pt idx="2134">
                  <c:v>93.431165351986905</c:v>
                </c:pt>
                <c:pt idx="2135">
                  <c:v>93.431165351986905</c:v>
                </c:pt>
                <c:pt idx="2136">
                  <c:v>93.431165351986905</c:v>
                </c:pt>
                <c:pt idx="2137">
                  <c:v>93.431165351986905</c:v>
                </c:pt>
                <c:pt idx="2138">
                  <c:v>93.431165351986905</c:v>
                </c:pt>
                <c:pt idx="2139">
                  <c:v>93.431165351986905</c:v>
                </c:pt>
                <c:pt idx="2140">
                  <c:v>93.431165351986905</c:v>
                </c:pt>
                <c:pt idx="2141">
                  <c:v>93.431165351986905</c:v>
                </c:pt>
                <c:pt idx="2142">
                  <c:v>93.431165351986905</c:v>
                </c:pt>
                <c:pt idx="2143">
                  <c:v>93.431165351986905</c:v>
                </c:pt>
                <c:pt idx="2144">
                  <c:v>93.431165351986905</c:v>
                </c:pt>
                <c:pt idx="2145">
                  <c:v>93.431165351986905</c:v>
                </c:pt>
                <c:pt idx="2146">
                  <c:v>93.431165351986905</c:v>
                </c:pt>
                <c:pt idx="2147">
                  <c:v>93.431165351986905</c:v>
                </c:pt>
                <c:pt idx="2148">
                  <c:v>93.431165351986905</c:v>
                </c:pt>
                <c:pt idx="2149">
                  <c:v>93.431165351986905</c:v>
                </c:pt>
                <c:pt idx="2150">
                  <c:v>93.431165351986905</c:v>
                </c:pt>
                <c:pt idx="2151">
                  <c:v>93.431165351986905</c:v>
                </c:pt>
                <c:pt idx="2152">
                  <c:v>93.431165351986905</c:v>
                </c:pt>
                <c:pt idx="2153">
                  <c:v>93.431165351986905</c:v>
                </c:pt>
                <c:pt idx="2154">
                  <c:v>93.431165351986905</c:v>
                </c:pt>
                <c:pt idx="2155">
                  <c:v>93.431165351986905</c:v>
                </c:pt>
                <c:pt idx="2156">
                  <c:v>93.431165351986905</c:v>
                </c:pt>
                <c:pt idx="2157">
                  <c:v>93.431165351986905</c:v>
                </c:pt>
                <c:pt idx="2158">
                  <c:v>93.431165351986905</c:v>
                </c:pt>
                <c:pt idx="2159">
                  <c:v>93.431165351986905</c:v>
                </c:pt>
                <c:pt idx="2160">
                  <c:v>93.431165351986905</c:v>
                </c:pt>
                <c:pt idx="2161">
                  <c:v>93.431165351986905</c:v>
                </c:pt>
                <c:pt idx="2162">
                  <c:v>93.431165351986905</c:v>
                </c:pt>
                <c:pt idx="2163">
                  <c:v>93.431165351986905</c:v>
                </c:pt>
                <c:pt idx="2164">
                  <c:v>93.431165351986905</c:v>
                </c:pt>
                <c:pt idx="2165">
                  <c:v>93.431165351986905</c:v>
                </c:pt>
                <c:pt idx="2166">
                  <c:v>93.431165351986905</c:v>
                </c:pt>
                <c:pt idx="2167">
                  <c:v>93.431165351986905</c:v>
                </c:pt>
                <c:pt idx="2168">
                  <c:v>93.431165351986905</c:v>
                </c:pt>
                <c:pt idx="2169">
                  <c:v>93.431165351986905</c:v>
                </c:pt>
                <c:pt idx="2170">
                  <c:v>93.431165351986905</c:v>
                </c:pt>
                <c:pt idx="2171">
                  <c:v>93.431165351986905</c:v>
                </c:pt>
                <c:pt idx="2172">
                  <c:v>93.431165351986905</c:v>
                </c:pt>
                <c:pt idx="2173">
                  <c:v>93.431165351986905</c:v>
                </c:pt>
                <c:pt idx="2174">
                  <c:v>93.431165351986905</c:v>
                </c:pt>
                <c:pt idx="2175">
                  <c:v>93.431165351986905</c:v>
                </c:pt>
                <c:pt idx="2176">
                  <c:v>93.431165351986905</c:v>
                </c:pt>
                <c:pt idx="2177">
                  <c:v>93.431165351986905</c:v>
                </c:pt>
                <c:pt idx="2178">
                  <c:v>93.431165351986905</c:v>
                </c:pt>
                <c:pt idx="2179">
                  <c:v>93.431165351986905</c:v>
                </c:pt>
                <c:pt idx="2180">
                  <c:v>93.431165351986905</c:v>
                </c:pt>
                <c:pt idx="2181">
                  <c:v>93.431165351986905</c:v>
                </c:pt>
                <c:pt idx="2182">
                  <c:v>93.431165351986905</c:v>
                </c:pt>
                <c:pt idx="2183">
                  <c:v>93.431165351986905</c:v>
                </c:pt>
                <c:pt idx="2184">
                  <c:v>93.431165351986905</c:v>
                </c:pt>
                <c:pt idx="2185">
                  <c:v>93.431165351986905</c:v>
                </c:pt>
                <c:pt idx="2186">
                  <c:v>93.431165351986905</c:v>
                </c:pt>
                <c:pt idx="2187">
                  <c:v>93.431165351986905</c:v>
                </c:pt>
                <c:pt idx="2188">
                  <c:v>93.431165351986905</c:v>
                </c:pt>
                <c:pt idx="2189">
                  <c:v>93.431165351986905</c:v>
                </c:pt>
                <c:pt idx="2190">
                  <c:v>93.431165351986905</c:v>
                </c:pt>
                <c:pt idx="2191">
                  <c:v>93.431165351986905</c:v>
                </c:pt>
                <c:pt idx="2192">
                  <c:v>93.431165351986905</c:v>
                </c:pt>
                <c:pt idx="2193">
                  <c:v>93.431165351986905</c:v>
                </c:pt>
                <c:pt idx="2194">
                  <c:v>93.431165351986905</c:v>
                </c:pt>
                <c:pt idx="2195">
                  <c:v>93.431165351986905</c:v>
                </c:pt>
                <c:pt idx="2196">
                  <c:v>93.431165351986905</c:v>
                </c:pt>
                <c:pt idx="2197">
                  <c:v>93.431165351986905</c:v>
                </c:pt>
                <c:pt idx="2198">
                  <c:v>93.431165351986905</c:v>
                </c:pt>
                <c:pt idx="2199">
                  <c:v>93.431165351986905</c:v>
                </c:pt>
                <c:pt idx="2200">
                  <c:v>93.431165351986905</c:v>
                </c:pt>
                <c:pt idx="2201">
                  <c:v>93.431165351986905</c:v>
                </c:pt>
                <c:pt idx="2202">
                  <c:v>93.431165351986905</c:v>
                </c:pt>
                <c:pt idx="2203">
                  <c:v>93.431165351986905</c:v>
                </c:pt>
                <c:pt idx="2204">
                  <c:v>93.431165351986905</c:v>
                </c:pt>
                <c:pt idx="2205">
                  <c:v>93.431165351986905</c:v>
                </c:pt>
                <c:pt idx="2206">
                  <c:v>93.431165351986905</c:v>
                </c:pt>
                <c:pt idx="2207">
                  <c:v>93.431165351986905</c:v>
                </c:pt>
                <c:pt idx="2208">
                  <c:v>93.431165351986905</c:v>
                </c:pt>
                <c:pt idx="2209">
                  <c:v>93.431165351986905</c:v>
                </c:pt>
                <c:pt idx="2210">
                  <c:v>93.431165351986905</c:v>
                </c:pt>
                <c:pt idx="2211">
                  <c:v>93.431165351986905</c:v>
                </c:pt>
                <c:pt idx="2212">
                  <c:v>93.431165351986905</c:v>
                </c:pt>
                <c:pt idx="2213">
                  <c:v>93.431165351986905</c:v>
                </c:pt>
                <c:pt idx="2214">
                  <c:v>93.431165351986905</c:v>
                </c:pt>
                <c:pt idx="2215">
                  <c:v>93.431165351986905</c:v>
                </c:pt>
                <c:pt idx="2216">
                  <c:v>93.431165351986905</c:v>
                </c:pt>
                <c:pt idx="2217">
                  <c:v>93.431165351986905</c:v>
                </c:pt>
                <c:pt idx="2218">
                  <c:v>93.431165351986905</c:v>
                </c:pt>
                <c:pt idx="2219">
                  <c:v>93.431165351986905</c:v>
                </c:pt>
                <c:pt idx="2220">
                  <c:v>93.431165351986905</c:v>
                </c:pt>
                <c:pt idx="2221">
                  <c:v>93.431165351986905</c:v>
                </c:pt>
                <c:pt idx="2222">
                  <c:v>93.431165351986905</c:v>
                </c:pt>
                <c:pt idx="2223">
                  <c:v>93.431165351986905</c:v>
                </c:pt>
                <c:pt idx="2224">
                  <c:v>93.431165351986905</c:v>
                </c:pt>
                <c:pt idx="2225">
                  <c:v>93.431165351986905</c:v>
                </c:pt>
                <c:pt idx="2226">
                  <c:v>93.431165351986905</c:v>
                </c:pt>
                <c:pt idx="2227">
                  <c:v>93.431165351986905</c:v>
                </c:pt>
                <c:pt idx="2228">
                  <c:v>93.431165351986905</c:v>
                </c:pt>
                <c:pt idx="2229">
                  <c:v>93.431165351986905</c:v>
                </c:pt>
                <c:pt idx="2230">
                  <c:v>93.431165351986905</c:v>
                </c:pt>
                <c:pt idx="2231">
                  <c:v>93.431165351986905</c:v>
                </c:pt>
                <c:pt idx="2232">
                  <c:v>93.431165351986905</c:v>
                </c:pt>
                <c:pt idx="2233">
                  <c:v>93.431165351986905</c:v>
                </c:pt>
                <c:pt idx="2234">
                  <c:v>93.431165351986905</c:v>
                </c:pt>
                <c:pt idx="2235">
                  <c:v>93.431165351986905</c:v>
                </c:pt>
                <c:pt idx="2236">
                  <c:v>93.431165351986905</c:v>
                </c:pt>
                <c:pt idx="2237">
                  <c:v>93.431165351986905</c:v>
                </c:pt>
                <c:pt idx="2238">
                  <c:v>93.431165351986905</c:v>
                </c:pt>
                <c:pt idx="2239">
                  <c:v>93.431165351986905</c:v>
                </c:pt>
                <c:pt idx="2240">
                  <c:v>93.431165351986905</c:v>
                </c:pt>
                <c:pt idx="2241">
                  <c:v>93.431165351986905</c:v>
                </c:pt>
                <c:pt idx="2242">
                  <c:v>93.431165351986905</c:v>
                </c:pt>
                <c:pt idx="2243">
                  <c:v>93.431165351986905</c:v>
                </c:pt>
                <c:pt idx="2244">
                  <c:v>93.431165351986905</c:v>
                </c:pt>
                <c:pt idx="2245">
                  <c:v>93.431165351986905</c:v>
                </c:pt>
                <c:pt idx="2246">
                  <c:v>93.431165351986905</c:v>
                </c:pt>
                <c:pt idx="2247">
                  <c:v>93.431165351986905</c:v>
                </c:pt>
                <c:pt idx="2248">
                  <c:v>93.431165351986905</c:v>
                </c:pt>
                <c:pt idx="2249">
                  <c:v>93.431165351986905</c:v>
                </c:pt>
                <c:pt idx="2250">
                  <c:v>93.431165351986905</c:v>
                </c:pt>
                <c:pt idx="2251">
                  <c:v>93.431165351986905</c:v>
                </c:pt>
                <c:pt idx="2252">
                  <c:v>93.431165351986905</c:v>
                </c:pt>
                <c:pt idx="2253">
                  <c:v>93.431165351986905</c:v>
                </c:pt>
                <c:pt idx="2254">
                  <c:v>93.431165351986905</c:v>
                </c:pt>
                <c:pt idx="2255">
                  <c:v>93.431165351986905</c:v>
                </c:pt>
                <c:pt idx="2256">
                  <c:v>93.431165351986905</c:v>
                </c:pt>
                <c:pt idx="2257">
                  <c:v>93.431165351986905</c:v>
                </c:pt>
                <c:pt idx="2258">
                  <c:v>93.431165351986905</c:v>
                </c:pt>
                <c:pt idx="2259">
                  <c:v>93.431165351986905</c:v>
                </c:pt>
                <c:pt idx="2260">
                  <c:v>93.431165351986905</c:v>
                </c:pt>
                <c:pt idx="2261">
                  <c:v>93.431165351986905</c:v>
                </c:pt>
                <c:pt idx="2262">
                  <c:v>93.431165351986905</c:v>
                </c:pt>
                <c:pt idx="2263">
                  <c:v>93.431165351986905</c:v>
                </c:pt>
                <c:pt idx="2264">
                  <c:v>93.431165351986905</c:v>
                </c:pt>
                <c:pt idx="2265">
                  <c:v>93.431165351986905</c:v>
                </c:pt>
                <c:pt idx="2266">
                  <c:v>93.431165351986905</c:v>
                </c:pt>
                <c:pt idx="2267">
                  <c:v>93.431165351986905</c:v>
                </c:pt>
                <c:pt idx="2268">
                  <c:v>93.431165351986905</c:v>
                </c:pt>
                <c:pt idx="2269">
                  <c:v>93.431165351986905</c:v>
                </c:pt>
                <c:pt idx="2270">
                  <c:v>93.431165351986905</c:v>
                </c:pt>
                <c:pt idx="2271">
                  <c:v>93.431165351986905</c:v>
                </c:pt>
                <c:pt idx="2272">
                  <c:v>93.431165351986905</c:v>
                </c:pt>
                <c:pt idx="2273">
                  <c:v>93.431165351986905</c:v>
                </c:pt>
                <c:pt idx="2274">
                  <c:v>93.431165351986905</c:v>
                </c:pt>
                <c:pt idx="2275">
                  <c:v>93.431165351986905</c:v>
                </c:pt>
                <c:pt idx="2276">
                  <c:v>93.431165351986905</c:v>
                </c:pt>
                <c:pt idx="2277">
                  <c:v>93.431165351986905</c:v>
                </c:pt>
                <c:pt idx="2278">
                  <c:v>93.431165351986905</c:v>
                </c:pt>
                <c:pt idx="2279">
                  <c:v>93.431165351986905</c:v>
                </c:pt>
                <c:pt idx="2280">
                  <c:v>93.431165351986905</c:v>
                </c:pt>
                <c:pt idx="2281">
                  <c:v>93.431165351986905</c:v>
                </c:pt>
                <c:pt idx="2282">
                  <c:v>93.431165351986905</c:v>
                </c:pt>
                <c:pt idx="2283">
                  <c:v>93.431165351986905</c:v>
                </c:pt>
                <c:pt idx="2284">
                  <c:v>93.431165351986905</c:v>
                </c:pt>
                <c:pt idx="2285">
                  <c:v>93.431165351986905</c:v>
                </c:pt>
                <c:pt idx="2286">
                  <c:v>93.431165351986905</c:v>
                </c:pt>
                <c:pt idx="2287">
                  <c:v>93.431165351986905</c:v>
                </c:pt>
                <c:pt idx="2288">
                  <c:v>93.431165351986905</c:v>
                </c:pt>
                <c:pt idx="2289">
                  <c:v>93.431165351986905</c:v>
                </c:pt>
                <c:pt idx="2290">
                  <c:v>93.431165351986905</c:v>
                </c:pt>
                <c:pt idx="2291">
                  <c:v>93.431165351986905</c:v>
                </c:pt>
                <c:pt idx="2292">
                  <c:v>93.431165351986905</c:v>
                </c:pt>
                <c:pt idx="2293">
                  <c:v>93.431165351986905</c:v>
                </c:pt>
                <c:pt idx="2294">
                  <c:v>93.431165351986905</c:v>
                </c:pt>
                <c:pt idx="2295">
                  <c:v>93.431165351986905</c:v>
                </c:pt>
                <c:pt idx="2296">
                  <c:v>93.431165351986905</c:v>
                </c:pt>
                <c:pt idx="2297">
                  <c:v>93.431165351986905</c:v>
                </c:pt>
                <c:pt idx="2298">
                  <c:v>93.431165351986905</c:v>
                </c:pt>
                <c:pt idx="2299">
                  <c:v>93.431165351986905</c:v>
                </c:pt>
                <c:pt idx="2300">
                  <c:v>93.431165351986905</c:v>
                </c:pt>
                <c:pt idx="2301">
                  <c:v>93.431165351986905</c:v>
                </c:pt>
                <c:pt idx="2302">
                  <c:v>93.431165351986905</c:v>
                </c:pt>
                <c:pt idx="2303">
                  <c:v>93.431165351986905</c:v>
                </c:pt>
                <c:pt idx="2304">
                  <c:v>93.431165351986905</c:v>
                </c:pt>
                <c:pt idx="2305">
                  <c:v>93.431165351986905</c:v>
                </c:pt>
                <c:pt idx="2306">
                  <c:v>93.431165351986905</c:v>
                </c:pt>
                <c:pt idx="2307">
                  <c:v>93.431165351986905</c:v>
                </c:pt>
                <c:pt idx="2308">
                  <c:v>93.431165351986905</c:v>
                </c:pt>
                <c:pt idx="2309">
                  <c:v>93.431165351986905</c:v>
                </c:pt>
                <c:pt idx="2310">
                  <c:v>93.431165351986905</c:v>
                </c:pt>
                <c:pt idx="2311">
                  <c:v>93.431165351986905</c:v>
                </c:pt>
                <c:pt idx="2312">
                  <c:v>93.431165351986905</c:v>
                </c:pt>
                <c:pt idx="2313">
                  <c:v>93.431165351986905</c:v>
                </c:pt>
                <c:pt idx="2314">
                  <c:v>93.431165351986905</c:v>
                </c:pt>
                <c:pt idx="2315">
                  <c:v>93.431165351986905</c:v>
                </c:pt>
                <c:pt idx="2316">
                  <c:v>93.431165351986905</c:v>
                </c:pt>
                <c:pt idx="2317">
                  <c:v>93.431165351986905</c:v>
                </c:pt>
                <c:pt idx="2318">
                  <c:v>93.431165351986905</c:v>
                </c:pt>
                <c:pt idx="2319">
                  <c:v>93.431165351986905</c:v>
                </c:pt>
                <c:pt idx="2320">
                  <c:v>93.431165351986905</c:v>
                </c:pt>
                <c:pt idx="2321">
                  <c:v>93.431165351986905</c:v>
                </c:pt>
                <c:pt idx="2322">
                  <c:v>93.431165351986905</c:v>
                </c:pt>
                <c:pt idx="2323">
                  <c:v>93.431165351986905</c:v>
                </c:pt>
                <c:pt idx="2324">
                  <c:v>93.431165351986905</c:v>
                </c:pt>
                <c:pt idx="2325">
                  <c:v>93.431165351986905</c:v>
                </c:pt>
                <c:pt idx="2326">
                  <c:v>93.431165351986905</c:v>
                </c:pt>
                <c:pt idx="2327">
                  <c:v>93.431165351986905</c:v>
                </c:pt>
                <c:pt idx="2328">
                  <c:v>93.431165351986905</c:v>
                </c:pt>
                <c:pt idx="2329">
                  <c:v>93.431165351986905</c:v>
                </c:pt>
                <c:pt idx="2330">
                  <c:v>93.431165351986905</c:v>
                </c:pt>
                <c:pt idx="2331">
                  <c:v>93.431165351986905</c:v>
                </c:pt>
                <c:pt idx="2332">
                  <c:v>93.431165351986905</c:v>
                </c:pt>
                <c:pt idx="2333">
                  <c:v>93.431165351986905</c:v>
                </c:pt>
                <c:pt idx="2334">
                  <c:v>93.431165351986905</c:v>
                </c:pt>
                <c:pt idx="2335">
                  <c:v>93.431165351986905</c:v>
                </c:pt>
                <c:pt idx="2336">
                  <c:v>93.431165351986905</c:v>
                </c:pt>
                <c:pt idx="2337">
                  <c:v>93.431165351986905</c:v>
                </c:pt>
                <c:pt idx="2338">
                  <c:v>93.431165351986905</c:v>
                </c:pt>
                <c:pt idx="2339">
                  <c:v>93.431165351986905</c:v>
                </c:pt>
                <c:pt idx="2340">
                  <c:v>93.431165351986905</c:v>
                </c:pt>
                <c:pt idx="2341">
                  <c:v>93.431165351986905</c:v>
                </c:pt>
                <c:pt idx="2342">
                  <c:v>93.431165351986905</c:v>
                </c:pt>
                <c:pt idx="2343">
                  <c:v>93.431165351986905</c:v>
                </c:pt>
                <c:pt idx="2344">
                  <c:v>93.431165351986905</c:v>
                </c:pt>
                <c:pt idx="2345">
                  <c:v>93.431165351986905</c:v>
                </c:pt>
                <c:pt idx="2346">
                  <c:v>93.431165351986905</c:v>
                </c:pt>
                <c:pt idx="2347">
                  <c:v>93.431165351986905</c:v>
                </c:pt>
                <c:pt idx="2348">
                  <c:v>93.431165351986905</c:v>
                </c:pt>
                <c:pt idx="2349">
                  <c:v>93.431165351986905</c:v>
                </c:pt>
                <c:pt idx="2350">
                  <c:v>93.431165351986905</c:v>
                </c:pt>
                <c:pt idx="2351">
                  <c:v>93.431165351986905</c:v>
                </c:pt>
                <c:pt idx="2352">
                  <c:v>93.431165351986905</c:v>
                </c:pt>
                <c:pt idx="2353">
                  <c:v>93.431165351986905</c:v>
                </c:pt>
                <c:pt idx="2354">
                  <c:v>93.431165351986905</c:v>
                </c:pt>
                <c:pt idx="2355">
                  <c:v>93.431165351986905</c:v>
                </c:pt>
                <c:pt idx="2356">
                  <c:v>93.431165351986905</c:v>
                </c:pt>
                <c:pt idx="2357">
                  <c:v>93.431165351986905</c:v>
                </c:pt>
                <c:pt idx="2358">
                  <c:v>93.431165351986905</c:v>
                </c:pt>
                <c:pt idx="2359">
                  <c:v>93.431165351986905</c:v>
                </c:pt>
                <c:pt idx="2360">
                  <c:v>93.431165351986905</c:v>
                </c:pt>
                <c:pt idx="2361">
                  <c:v>93.431165351986905</c:v>
                </c:pt>
                <c:pt idx="2362">
                  <c:v>93.431165351986905</c:v>
                </c:pt>
                <c:pt idx="2363">
                  <c:v>93.431165351986905</c:v>
                </c:pt>
                <c:pt idx="2364">
                  <c:v>93.431165351986905</c:v>
                </c:pt>
                <c:pt idx="2365">
                  <c:v>93.431165351986905</c:v>
                </c:pt>
                <c:pt idx="2366">
                  <c:v>93.431165351986905</c:v>
                </c:pt>
                <c:pt idx="2367">
                  <c:v>93.431165351986905</c:v>
                </c:pt>
                <c:pt idx="2368">
                  <c:v>93.431165351986905</c:v>
                </c:pt>
                <c:pt idx="2369">
                  <c:v>93.431165351986905</c:v>
                </c:pt>
                <c:pt idx="2370">
                  <c:v>93.431165351986905</c:v>
                </c:pt>
                <c:pt idx="2371">
                  <c:v>93.431165351986905</c:v>
                </c:pt>
                <c:pt idx="2372">
                  <c:v>93.431165351986905</c:v>
                </c:pt>
                <c:pt idx="2373">
                  <c:v>93.431165351986905</c:v>
                </c:pt>
                <c:pt idx="2374">
                  <c:v>93.431165351986905</c:v>
                </c:pt>
                <c:pt idx="2375">
                  <c:v>93.431165351986905</c:v>
                </c:pt>
                <c:pt idx="2376">
                  <c:v>93.431165351986905</c:v>
                </c:pt>
                <c:pt idx="2377">
                  <c:v>93.431165351986905</c:v>
                </c:pt>
                <c:pt idx="2378">
                  <c:v>93.431165351986905</c:v>
                </c:pt>
                <c:pt idx="2379">
                  <c:v>93.431165351986905</c:v>
                </c:pt>
                <c:pt idx="2380">
                  <c:v>93.431165351986905</c:v>
                </c:pt>
                <c:pt idx="2381">
                  <c:v>93.431165351986905</c:v>
                </c:pt>
                <c:pt idx="2382">
                  <c:v>93.431165351986905</c:v>
                </c:pt>
                <c:pt idx="2383">
                  <c:v>93.431165351986905</c:v>
                </c:pt>
                <c:pt idx="2384">
                  <c:v>93.431165351986905</c:v>
                </c:pt>
                <c:pt idx="2385">
                  <c:v>93.431165351986905</c:v>
                </c:pt>
                <c:pt idx="2386">
                  <c:v>93.431165351986905</c:v>
                </c:pt>
                <c:pt idx="2387">
                  <c:v>93.431165351986905</c:v>
                </c:pt>
                <c:pt idx="2388">
                  <c:v>93.431165351986905</c:v>
                </c:pt>
                <c:pt idx="2389">
                  <c:v>93.431165351986905</c:v>
                </c:pt>
                <c:pt idx="2390">
                  <c:v>93.431165351986905</c:v>
                </c:pt>
                <c:pt idx="2391">
                  <c:v>93.431165351986905</c:v>
                </c:pt>
                <c:pt idx="2392">
                  <c:v>93.431165351986905</c:v>
                </c:pt>
                <c:pt idx="2393">
                  <c:v>93.431165351986905</c:v>
                </c:pt>
                <c:pt idx="2394">
                  <c:v>93.431165351986905</c:v>
                </c:pt>
                <c:pt idx="2395">
                  <c:v>93.431165351986905</c:v>
                </c:pt>
                <c:pt idx="2396">
                  <c:v>93.431165351986905</c:v>
                </c:pt>
                <c:pt idx="2397">
                  <c:v>93.431165351986905</c:v>
                </c:pt>
                <c:pt idx="2398">
                  <c:v>93.431165351986905</c:v>
                </c:pt>
                <c:pt idx="2399">
                  <c:v>93.431165351986905</c:v>
                </c:pt>
                <c:pt idx="2400">
                  <c:v>93.431165351986905</c:v>
                </c:pt>
                <c:pt idx="2401">
                  <c:v>93.431165351986905</c:v>
                </c:pt>
                <c:pt idx="2402">
                  <c:v>93.431165351986905</c:v>
                </c:pt>
                <c:pt idx="2403">
                  <c:v>93.431165351986905</c:v>
                </c:pt>
                <c:pt idx="2404">
                  <c:v>93.431165351986905</c:v>
                </c:pt>
                <c:pt idx="2405">
                  <c:v>93.431165351986905</c:v>
                </c:pt>
                <c:pt idx="2406">
                  <c:v>93.431165351986905</c:v>
                </c:pt>
                <c:pt idx="2407">
                  <c:v>93.431165351986905</c:v>
                </c:pt>
                <c:pt idx="2408">
                  <c:v>93.431165351986905</c:v>
                </c:pt>
                <c:pt idx="2409">
                  <c:v>93.431165351986905</c:v>
                </c:pt>
                <c:pt idx="2410">
                  <c:v>93.431165351986905</c:v>
                </c:pt>
                <c:pt idx="2411">
                  <c:v>93.431165351986905</c:v>
                </c:pt>
                <c:pt idx="2412">
                  <c:v>93.431165351986905</c:v>
                </c:pt>
                <c:pt idx="2413">
                  <c:v>93.431165351986905</c:v>
                </c:pt>
                <c:pt idx="2414">
                  <c:v>93.431165351986905</c:v>
                </c:pt>
                <c:pt idx="2415">
                  <c:v>93.431165351986905</c:v>
                </c:pt>
                <c:pt idx="2416">
                  <c:v>93.431165351986905</c:v>
                </c:pt>
                <c:pt idx="2417">
                  <c:v>93.431165351986905</c:v>
                </c:pt>
                <c:pt idx="2418">
                  <c:v>93.431165351986905</c:v>
                </c:pt>
                <c:pt idx="2419">
                  <c:v>93.431165351986905</c:v>
                </c:pt>
                <c:pt idx="2420">
                  <c:v>93.431165351986905</c:v>
                </c:pt>
                <c:pt idx="2421">
                  <c:v>93.431165351986905</c:v>
                </c:pt>
                <c:pt idx="2422">
                  <c:v>93.431165351986905</c:v>
                </c:pt>
                <c:pt idx="2423">
                  <c:v>93.431165351986905</c:v>
                </c:pt>
                <c:pt idx="2424">
                  <c:v>93.431165351986905</c:v>
                </c:pt>
                <c:pt idx="2425">
                  <c:v>93.431165351986905</c:v>
                </c:pt>
                <c:pt idx="2426">
                  <c:v>93.431165351986905</c:v>
                </c:pt>
                <c:pt idx="2427">
                  <c:v>93.431165351986905</c:v>
                </c:pt>
                <c:pt idx="2428">
                  <c:v>93.431165351986905</c:v>
                </c:pt>
                <c:pt idx="2429">
                  <c:v>93.431165351986905</c:v>
                </c:pt>
                <c:pt idx="2430">
                  <c:v>93.431165351986905</c:v>
                </c:pt>
                <c:pt idx="2431">
                  <c:v>93.431165351986905</c:v>
                </c:pt>
                <c:pt idx="2432">
                  <c:v>93.431165351986905</c:v>
                </c:pt>
                <c:pt idx="2433">
                  <c:v>93.431165351986905</c:v>
                </c:pt>
                <c:pt idx="2434">
                  <c:v>93.431165351986905</c:v>
                </c:pt>
                <c:pt idx="2435">
                  <c:v>93.431165351986905</c:v>
                </c:pt>
                <c:pt idx="2436">
                  <c:v>93.431165351986905</c:v>
                </c:pt>
                <c:pt idx="2437">
                  <c:v>93.431165351986905</c:v>
                </c:pt>
                <c:pt idx="2438">
                  <c:v>93.431165351986905</c:v>
                </c:pt>
                <c:pt idx="2439">
                  <c:v>93.431165351986905</c:v>
                </c:pt>
                <c:pt idx="2440">
                  <c:v>93.431165351986905</c:v>
                </c:pt>
                <c:pt idx="2441">
                  <c:v>93.431165351986905</c:v>
                </c:pt>
                <c:pt idx="2442">
                  <c:v>93.431165351986905</c:v>
                </c:pt>
                <c:pt idx="2443">
                  <c:v>93.431165351986905</c:v>
                </c:pt>
                <c:pt idx="2444">
                  <c:v>93.431165351986905</c:v>
                </c:pt>
                <c:pt idx="2445">
                  <c:v>93.431165351986905</c:v>
                </c:pt>
                <c:pt idx="2446">
                  <c:v>93.431165351986905</c:v>
                </c:pt>
                <c:pt idx="2447">
                  <c:v>93.431165351986905</c:v>
                </c:pt>
                <c:pt idx="2448">
                  <c:v>93.431165351986905</c:v>
                </c:pt>
                <c:pt idx="2449">
                  <c:v>93.431165351986905</c:v>
                </c:pt>
                <c:pt idx="2450">
                  <c:v>93.431165351986905</c:v>
                </c:pt>
                <c:pt idx="2451">
                  <c:v>93.431165351986905</c:v>
                </c:pt>
                <c:pt idx="2452">
                  <c:v>93.431165351986905</c:v>
                </c:pt>
                <c:pt idx="2453">
                  <c:v>93.431165351986905</c:v>
                </c:pt>
                <c:pt idx="2454">
                  <c:v>93.431165351986905</c:v>
                </c:pt>
                <c:pt idx="2455">
                  <c:v>93.431165351986905</c:v>
                </c:pt>
                <c:pt idx="2456">
                  <c:v>93.431165351986905</c:v>
                </c:pt>
                <c:pt idx="2457">
                  <c:v>93.431165351986905</c:v>
                </c:pt>
                <c:pt idx="2458">
                  <c:v>93.431165351986905</c:v>
                </c:pt>
                <c:pt idx="2459">
                  <c:v>93.431165351986905</c:v>
                </c:pt>
                <c:pt idx="2460">
                  <c:v>93.431165351986905</c:v>
                </c:pt>
                <c:pt idx="2461">
                  <c:v>93.431165351986905</c:v>
                </c:pt>
                <c:pt idx="2462">
                  <c:v>93.431165351986905</c:v>
                </c:pt>
                <c:pt idx="2463">
                  <c:v>93.431165351986905</c:v>
                </c:pt>
                <c:pt idx="2464">
                  <c:v>93.431165351986905</c:v>
                </c:pt>
                <c:pt idx="2465">
                  <c:v>93.431165351986905</c:v>
                </c:pt>
                <c:pt idx="2466">
                  <c:v>93.431165351986905</c:v>
                </c:pt>
                <c:pt idx="2467">
                  <c:v>93.431165351986905</c:v>
                </c:pt>
                <c:pt idx="2468">
                  <c:v>93.431165351986905</c:v>
                </c:pt>
                <c:pt idx="2469">
                  <c:v>93.431165351986905</c:v>
                </c:pt>
                <c:pt idx="2470">
                  <c:v>93.431165351986905</c:v>
                </c:pt>
                <c:pt idx="2471">
                  <c:v>93.431165351986905</c:v>
                </c:pt>
                <c:pt idx="2472">
                  <c:v>93.431165351986905</c:v>
                </c:pt>
                <c:pt idx="2473">
                  <c:v>93.431165351986905</c:v>
                </c:pt>
                <c:pt idx="2474">
                  <c:v>93.431165351986905</c:v>
                </c:pt>
                <c:pt idx="2475">
                  <c:v>93.431165351986905</c:v>
                </c:pt>
                <c:pt idx="2476">
                  <c:v>93.431165351986905</c:v>
                </c:pt>
                <c:pt idx="2477">
                  <c:v>93.431165351986905</c:v>
                </c:pt>
                <c:pt idx="2478">
                  <c:v>93.431165351986905</c:v>
                </c:pt>
                <c:pt idx="2479">
                  <c:v>93.431165351986905</c:v>
                </c:pt>
                <c:pt idx="2480">
                  <c:v>93.431165351986905</c:v>
                </c:pt>
                <c:pt idx="2481">
                  <c:v>93.431165351986905</c:v>
                </c:pt>
                <c:pt idx="2482">
                  <c:v>93.431165351986905</c:v>
                </c:pt>
                <c:pt idx="2483">
                  <c:v>93.431165351986905</c:v>
                </c:pt>
                <c:pt idx="2484">
                  <c:v>93.431165351986905</c:v>
                </c:pt>
                <c:pt idx="2485">
                  <c:v>93.431165351986905</c:v>
                </c:pt>
                <c:pt idx="2486">
                  <c:v>93.431165351986905</c:v>
                </c:pt>
                <c:pt idx="2487">
                  <c:v>93.431165351986905</c:v>
                </c:pt>
                <c:pt idx="2488">
                  <c:v>93.431165351986905</c:v>
                </c:pt>
                <c:pt idx="2489">
                  <c:v>93.431165351986905</c:v>
                </c:pt>
                <c:pt idx="2490">
                  <c:v>93.431165351986905</c:v>
                </c:pt>
                <c:pt idx="2491">
                  <c:v>93.431165351986905</c:v>
                </c:pt>
                <c:pt idx="2492">
                  <c:v>93.431165351986905</c:v>
                </c:pt>
                <c:pt idx="2493">
                  <c:v>93.431165351986905</c:v>
                </c:pt>
                <c:pt idx="2494">
                  <c:v>93.431165351986905</c:v>
                </c:pt>
                <c:pt idx="2495">
                  <c:v>93.431165351986905</c:v>
                </c:pt>
                <c:pt idx="2496">
                  <c:v>93.431165351986905</c:v>
                </c:pt>
                <c:pt idx="2497">
                  <c:v>93.431165351986905</c:v>
                </c:pt>
                <c:pt idx="2498">
                  <c:v>93.431165351986905</c:v>
                </c:pt>
                <c:pt idx="2499">
                  <c:v>93.431165351986905</c:v>
                </c:pt>
                <c:pt idx="2500">
                  <c:v>93.431165351986905</c:v>
                </c:pt>
                <c:pt idx="2501">
                  <c:v>93.431165351986905</c:v>
                </c:pt>
                <c:pt idx="2502">
                  <c:v>93.431165351986905</c:v>
                </c:pt>
                <c:pt idx="2503">
                  <c:v>93.431165351986905</c:v>
                </c:pt>
                <c:pt idx="2504">
                  <c:v>93.431165351986905</c:v>
                </c:pt>
                <c:pt idx="2505">
                  <c:v>93.431165351986905</c:v>
                </c:pt>
                <c:pt idx="2506">
                  <c:v>93.431165351986905</c:v>
                </c:pt>
                <c:pt idx="2507">
                  <c:v>93.431165351986905</c:v>
                </c:pt>
                <c:pt idx="2508">
                  <c:v>93.431165351986905</c:v>
                </c:pt>
                <c:pt idx="2509">
                  <c:v>93.431165351986905</c:v>
                </c:pt>
                <c:pt idx="2510">
                  <c:v>93.431165351986905</c:v>
                </c:pt>
                <c:pt idx="2511">
                  <c:v>93.431165351986905</c:v>
                </c:pt>
                <c:pt idx="2512">
                  <c:v>93.431165351986905</c:v>
                </c:pt>
                <c:pt idx="2513">
                  <c:v>93.431165351986905</c:v>
                </c:pt>
                <c:pt idx="2514">
                  <c:v>93.431165351986905</c:v>
                </c:pt>
                <c:pt idx="2515">
                  <c:v>93.431165351986905</c:v>
                </c:pt>
                <c:pt idx="2516">
                  <c:v>93.431165351986905</c:v>
                </c:pt>
                <c:pt idx="2517">
                  <c:v>93.431165351986905</c:v>
                </c:pt>
                <c:pt idx="2518">
                  <c:v>93.431165351986905</c:v>
                </c:pt>
                <c:pt idx="2519">
                  <c:v>93.431165351986905</c:v>
                </c:pt>
                <c:pt idx="2520">
                  <c:v>93.431165351986905</c:v>
                </c:pt>
                <c:pt idx="2521">
                  <c:v>93.431165351986905</c:v>
                </c:pt>
                <c:pt idx="2522">
                  <c:v>93.431165351986905</c:v>
                </c:pt>
                <c:pt idx="2523">
                  <c:v>93.431165351986905</c:v>
                </c:pt>
                <c:pt idx="2524">
                  <c:v>93.431165351986905</c:v>
                </c:pt>
                <c:pt idx="2525">
                  <c:v>93.431165351986905</c:v>
                </c:pt>
                <c:pt idx="2526">
                  <c:v>93.431165351986905</c:v>
                </c:pt>
                <c:pt idx="2527">
                  <c:v>93.431165351986905</c:v>
                </c:pt>
                <c:pt idx="2528">
                  <c:v>93.431165351986905</c:v>
                </c:pt>
                <c:pt idx="2529">
                  <c:v>93.431165351986905</c:v>
                </c:pt>
                <c:pt idx="2530">
                  <c:v>93.431165351986905</c:v>
                </c:pt>
                <c:pt idx="2531">
                  <c:v>93.431165351986905</c:v>
                </c:pt>
                <c:pt idx="2532">
                  <c:v>93.431165351986905</c:v>
                </c:pt>
                <c:pt idx="2533">
                  <c:v>93.431165351986905</c:v>
                </c:pt>
                <c:pt idx="2534">
                  <c:v>93.431165351986905</c:v>
                </c:pt>
                <c:pt idx="2535">
                  <c:v>93.431165351986905</c:v>
                </c:pt>
                <c:pt idx="2536">
                  <c:v>93.431165351986905</c:v>
                </c:pt>
                <c:pt idx="2537">
                  <c:v>93.431165351986905</c:v>
                </c:pt>
                <c:pt idx="2538">
                  <c:v>93.431165351986905</c:v>
                </c:pt>
                <c:pt idx="2539">
                  <c:v>93.431165351986905</c:v>
                </c:pt>
                <c:pt idx="2540">
                  <c:v>93.431165351986905</c:v>
                </c:pt>
                <c:pt idx="2541">
                  <c:v>93.431165351986905</c:v>
                </c:pt>
                <c:pt idx="2542">
                  <c:v>93.431165351986905</c:v>
                </c:pt>
                <c:pt idx="2543">
                  <c:v>93.431165351986905</c:v>
                </c:pt>
                <c:pt idx="2544">
                  <c:v>93.431165351986905</c:v>
                </c:pt>
                <c:pt idx="2545">
                  <c:v>93.431165351986905</c:v>
                </c:pt>
                <c:pt idx="2546">
                  <c:v>93.431165351986905</c:v>
                </c:pt>
                <c:pt idx="2547">
                  <c:v>93.431165351986905</c:v>
                </c:pt>
                <c:pt idx="2548">
                  <c:v>93.431165351986905</c:v>
                </c:pt>
                <c:pt idx="2549">
                  <c:v>93.431165351986905</c:v>
                </c:pt>
                <c:pt idx="2550">
                  <c:v>93.431165351986905</c:v>
                </c:pt>
                <c:pt idx="2551">
                  <c:v>93.431165351986905</c:v>
                </c:pt>
                <c:pt idx="2552">
                  <c:v>93.431165351986905</c:v>
                </c:pt>
                <c:pt idx="2553">
                  <c:v>93.431165351986905</c:v>
                </c:pt>
                <c:pt idx="2554">
                  <c:v>93.431165351986905</c:v>
                </c:pt>
                <c:pt idx="2555">
                  <c:v>93.431165351986905</c:v>
                </c:pt>
                <c:pt idx="2556">
                  <c:v>93.431165351986905</c:v>
                </c:pt>
                <c:pt idx="2557">
                  <c:v>93.431165351986905</c:v>
                </c:pt>
                <c:pt idx="2558">
                  <c:v>93.431165351986905</c:v>
                </c:pt>
                <c:pt idx="2559">
                  <c:v>93.431165351986905</c:v>
                </c:pt>
                <c:pt idx="2560">
                  <c:v>93.431165351986905</c:v>
                </c:pt>
                <c:pt idx="2561">
                  <c:v>93.431165351986905</c:v>
                </c:pt>
                <c:pt idx="2562">
                  <c:v>93.431165351986905</c:v>
                </c:pt>
                <c:pt idx="2563">
                  <c:v>93.431165351986905</c:v>
                </c:pt>
                <c:pt idx="2564">
                  <c:v>93.431165351986905</c:v>
                </c:pt>
                <c:pt idx="2565">
                  <c:v>93.431165351986905</c:v>
                </c:pt>
                <c:pt idx="2566">
                  <c:v>93.431165351986905</c:v>
                </c:pt>
                <c:pt idx="2567">
                  <c:v>93.431165351986905</c:v>
                </c:pt>
                <c:pt idx="2568">
                  <c:v>93.431165351986905</c:v>
                </c:pt>
                <c:pt idx="2569">
                  <c:v>93.431165351986905</c:v>
                </c:pt>
                <c:pt idx="2570">
                  <c:v>93.431165351986905</c:v>
                </c:pt>
                <c:pt idx="2571">
                  <c:v>93.431165351986905</c:v>
                </c:pt>
                <c:pt idx="2572">
                  <c:v>93.431165351986905</c:v>
                </c:pt>
                <c:pt idx="2573">
                  <c:v>93.431165351986905</c:v>
                </c:pt>
                <c:pt idx="2574">
                  <c:v>93.431165351986905</c:v>
                </c:pt>
                <c:pt idx="2575">
                  <c:v>93.431165351986905</c:v>
                </c:pt>
                <c:pt idx="2576">
                  <c:v>93.431165351986905</c:v>
                </c:pt>
                <c:pt idx="2577">
                  <c:v>93.431165351986905</c:v>
                </c:pt>
                <c:pt idx="2578">
                  <c:v>93.431165351986905</c:v>
                </c:pt>
                <c:pt idx="2579">
                  <c:v>93.431165351986905</c:v>
                </c:pt>
                <c:pt idx="2580">
                  <c:v>93.431165351986905</c:v>
                </c:pt>
                <c:pt idx="2581">
                  <c:v>93.431165351986905</c:v>
                </c:pt>
                <c:pt idx="2582">
                  <c:v>93.431165351986905</c:v>
                </c:pt>
                <c:pt idx="2583">
                  <c:v>93.431165351986905</c:v>
                </c:pt>
                <c:pt idx="2584">
                  <c:v>93.431165351986905</c:v>
                </c:pt>
                <c:pt idx="2585">
                  <c:v>93.431165351986905</c:v>
                </c:pt>
                <c:pt idx="2586">
                  <c:v>93.431165351986905</c:v>
                </c:pt>
                <c:pt idx="2587">
                  <c:v>93.431165351986905</c:v>
                </c:pt>
                <c:pt idx="2588">
                  <c:v>93.431165351986905</c:v>
                </c:pt>
                <c:pt idx="2589">
                  <c:v>93.431165351986905</c:v>
                </c:pt>
                <c:pt idx="2590">
                  <c:v>93.431165351986905</c:v>
                </c:pt>
                <c:pt idx="2591">
                  <c:v>93.431165351986905</c:v>
                </c:pt>
                <c:pt idx="2592">
                  <c:v>93.431165351986905</c:v>
                </c:pt>
                <c:pt idx="2593">
                  <c:v>93.431165351986905</c:v>
                </c:pt>
                <c:pt idx="2594">
                  <c:v>93.431165351986905</c:v>
                </c:pt>
                <c:pt idx="2595">
                  <c:v>93.431165351986905</c:v>
                </c:pt>
                <c:pt idx="2596">
                  <c:v>93.431165351986905</c:v>
                </c:pt>
                <c:pt idx="2597">
                  <c:v>93.431165351986905</c:v>
                </c:pt>
                <c:pt idx="2598">
                  <c:v>93.431165351986905</c:v>
                </c:pt>
                <c:pt idx="2599">
                  <c:v>93.431165351986905</c:v>
                </c:pt>
                <c:pt idx="2600">
                  <c:v>93.431165351986905</c:v>
                </c:pt>
                <c:pt idx="2601">
                  <c:v>93.431165351986905</c:v>
                </c:pt>
                <c:pt idx="2602">
                  <c:v>93.431165351986905</c:v>
                </c:pt>
                <c:pt idx="2603">
                  <c:v>93.431165351986905</c:v>
                </c:pt>
                <c:pt idx="2604">
                  <c:v>93.431165351986905</c:v>
                </c:pt>
                <c:pt idx="2605">
                  <c:v>93.431165351986905</c:v>
                </c:pt>
                <c:pt idx="2606">
                  <c:v>93.431165351986905</c:v>
                </c:pt>
                <c:pt idx="2607">
                  <c:v>93.431165351986905</c:v>
                </c:pt>
                <c:pt idx="2608">
                  <c:v>93.431165351986905</c:v>
                </c:pt>
                <c:pt idx="2609">
                  <c:v>93.431165351986905</c:v>
                </c:pt>
                <c:pt idx="2610">
                  <c:v>93.431165351986905</c:v>
                </c:pt>
                <c:pt idx="2611">
                  <c:v>93.431165351986905</c:v>
                </c:pt>
                <c:pt idx="2612">
                  <c:v>93.431165351986905</c:v>
                </c:pt>
                <c:pt idx="2613">
                  <c:v>93.431165351986905</c:v>
                </c:pt>
                <c:pt idx="2614">
                  <c:v>93.431165351986905</c:v>
                </c:pt>
                <c:pt idx="2615">
                  <c:v>93.431165351986905</c:v>
                </c:pt>
                <c:pt idx="2616">
                  <c:v>93.431165351986905</c:v>
                </c:pt>
                <c:pt idx="2617">
                  <c:v>93.431165351986905</c:v>
                </c:pt>
                <c:pt idx="2618">
                  <c:v>93.431165351986905</c:v>
                </c:pt>
                <c:pt idx="2619">
                  <c:v>93.431165351986905</c:v>
                </c:pt>
                <c:pt idx="2620">
                  <c:v>93.431165351986905</c:v>
                </c:pt>
                <c:pt idx="2621">
                  <c:v>93.431165351986905</c:v>
                </c:pt>
                <c:pt idx="2622">
                  <c:v>93.431165351986905</c:v>
                </c:pt>
                <c:pt idx="2623">
                  <c:v>93.431165351986905</c:v>
                </c:pt>
                <c:pt idx="2624">
                  <c:v>93.431165351986905</c:v>
                </c:pt>
                <c:pt idx="2625">
                  <c:v>93.431165351986905</c:v>
                </c:pt>
                <c:pt idx="2626">
                  <c:v>93.431165351986905</c:v>
                </c:pt>
                <c:pt idx="2627">
                  <c:v>93.431165351986905</c:v>
                </c:pt>
                <c:pt idx="2628">
                  <c:v>93.431165351986905</c:v>
                </c:pt>
                <c:pt idx="2629">
                  <c:v>93.431165351986905</c:v>
                </c:pt>
                <c:pt idx="2630">
                  <c:v>93.431165351986905</c:v>
                </c:pt>
                <c:pt idx="2631">
                  <c:v>93.431165351986905</c:v>
                </c:pt>
                <c:pt idx="2632">
                  <c:v>93.431165351986905</c:v>
                </c:pt>
                <c:pt idx="2633">
                  <c:v>93.431165351986905</c:v>
                </c:pt>
                <c:pt idx="2634">
                  <c:v>93.431165351986905</c:v>
                </c:pt>
                <c:pt idx="2635">
                  <c:v>93.431165351986905</c:v>
                </c:pt>
                <c:pt idx="2636">
                  <c:v>93.431165351986905</c:v>
                </c:pt>
                <c:pt idx="2637">
                  <c:v>93.431165351986905</c:v>
                </c:pt>
                <c:pt idx="2638">
                  <c:v>93.431165351986905</c:v>
                </c:pt>
                <c:pt idx="2639">
                  <c:v>93.431165351986905</c:v>
                </c:pt>
                <c:pt idx="2640">
                  <c:v>93.431165351986905</c:v>
                </c:pt>
                <c:pt idx="2641">
                  <c:v>93.431165351986905</c:v>
                </c:pt>
                <c:pt idx="2642">
                  <c:v>93.431165351986905</c:v>
                </c:pt>
                <c:pt idx="2643">
                  <c:v>93.431165351986905</c:v>
                </c:pt>
                <c:pt idx="2644">
                  <c:v>93.431165351986905</c:v>
                </c:pt>
                <c:pt idx="2645">
                  <c:v>93.431165351986905</c:v>
                </c:pt>
                <c:pt idx="2646">
                  <c:v>93.431165351986905</c:v>
                </c:pt>
                <c:pt idx="2647">
                  <c:v>93.431165351986905</c:v>
                </c:pt>
                <c:pt idx="2648">
                  <c:v>93.431165351986905</c:v>
                </c:pt>
                <c:pt idx="2649">
                  <c:v>93.431165351986905</c:v>
                </c:pt>
                <c:pt idx="2650">
                  <c:v>93.431165351986905</c:v>
                </c:pt>
                <c:pt idx="2651">
                  <c:v>93.431165351986905</c:v>
                </c:pt>
                <c:pt idx="2652">
                  <c:v>93.431165351986905</c:v>
                </c:pt>
                <c:pt idx="2653">
                  <c:v>93.431165351986905</c:v>
                </c:pt>
                <c:pt idx="2654">
                  <c:v>93.431165351986905</c:v>
                </c:pt>
                <c:pt idx="2655">
                  <c:v>93.431165351986905</c:v>
                </c:pt>
                <c:pt idx="2656">
                  <c:v>93.431165351986905</c:v>
                </c:pt>
                <c:pt idx="2657">
                  <c:v>93.431165351986905</c:v>
                </c:pt>
                <c:pt idx="2658">
                  <c:v>93.431165351986905</c:v>
                </c:pt>
                <c:pt idx="2659">
                  <c:v>93.431165351986905</c:v>
                </c:pt>
                <c:pt idx="2660">
                  <c:v>93.431165351986905</c:v>
                </c:pt>
                <c:pt idx="2661">
                  <c:v>93.431165351986905</c:v>
                </c:pt>
                <c:pt idx="2662">
                  <c:v>93.431165351986905</c:v>
                </c:pt>
                <c:pt idx="2663">
                  <c:v>93.431165351986905</c:v>
                </c:pt>
                <c:pt idx="2664">
                  <c:v>93.431165351986905</c:v>
                </c:pt>
                <c:pt idx="2665">
                  <c:v>93.431165351986905</c:v>
                </c:pt>
                <c:pt idx="2666">
                  <c:v>93.431165351986905</c:v>
                </c:pt>
                <c:pt idx="2667">
                  <c:v>93.431165351986905</c:v>
                </c:pt>
                <c:pt idx="2668">
                  <c:v>93.431165351986905</c:v>
                </c:pt>
                <c:pt idx="2669">
                  <c:v>93.431165351986905</c:v>
                </c:pt>
                <c:pt idx="2670">
                  <c:v>93.431165351986905</c:v>
                </c:pt>
                <c:pt idx="2671">
                  <c:v>93.431165351986905</c:v>
                </c:pt>
                <c:pt idx="2672">
                  <c:v>93.431165351986905</c:v>
                </c:pt>
                <c:pt idx="2673">
                  <c:v>93.431165351986905</c:v>
                </c:pt>
                <c:pt idx="2674">
                  <c:v>93.431165351986905</c:v>
                </c:pt>
                <c:pt idx="2675">
                  <c:v>93.431165351986905</c:v>
                </c:pt>
                <c:pt idx="2676">
                  <c:v>93.431165351986905</c:v>
                </c:pt>
                <c:pt idx="2677">
                  <c:v>93.431165351986905</c:v>
                </c:pt>
                <c:pt idx="2678">
                  <c:v>93.431165351986905</c:v>
                </c:pt>
                <c:pt idx="2679">
                  <c:v>93.431165351986905</c:v>
                </c:pt>
                <c:pt idx="2680">
                  <c:v>93.431165351986905</c:v>
                </c:pt>
                <c:pt idx="2681">
                  <c:v>93.431165351986905</c:v>
                </c:pt>
                <c:pt idx="2682">
                  <c:v>93.431165351986905</c:v>
                </c:pt>
                <c:pt idx="2683">
                  <c:v>93.431165351986905</c:v>
                </c:pt>
                <c:pt idx="2684">
                  <c:v>93.431165351986905</c:v>
                </c:pt>
                <c:pt idx="2685">
                  <c:v>93.431165351986905</c:v>
                </c:pt>
                <c:pt idx="2686">
                  <c:v>93.431165351986905</c:v>
                </c:pt>
                <c:pt idx="2687">
                  <c:v>93.431165351986905</c:v>
                </c:pt>
                <c:pt idx="2688">
                  <c:v>93.431165351986905</c:v>
                </c:pt>
                <c:pt idx="2689">
                  <c:v>93.431165351986905</c:v>
                </c:pt>
                <c:pt idx="2690">
                  <c:v>93.431165351986905</c:v>
                </c:pt>
                <c:pt idx="2691">
                  <c:v>93.431165351986905</c:v>
                </c:pt>
                <c:pt idx="2692">
                  <c:v>93.431165351986905</c:v>
                </c:pt>
                <c:pt idx="2693">
                  <c:v>93.431165351986905</c:v>
                </c:pt>
                <c:pt idx="2694">
                  <c:v>93.431165351986905</c:v>
                </c:pt>
                <c:pt idx="2695">
                  <c:v>93.431165351986905</c:v>
                </c:pt>
                <c:pt idx="2696">
                  <c:v>93.431165351986905</c:v>
                </c:pt>
                <c:pt idx="2697">
                  <c:v>93.431165351986905</c:v>
                </c:pt>
                <c:pt idx="2698">
                  <c:v>93.431165351986905</c:v>
                </c:pt>
                <c:pt idx="2699">
                  <c:v>93.431165351986905</c:v>
                </c:pt>
                <c:pt idx="2700">
                  <c:v>93.431165351986905</c:v>
                </c:pt>
                <c:pt idx="2701">
                  <c:v>93.431165351986905</c:v>
                </c:pt>
                <c:pt idx="2702">
                  <c:v>93.431165351986905</c:v>
                </c:pt>
                <c:pt idx="2703">
                  <c:v>93.431165351986905</c:v>
                </c:pt>
                <c:pt idx="2704">
                  <c:v>93.431165351986905</c:v>
                </c:pt>
                <c:pt idx="2705">
                  <c:v>93.431165351986905</c:v>
                </c:pt>
                <c:pt idx="2706">
                  <c:v>93.431165351986905</c:v>
                </c:pt>
                <c:pt idx="2707">
                  <c:v>93.431165351986905</c:v>
                </c:pt>
                <c:pt idx="2708">
                  <c:v>93.431165351986905</c:v>
                </c:pt>
                <c:pt idx="2709">
                  <c:v>93.431165351986905</c:v>
                </c:pt>
                <c:pt idx="2710">
                  <c:v>93.431165351986905</c:v>
                </c:pt>
                <c:pt idx="2711">
                  <c:v>93.431165351986905</c:v>
                </c:pt>
                <c:pt idx="2712">
                  <c:v>93.431165351986905</c:v>
                </c:pt>
                <c:pt idx="2713">
                  <c:v>93.431165351986905</c:v>
                </c:pt>
                <c:pt idx="2714">
                  <c:v>93.431165351986905</c:v>
                </c:pt>
                <c:pt idx="2715">
                  <c:v>93.431165351986905</c:v>
                </c:pt>
                <c:pt idx="2716">
                  <c:v>93.431165351986905</c:v>
                </c:pt>
                <c:pt idx="2717">
                  <c:v>93.431165351986905</c:v>
                </c:pt>
                <c:pt idx="2718">
                  <c:v>93.431165351986905</c:v>
                </c:pt>
                <c:pt idx="2719">
                  <c:v>93.431165351986905</c:v>
                </c:pt>
                <c:pt idx="2720">
                  <c:v>93.431165351986905</c:v>
                </c:pt>
                <c:pt idx="2721">
                  <c:v>93.431165351986905</c:v>
                </c:pt>
                <c:pt idx="2722">
                  <c:v>93.431165351986905</c:v>
                </c:pt>
                <c:pt idx="2723">
                  <c:v>93.431165351986905</c:v>
                </c:pt>
                <c:pt idx="2724">
                  <c:v>93.431165351986905</c:v>
                </c:pt>
                <c:pt idx="2725">
                  <c:v>93.431165351986905</c:v>
                </c:pt>
                <c:pt idx="2726">
                  <c:v>93.431165351986905</c:v>
                </c:pt>
                <c:pt idx="2727">
                  <c:v>93.431165351986905</c:v>
                </c:pt>
                <c:pt idx="2728">
                  <c:v>93.431165351986905</c:v>
                </c:pt>
                <c:pt idx="2729">
                  <c:v>93.431165351986905</c:v>
                </c:pt>
                <c:pt idx="2730">
                  <c:v>93.431165351986905</c:v>
                </c:pt>
                <c:pt idx="2731">
                  <c:v>93.431165351986905</c:v>
                </c:pt>
                <c:pt idx="2732">
                  <c:v>93.431165351986905</c:v>
                </c:pt>
                <c:pt idx="2733">
                  <c:v>93.431165351986905</c:v>
                </c:pt>
                <c:pt idx="2734">
                  <c:v>93.431165351986905</c:v>
                </c:pt>
                <c:pt idx="2735">
                  <c:v>93.431165351986905</c:v>
                </c:pt>
                <c:pt idx="2736">
                  <c:v>93.431165351986905</c:v>
                </c:pt>
                <c:pt idx="2737">
                  <c:v>93.431165351986905</c:v>
                </c:pt>
                <c:pt idx="2738">
                  <c:v>93.431165351986905</c:v>
                </c:pt>
                <c:pt idx="2739">
                  <c:v>93.431165351986905</c:v>
                </c:pt>
                <c:pt idx="2740">
                  <c:v>93.431165351986905</c:v>
                </c:pt>
                <c:pt idx="2741">
                  <c:v>93.431165351986905</c:v>
                </c:pt>
                <c:pt idx="2742">
                  <c:v>93.431165351986905</c:v>
                </c:pt>
                <c:pt idx="2743">
                  <c:v>93.431165351986905</c:v>
                </c:pt>
                <c:pt idx="2744">
                  <c:v>93.431165351986905</c:v>
                </c:pt>
                <c:pt idx="2745">
                  <c:v>93.431165351986905</c:v>
                </c:pt>
                <c:pt idx="2746">
                  <c:v>93.431165351986905</c:v>
                </c:pt>
                <c:pt idx="2747">
                  <c:v>93.431165351986905</c:v>
                </c:pt>
                <c:pt idx="2748">
                  <c:v>93.431165351986905</c:v>
                </c:pt>
                <c:pt idx="2749">
                  <c:v>93.431165351986905</c:v>
                </c:pt>
                <c:pt idx="2750">
                  <c:v>93.431165351986905</c:v>
                </c:pt>
                <c:pt idx="2751">
                  <c:v>93.431165351986905</c:v>
                </c:pt>
                <c:pt idx="2752">
                  <c:v>93.431165351986905</c:v>
                </c:pt>
                <c:pt idx="2753">
                  <c:v>93.431165351986905</c:v>
                </c:pt>
                <c:pt idx="2754">
                  <c:v>93.431165351986905</c:v>
                </c:pt>
                <c:pt idx="2755">
                  <c:v>93.431165351986905</c:v>
                </c:pt>
                <c:pt idx="2756">
                  <c:v>93.431165351986905</c:v>
                </c:pt>
                <c:pt idx="2757">
                  <c:v>93.431165351986905</c:v>
                </c:pt>
                <c:pt idx="2758">
                  <c:v>93.431165351986905</c:v>
                </c:pt>
                <c:pt idx="2759">
                  <c:v>93.431165351986905</c:v>
                </c:pt>
                <c:pt idx="2760">
                  <c:v>93.431165351986905</c:v>
                </c:pt>
                <c:pt idx="2761">
                  <c:v>93.431165351986905</c:v>
                </c:pt>
                <c:pt idx="2762">
                  <c:v>93.431165351986905</c:v>
                </c:pt>
                <c:pt idx="2763">
                  <c:v>93.431165351986905</c:v>
                </c:pt>
                <c:pt idx="2764">
                  <c:v>93.431165351986905</c:v>
                </c:pt>
                <c:pt idx="2765">
                  <c:v>93.431165351986905</c:v>
                </c:pt>
                <c:pt idx="2766">
                  <c:v>93.431165351986905</c:v>
                </c:pt>
                <c:pt idx="2767">
                  <c:v>93.431165351986905</c:v>
                </c:pt>
                <c:pt idx="2768">
                  <c:v>93.431165351986905</c:v>
                </c:pt>
                <c:pt idx="2769">
                  <c:v>93.431165351986905</c:v>
                </c:pt>
                <c:pt idx="2770">
                  <c:v>93.431165351986905</c:v>
                </c:pt>
                <c:pt idx="2771">
                  <c:v>93.431165351986905</c:v>
                </c:pt>
                <c:pt idx="2772">
                  <c:v>93.431165351986905</c:v>
                </c:pt>
                <c:pt idx="2773">
                  <c:v>93.431165351986905</c:v>
                </c:pt>
                <c:pt idx="2774">
                  <c:v>93.431165351986905</c:v>
                </c:pt>
                <c:pt idx="2775">
                  <c:v>93.431165351986905</c:v>
                </c:pt>
                <c:pt idx="2776">
                  <c:v>93.431165351986905</c:v>
                </c:pt>
                <c:pt idx="2777">
                  <c:v>93.431165351986905</c:v>
                </c:pt>
                <c:pt idx="2778">
                  <c:v>93.431165351986905</c:v>
                </c:pt>
                <c:pt idx="2779">
                  <c:v>93.431165351986905</c:v>
                </c:pt>
                <c:pt idx="2780">
                  <c:v>93.431165351986905</c:v>
                </c:pt>
                <c:pt idx="2781">
                  <c:v>93.431165351986905</c:v>
                </c:pt>
                <c:pt idx="2782">
                  <c:v>93.431165351986905</c:v>
                </c:pt>
                <c:pt idx="2783">
                  <c:v>93.431165351986905</c:v>
                </c:pt>
                <c:pt idx="2784">
                  <c:v>93.431165351986905</c:v>
                </c:pt>
                <c:pt idx="2785">
                  <c:v>93.431165351986905</c:v>
                </c:pt>
                <c:pt idx="2786">
                  <c:v>93.431165351986905</c:v>
                </c:pt>
                <c:pt idx="2787">
                  <c:v>93.431165351986905</c:v>
                </c:pt>
                <c:pt idx="2788">
                  <c:v>93.431165351986905</c:v>
                </c:pt>
                <c:pt idx="2789">
                  <c:v>93.431165351986905</c:v>
                </c:pt>
                <c:pt idx="2790">
                  <c:v>93.431165351986905</c:v>
                </c:pt>
                <c:pt idx="2791">
                  <c:v>93.431165351986905</c:v>
                </c:pt>
                <c:pt idx="2792">
                  <c:v>93.431165351986905</c:v>
                </c:pt>
                <c:pt idx="2793">
                  <c:v>93.431165351986905</c:v>
                </c:pt>
                <c:pt idx="2794">
                  <c:v>93.431165351986905</c:v>
                </c:pt>
                <c:pt idx="2795">
                  <c:v>93.431165351986905</c:v>
                </c:pt>
                <c:pt idx="2796">
                  <c:v>93.431165351986905</c:v>
                </c:pt>
                <c:pt idx="2797">
                  <c:v>93.431165351986905</c:v>
                </c:pt>
                <c:pt idx="2798">
                  <c:v>93.431165351986905</c:v>
                </c:pt>
                <c:pt idx="2799">
                  <c:v>93.431165351986905</c:v>
                </c:pt>
                <c:pt idx="2800">
                  <c:v>93.431165351986905</c:v>
                </c:pt>
                <c:pt idx="2801">
                  <c:v>93.431165351986905</c:v>
                </c:pt>
                <c:pt idx="2802">
                  <c:v>93.431165351986905</c:v>
                </c:pt>
                <c:pt idx="2803">
                  <c:v>93.431165351986905</c:v>
                </c:pt>
                <c:pt idx="2804">
                  <c:v>93.431165351986905</c:v>
                </c:pt>
                <c:pt idx="2805">
                  <c:v>93.431165351986905</c:v>
                </c:pt>
                <c:pt idx="2806">
                  <c:v>93.431165351986905</c:v>
                </c:pt>
                <c:pt idx="2807">
                  <c:v>93.431165351986905</c:v>
                </c:pt>
                <c:pt idx="2808">
                  <c:v>93.431165351986905</c:v>
                </c:pt>
                <c:pt idx="2809">
                  <c:v>93.431165351986905</c:v>
                </c:pt>
                <c:pt idx="2810">
                  <c:v>93.431165351986905</c:v>
                </c:pt>
                <c:pt idx="2811">
                  <c:v>93.431165351986905</c:v>
                </c:pt>
                <c:pt idx="2812">
                  <c:v>93.431165351986905</c:v>
                </c:pt>
                <c:pt idx="2813">
                  <c:v>93.431165351986905</c:v>
                </c:pt>
                <c:pt idx="2814">
                  <c:v>93.431165351986905</c:v>
                </c:pt>
                <c:pt idx="2815">
                  <c:v>93.431165351986905</c:v>
                </c:pt>
                <c:pt idx="2816">
                  <c:v>93.431165351986905</c:v>
                </c:pt>
                <c:pt idx="2817">
                  <c:v>93.431165351986905</c:v>
                </c:pt>
                <c:pt idx="2818">
                  <c:v>93.431165351986905</c:v>
                </c:pt>
                <c:pt idx="2819">
                  <c:v>93.431165351986905</c:v>
                </c:pt>
                <c:pt idx="2820">
                  <c:v>93.431165351986905</c:v>
                </c:pt>
                <c:pt idx="2821">
                  <c:v>93.431165351986905</c:v>
                </c:pt>
                <c:pt idx="2822">
                  <c:v>93.431165351986905</c:v>
                </c:pt>
                <c:pt idx="2823">
                  <c:v>93.431165351986905</c:v>
                </c:pt>
                <c:pt idx="2824">
                  <c:v>93.431165351986905</c:v>
                </c:pt>
                <c:pt idx="2825">
                  <c:v>93.431165351986905</c:v>
                </c:pt>
                <c:pt idx="2826">
                  <c:v>93.431165351986905</c:v>
                </c:pt>
                <c:pt idx="2827">
                  <c:v>93.431165351986905</c:v>
                </c:pt>
                <c:pt idx="2828">
                  <c:v>93.431165351986905</c:v>
                </c:pt>
                <c:pt idx="2829">
                  <c:v>93.431165351986905</c:v>
                </c:pt>
                <c:pt idx="2830">
                  <c:v>93.431165351986905</c:v>
                </c:pt>
                <c:pt idx="2831">
                  <c:v>93.431165351986905</c:v>
                </c:pt>
                <c:pt idx="2832">
                  <c:v>93.431165351986905</c:v>
                </c:pt>
                <c:pt idx="2833">
                  <c:v>93.431165351986905</c:v>
                </c:pt>
                <c:pt idx="2834">
                  <c:v>93.431165351986905</c:v>
                </c:pt>
                <c:pt idx="2835">
                  <c:v>93.431165351986905</c:v>
                </c:pt>
                <c:pt idx="2836">
                  <c:v>93.431165351986905</c:v>
                </c:pt>
                <c:pt idx="2837">
                  <c:v>93.431165351986905</c:v>
                </c:pt>
                <c:pt idx="2838">
                  <c:v>93.431165351986905</c:v>
                </c:pt>
                <c:pt idx="2839">
                  <c:v>93.431165351986905</c:v>
                </c:pt>
                <c:pt idx="2840">
                  <c:v>93.431165351986905</c:v>
                </c:pt>
                <c:pt idx="2841">
                  <c:v>93.431165351986905</c:v>
                </c:pt>
                <c:pt idx="2842">
                  <c:v>93.431165351986905</c:v>
                </c:pt>
                <c:pt idx="2843">
                  <c:v>93.431165351986905</c:v>
                </c:pt>
                <c:pt idx="2844">
                  <c:v>93.431165351986905</c:v>
                </c:pt>
                <c:pt idx="2845">
                  <c:v>93.431165351986905</c:v>
                </c:pt>
                <c:pt idx="2846">
                  <c:v>93.431165351986905</c:v>
                </c:pt>
                <c:pt idx="2847">
                  <c:v>93.431165351986905</c:v>
                </c:pt>
                <c:pt idx="2848">
                  <c:v>93.431165351986905</c:v>
                </c:pt>
                <c:pt idx="2849">
                  <c:v>93.431165351986905</c:v>
                </c:pt>
                <c:pt idx="2850">
                  <c:v>93.431165351986905</c:v>
                </c:pt>
                <c:pt idx="2851">
                  <c:v>93.431165351986905</c:v>
                </c:pt>
                <c:pt idx="2852">
                  <c:v>93.431165351986905</c:v>
                </c:pt>
                <c:pt idx="2853">
                  <c:v>93.431165351986905</c:v>
                </c:pt>
                <c:pt idx="2854">
                  <c:v>93.431165351986905</c:v>
                </c:pt>
                <c:pt idx="2855">
                  <c:v>93.431165351986905</c:v>
                </c:pt>
                <c:pt idx="2856">
                  <c:v>93.431165351986905</c:v>
                </c:pt>
                <c:pt idx="2857">
                  <c:v>93.431165351986905</c:v>
                </c:pt>
                <c:pt idx="2858">
                  <c:v>93.431165351986905</c:v>
                </c:pt>
                <c:pt idx="2859">
                  <c:v>93.431165351986905</c:v>
                </c:pt>
                <c:pt idx="2860">
                  <c:v>93.431165351986905</c:v>
                </c:pt>
                <c:pt idx="2861">
                  <c:v>93.431165351986905</c:v>
                </c:pt>
                <c:pt idx="2862">
                  <c:v>93.431165351986905</c:v>
                </c:pt>
                <c:pt idx="2863">
                  <c:v>93.431165351986905</c:v>
                </c:pt>
                <c:pt idx="2864">
                  <c:v>93.431165351986905</c:v>
                </c:pt>
                <c:pt idx="2865">
                  <c:v>93.431165351986905</c:v>
                </c:pt>
                <c:pt idx="2866">
                  <c:v>93.431165351986905</c:v>
                </c:pt>
                <c:pt idx="2867">
                  <c:v>93.431165351986905</c:v>
                </c:pt>
                <c:pt idx="2868">
                  <c:v>93.431165351986905</c:v>
                </c:pt>
                <c:pt idx="2869">
                  <c:v>93.431165351986905</c:v>
                </c:pt>
                <c:pt idx="2870">
                  <c:v>93.431165351986905</c:v>
                </c:pt>
                <c:pt idx="2871">
                  <c:v>93.431165351986905</c:v>
                </c:pt>
                <c:pt idx="2872">
                  <c:v>93.431165351986905</c:v>
                </c:pt>
                <c:pt idx="2873">
                  <c:v>93.431165351986905</c:v>
                </c:pt>
                <c:pt idx="2874">
                  <c:v>93.431165351986905</c:v>
                </c:pt>
                <c:pt idx="2875">
                  <c:v>93.431165351986905</c:v>
                </c:pt>
                <c:pt idx="2876">
                  <c:v>93.431165351986905</c:v>
                </c:pt>
                <c:pt idx="2877">
                  <c:v>93.431165351986905</c:v>
                </c:pt>
                <c:pt idx="2878">
                  <c:v>93.431165351986905</c:v>
                </c:pt>
                <c:pt idx="2879">
                  <c:v>93.431165351986905</c:v>
                </c:pt>
                <c:pt idx="2880">
                  <c:v>93.431165351986905</c:v>
                </c:pt>
                <c:pt idx="2881">
                  <c:v>93.431165351986905</c:v>
                </c:pt>
                <c:pt idx="2882">
                  <c:v>93.431165351986905</c:v>
                </c:pt>
                <c:pt idx="2883">
                  <c:v>93.431165351986905</c:v>
                </c:pt>
                <c:pt idx="2884">
                  <c:v>93.431165351986905</c:v>
                </c:pt>
                <c:pt idx="2885">
                  <c:v>93.431165351986905</c:v>
                </c:pt>
                <c:pt idx="2886">
                  <c:v>93.431165351986905</c:v>
                </c:pt>
                <c:pt idx="2887">
                  <c:v>93.431165351986905</c:v>
                </c:pt>
                <c:pt idx="2888">
                  <c:v>93.431165351986905</c:v>
                </c:pt>
                <c:pt idx="2889">
                  <c:v>93.431165351986905</c:v>
                </c:pt>
                <c:pt idx="2890">
                  <c:v>93.431165351986905</c:v>
                </c:pt>
                <c:pt idx="2891">
                  <c:v>93.431165351986905</c:v>
                </c:pt>
                <c:pt idx="2892">
                  <c:v>93.431165351986905</c:v>
                </c:pt>
                <c:pt idx="2893">
                  <c:v>93.431165351986905</c:v>
                </c:pt>
                <c:pt idx="2894">
                  <c:v>93.431165351986905</c:v>
                </c:pt>
                <c:pt idx="2895">
                  <c:v>93.431165351986905</c:v>
                </c:pt>
                <c:pt idx="2896">
                  <c:v>93.431165351986905</c:v>
                </c:pt>
                <c:pt idx="2897">
                  <c:v>93.431165351986905</c:v>
                </c:pt>
                <c:pt idx="2898">
                  <c:v>93.431165351986905</c:v>
                </c:pt>
                <c:pt idx="2899">
                  <c:v>93.431165351986905</c:v>
                </c:pt>
                <c:pt idx="2900">
                  <c:v>93.431165351986905</c:v>
                </c:pt>
                <c:pt idx="2901">
                  <c:v>93.431165351986905</c:v>
                </c:pt>
                <c:pt idx="2902">
                  <c:v>93.431165351986905</c:v>
                </c:pt>
                <c:pt idx="2903">
                  <c:v>93.431165351986905</c:v>
                </c:pt>
                <c:pt idx="2904">
                  <c:v>93.431165351986905</c:v>
                </c:pt>
                <c:pt idx="2905">
                  <c:v>93.431165351986905</c:v>
                </c:pt>
                <c:pt idx="2906">
                  <c:v>93.431165351986905</c:v>
                </c:pt>
                <c:pt idx="2907">
                  <c:v>93.431165351986905</c:v>
                </c:pt>
                <c:pt idx="2908">
                  <c:v>93.431165351986905</c:v>
                </c:pt>
                <c:pt idx="2909">
                  <c:v>93.431165351986905</c:v>
                </c:pt>
                <c:pt idx="2910">
                  <c:v>93.431165351986905</c:v>
                </c:pt>
                <c:pt idx="2911">
                  <c:v>93.431165351986905</c:v>
                </c:pt>
                <c:pt idx="2912">
                  <c:v>93.431165351986905</c:v>
                </c:pt>
                <c:pt idx="2913">
                  <c:v>93.431165351986905</c:v>
                </c:pt>
                <c:pt idx="2914">
                  <c:v>93.431165351986905</c:v>
                </c:pt>
                <c:pt idx="2915">
                  <c:v>93.431165351986905</c:v>
                </c:pt>
                <c:pt idx="2916">
                  <c:v>93.431165351986905</c:v>
                </c:pt>
                <c:pt idx="2917">
                  <c:v>93.431165351986905</c:v>
                </c:pt>
                <c:pt idx="2918">
                  <c:v>93.431165351986905</c:v>
                </c:pt>
                <c:pt idx="2919">
                  <c:v>93.431165351986905</c:v>
                </c:pt>
                <c:pt idx="2920">
                  <c:v>93.431165351986905</c:v>
                </c:pt>
                <c:pt idx="2921">
                  <c:v>93.431165351986905</c:v>
                </c:pt>
                <c:pt idx="2922">
                  <c:v>93.431165351986905</c:v>
                </c:pt>
                <c:pt idx="2923">
                  <c:v>93.431165351986905</c:v>
                </c:pt>
                <c:pt idx="2924">
                  <c:v>93.431165351986905</c:v>
                </c:pt>
                <c:pt idx="2925">
                  <c:v>93.431165351986905</c:v>
                </c:pt>
                <c:pt idx="2926">
                  <c:v>93.431165351986905</c:v>
                </c:pt>
                <c:pt idx="2927">
                  <c:v>93.431165351986905</c:v>
                </c:pt>
                <c:pt idx="2928">
                  <c:v>93.431165351986905</c:v>
                </c:pt>
                <c:pt idx="2929">
                  <c:v>93.431165351986905</c:v>
                </c:pt>
                <c:pt idx="2930">
                  <c:v>93.431165351986905</c:v>
                </c:pt>
                <c:pt idx="2931">
                  <c:v>93.431165351986905</c:v>
                </c:pt>
                <c:pt idx="2932">
                  <c:v>93.431165351986905</c:v>
                </c:pt>
                <c:pt idx="2933">
                  <c:v>93.431165351986905</c:v>
                </c:pt>
                <c:pt idx="2934">
                  <c:v>93.431165351986905</c:v>
                </c:pt>
                <c:pt idx="2935">
                  <c:v>93.431165351986905</c:v>
                </c:pt>
                <c:pt idx="2936">
                  <c:v>93.431165351986905</c:v>
                </c:pt>
                <c:pt idx="2937">
                  <c:v>93.431165351986905</c:v>
                </c:pt>
                <c:pt idx="2938">
                  <c:v>93.431165351986905</c:v>
                </c:pt>
                <c:pt idx="2939">
                  <c:v>93.431165351986905</c:v>
                </c:pt>
                <c:pt idx="2940">
                  <c:v>93.431165351986905</c:v>
                </c:pt>
                <c:pt idx="2941">
                  <c:v>93.431165351986905</c:v>
                </c:pt>
                <c:pt idx="2942">
                  <c:v>93.431165351986905</c:v>
                </c:pt>
                <c:pt idx="2943">
                  <c:v>93.431165351986905</c:v>
                </c:pt>
                <c:pt idx="2944">
                  <c:v>93.431165351986905</c:v>
                </c:pt>
                <c:pt idx="2945">
                  <c:v>93.431165351986905</c:v>
                </c:pt>
                <c:pt idx="2946">
                  <c:v>93.431165351986905</c:v>
                </c:pt>
                <c:pt idx="2947">
                  <c:v>93.431165351986905</c:v>
                </c:pt>
                <c:pt idx="2948">
                  <c:v>93.431165351986905</c:v>
                </c:pt>
                <c:pt idx="2949">
                  <c:v>93.431165351986905</c:v>
                </c:pt>
                <c:pt idx="2950">
                  <c:v>93.431165351986905</c:v>
                </c:pt>
                <c:pt idx="2951">
                  <c:v>93.431165351986905</c:v>
                </c:pt>
                <c:pt idx="2952">
                  <c:v>93.431165351986905</c:v>
                </c:pt>
                <c:pt idx="2953">
                  <c:v>93.431165351986905</c:v>
                </c:pt>
                <c:pt idx="2954">
                  <c:v>93.431165351986905</c:v>
                </c:pt>
                <c:pt idx="2955">
                  <c:v>93.431165351986905</c:v>
                </c:pt>
                <c:pt idx="2956">
                  <c:v>93.431165351986905</c:v>
                </c:pt>
                <c:pt idx="2957">
                  <c:v>93.431165351986905</c:v>
                </c:pt>
                <c:pt idx="2958">
                  <c:v>93.431165351986905</c:v>
                </c:pt>
                <c:pt idx="2959">
                  <c:v>93.431165351986905</c:v>
                </c:pt>
                <c:pt idx="2960">
                  <c:v>93.431165351986905</c:v>
                </c:pt>
                <c:pt idx="2961">
                  <c:v>93.431165351986905</c:v>
                </c:pt>
                <c:pt idx="2962">
                  <c:v>93.431165351986905</c:v>
                </c:pt>
                <c:pt idx="2963">
                  <c:v>93.431165351986905</c:v>
                </c:pt>
                <c:pt idx="2964">
                  <c:v>93.431165351986905</c:v>
                </c:pt>
                <c:pt idx="2965">
                  <c:v>93.431165351986905</c:v>
                </c:pt>
                <c:pt idx="2966">
                  <c:v>93.431165351986905</c:v>
                </c:pt>
                <c:pt idx="2967">
                  <c:v>93.431165351986905</c:v>
                </c:pt>
                <c:pt idx="2968">
                  <c:v>93.431165351986905</c:v>
                </c:pt>
                <c:pt idx="2969">
                  <c:v>93.431165351986905</c:v>
                </c:pt>
                <c:pt idx="2970">
                  <c:v>93.431165351986905</c:v>
                </c:pt>
                <c:pt idx="2971">
                  <c:v>93.431165351986905</c:v>
                </c:pt>
                <c:pt idx="2972">
                  <c:v>93.431165351986905</c:v>
                </c:pt>
                <c:pt idx="2973">
                  <c:v>93.431165351986905</c:v>
                </c:pt>
                <c:pt idx="2974">
                  <c:v>93.431165351986905</c:v>
                </c:pt>
                <c:pt idx="2975">
                  <c:v>93.431165351986905</c:v>
                </c:pt>
                <c:pt idx="2976">
                  <c:v>93.431165351986905</c:v>
                </c:pt>
                <c:pt idx="2977">
                  <c:v>93.431165351986905</c:v>
                </c:pt>
                <c:pt idx="2978">
                  <c:v>93.431165351986905</c:v>
                </c:pt>
                <c:pt idx="2979">
                  <c:v>93.431165351986905</c:v>
                </c:pt>
                <c:pt idx="2980">
                  <c:v>93.431165351986905</c:v>
                </c:pt>
                <c:pt idx="2981">
                  <c:v>93.431165351986905</c:v>
                </c:pt>
                <c:pt idx="2982">
                  <c:v>93.431165351986905</c:v>
                </c:pt>
                <c:pt idx="2983">
                  <c:v>93.431165351986905</c:v>
                </c:pt>
                <c:pt idx="2984">
                  <c:v>93.431165351986905</c:v>
                </c:pt>
                <c:pt idx="2985">
                  <c:v>93.431165351986905</c:v>
                </c:pt>
                <c:pt idx="2986">
                  <c:v>93.431165351986905</c:v>
                </c:pt>
                <c:pt idx="2987">
                  <c:v>93.431165351986905</c:v>
                </c:pt>
                <c:pt idx="2988">
                  <c:v>93.431165351986905</c:v>
                </c:pt>
                <c:pt idx="2989">
                  <c:v>93.431165351986905</c:v>
                </c:pt>
                <c:pt idx="2990">
                  <c:v>93.431165351986905</c:v>
                </c:pt>
                <c:pt idx="2991">
                  <c:v>93.431165351986905</c:v>
                </c:pt>
                <c:pt idx="2992">
                  <c:v>93.431165351986905</c:v>
                </c:pt>
                <c:pt idx="2993">
                  <c:v>93.431165351986905</c:v>
                </c:pt>
                <c:pt idx="2994">
                  <c:v>93.431165351986905</c:v>
                </c:pt>
                <c:pt idx="2995">
                  <c:v>93.431165351986905</c:v>
                </c:pt>
                <c:pt idx="2996">
                  <c:v>93.431165351986905</c:v>
                </c:pt>
                <c:pt idx="2997">
                  <c:v>93.431165351986905</c:v>
                </c:pt>
                <c:pt idx="2998">
                  <c:v>93.431165351986905</c:v>
                </c:pt>
                <c:pt idx="2999">
                  <c:v>93.431165351986905</c:v>
                </c:pt>
                <c:pt idx="3000">
                  <c:v>93.431165351986905</c:v>
                </c:pt>
                <c:pt idx="3001">
                  <c:v>93.431165351986905</c:v>
                </c:pt>
                <c:pt idx="3002">
                  <c:v>93.431165351986905</c:v>
                </c:pt>
                <c:pt idx="3003">
                  <c:v>93.431165351986905</c:v>
                </c:pt>
                <c:pt idx="3004">
                  <c:v>93.431165351986905</c:v>
                </c:pt>
                <c:pt idx="3005">
                  <c:v>93.431165351986905</c:v>
                </c:pt>
                <c:pt idx="3006">
                  <c:v>93.431165351986905</c:v>
                </c:pt>
                <c:pt idx="3007">
                  <c:v>93.431165351986905</c:v>
                </c:pt>
                <c:pt idx="3008">
                  <c:v>93.431165351986905</c:v>
                </c:pt>
                <c:pt idx="3009">
                  <c:v>93.431165351986905</c:v>
                </c:pt>
                <c:pt idx="3010">
                  <c:v>93.431165351986905</c:v>
                </c:pt>
                <c:pt idx="3011">
                  <c:v>93.431165351986905</c:v>
                </c:pt>
                <c:pt idx="3012">
                  <c:v>93.431165351986905</c:v>
                </c:pt>
                <c:pt idx="3013">
                  <c:v>93.431165351986905</c:v>
                </c:pt>
                <c:pt idx="3014">
                  <c:v>93.431165351986905</c:v>
                </c:pt>
                <c:pt idx="3015">
                  <c:v>93.431165351986905</c:v>
                </c:pt>
                <c:pt idx="3016">
                  <c:v>93.431165351986905</c:v>
                </c:pt>
                <c:pt idx="3017">
                  <c:v>93.431165351986905</c:v>
                </c:pt>
                <c:pt idx="3018">
                  <c:v>93.431165351986905</c:v>
                </c:pt>
                <c:pt idx="3019">
                  <c:v>93.431165351986905</c:v>
                </c:pt>
                <c:pt idx="3020">
                  <c:v>93.431165351986905</c:v>
                </c:pt>
                <c:pt idx="3021">
                  <c:v>93.431165351986905</c:v>
                </c:pt>
                <c:pt idx="3022">
                  <c:v>93.431165351986905</c:v>
                </c:pt>
                <c:pt idx="3023">
                  <c:v>93.431165351986905</c:v>
                </c:pt>
                <c:pt idx="3024">
                  <c:v>93.431165351986905</c:v>
                </c:pt>
                <c:pt idx="3025">
                  <c:v>93.431165351986905</c:v>
                </c:pt>
                <c:pt idx="3026">
                  <c:v>93.431165351986905</c:v>
                </c:pt>
                <c:pt idx="3027">
                  <c:v>93.431165351986905</c:v>
                </c:pt>
                <c:pt idx="3028">
                  <c:v>93.431165351986905</c:v>
                </c:pt>
                <c:pt idx="3029">
                  <c:v>93.431165351986905</c:v>
                </c:pt>
                <c:pt idx="3030">
                  <c:v>93.431165351986905</c:v>
                </c:pt>
                <c:pt idx="3031">
                  <c:v>93.431165351986905</c:v>
                </c:pt>
                <c:pt idx="3032">
                  <c:v>93.431165351986905</c:v>
                </c:pt>
                <c:pt idx="3033">
                  <c:v>93.431165351986905</c:v>
                </c:pt>
                <c:pt idx="3034">
                  <c:v>93.431165351986905</c:v>
                </c:pt>
                <c:pt idx="3035">
                  <c:v>93.431165351986905</c:v>
                </c:pt>
                <c:pt idx="3036">
                  <c:v>93.431165351986905</c:v>
                </c:pt>
                <c:pt idx="3037">
                  <c:v>93.431165351986905</c:v>
                </c:pt>
                <c:pt idx="3038">
                  <c:v>93.431165351986905</c:v>
                </c:pt>
                <c:pt idx="3039">
                  <c:v>93.431165351986905</c:v>
                </c:pt>
                <c:pt idx="3040">
                  <c:v>93.431165351986905</c:v>
                </c:pt>
                <c:pt idx="3041">
                  <c:v>93.431165351986905</c:v>
                </c:pt>
                <c:pt idx="3042">
                  <c:v>93.431165351986905</c:v>
                </c:pt>
                <c:pt idx="3043">
                  <c:v>93.431165351986905</c:v>
                </c:pt>
                <c:pt idx="3044">
                  <c:v>93.431165351986905</c:v>
                </c:pt>
                <c:pt idx="3045">
                  <c:v>93.431165351986905</c:v>
                </c:pt>
                <c:pt idx="3046">
                  <c:v>93.431165351986905</c:v>
                </c:pt>
                <c:pt idx="3047">
                  <c:v>93.431165351986905</c:v>
                </c:pt>
                <c:pt idx="3048">
                  <c:v>93.431165351986905</c:v>
                </c:pt>
                <c:pt idx="3049">
                  <c:v>93.431165351986905</c:v>
                </c:pt>
                <c:pt idx="3050">
                  <c:v>93.431165351986905</c:v>
                </c:pt>
                <c:pt idx="3051">
                  <c:v>93.431165351986905</c:v>
                </c:pt>
                <c:pt idx="3052">
                  <c:v>93.431165351986905</c:v>
                </c:pt>
                <c:pt idx="3053">
                  <c:v>93.431165351986905</c:v>
                </c:pt>
                <c:pt idx="3054">
                  <c:v>93.431165351986905</c:v>
                </c:pt>
                <c:pt idx="3055">
                  <c:v>93.431165351986905</c:v>
                </c:pt>
                <c:pt idx="3056">
                  <c:v>93.431165351986905</c:v>
                </c:pt>
                <c:pt idx="3057">
                  <c:v>93.431165351986905</c:v>
                </c:pt>
                <c:pt idx="3058">
                  <c:v>93.431165351986905</c:v>
                </c:pt>
                <c:pt idx="3059">
                  <c:v>93.431165351986905</c:v>
                </c:pt>
                <c:pt idx="3060">
                  <c:v>93.431165351986905</c:v>
                </c:pt>
                <c:pt idx="3061">
                  <c:v>93.431165351986905</c:v>
                </c:pt>
                <c:pt idx="3062">
                  <c:v>93.431165351986905</c:v>
                </c:pt>
                <c:pt idx="3063">
                  <c:v>93.431165351986905</c:v>
                </c:pt>
                <c:pt idx="3064">
                  <c:v>93.431165351986905</c:v>
                </c:pt>
                <c:pt idx="3065">
                  <c:v>93.431165351986905</c:v>
                </c:pt>
                <c:pt idx="3066">
                  <c:v>93.431165351986905</c:v>
                </c:pt>
                <c:pt idx="3067">
                  <c:v>93.431165351986905</c:v>
                </c:pt>
                <c:pt idx="3068">
                  <c:v>93.431165351986905</c:v>
                </c:pt>
                <c:pt idx="3069">
                  <c:v>93.431165351986905</c:v>
                </c:pt>
                <c:pt idx="3070">
                  <c:v>93.431165351986905</c:v>
                </c:pt>
                <c:pt idx="3071">
                  <c:v>93.431165351986905</c:v>
                </c:pt>
                <c:pt idx="3072">
                  <c:v>93.431165351986905</c:v>
                </c:pt>
                <c:pt idx="3073">
                  <c:v>93.431165351986905</c:v>
                </c:pt>
                <c:pt idx="3074">
                  <c:v>93.431165351986905</c:v>
                </c:pt>
                <c:pt idx="3075">
                  <c:v>93.431165351986905</c:v>
                </c:pt>
                <c:pt idx="3076">
                  <c:v>93.431165351986905</c:v>
                </c:pt>
                <c:pt idx="3077">
                  <c:v>93.431165351986905</c:v>
                </c:pt>
                <c:pt idx="3078">
                  <c:v>93.431165351986905</c:v>
                </c:pt>
                <c:pt idx="3079">
                  <c:v>93.431165351986905</c:v>
                </c:pt>
                <c:pt idx="3080">
                  <c:v>93.431165351986905</c:v>
                </c:pt>
                <c:pt idx="3081">
                  <c:v>93.431165351986905</c:v>
                </c:pt>
                <c:pt idx="3082">
                  <c:v>93.431165351986905</c:v>
                </c:pt>
                <c:pt idx="3083">
                  <c:v>93.431165351986905</c:v>
                </c:pt>
                <c:pt idx="3084">
                  <c:v>93.431165351986905</c:v>
                </c:pt>
                <c:pt idx="3085">
                  <c:v>93.431165351986905</c:v>
                </c:pt>
                <c:pt idx="3086">
                  <c:v>93.431165351986905</c:v>
                </c:pt>
                <c:pt idx="3087">
                  <c:v>93.431165351986905</c:v>
                </c:pt>
                <c:pt idx="3088">
                  <c:v>93.431165351986905</c:v>
                </c:pt>
                <c:pt idx="3089">
                  <c:v>93.431165351986905</c:v>
                </c:pt>
                <c:pt idx="3090">
                  <c:v>93.431165351986905</c:v>
                </c:pt>
                <c:pt idx="3091">
                  <c:v>93.431165351986905</c:v>
                </c:pt>
                <c:pt idx="3092">
                  <c:v>93.431165351986905</c:v>
                </c:pt>
                <c:pt idx="3093">
                  <c:v>93.431165351986905</c:v>
                </c:pt>
                <c:pt idx="3094">
                  <c:v>93.431165351986905</c:v>
                </c:pt>
                <c:pt idx="3095">
                  <c:v>93.431165351986905</c:v>
                </c:pt>
                <c:pt idx="3096">
                  <c:v>93.431165351986905</c:v>
                </c:pt>
                <c:pt idx="3097">
                  <c:v>93.431165351986905</c:v>
                </c:pt>
                <c:pt idx="3098">
                  <c:v>93.431165351986905</c:v>
                </c:pt>
                <c:pt idx="3099">
                  <c:v>93.431165351986905</c:v>
                </c:pt>
                <c:pt idx="3100">
                  <c:v>93.431165351986905</c:v>
                </c:pt>
                <c:pt idx="3101">
                  <c:v>93.431165351986905</c:v>
                </c:pt>
                <c:pt idx="3102">
                  <c:v>93.431165351986905</c:v>
                </c:pt>
                <c:pt idx="3103">
                  <c:v>93.431165351986905</c:v>
                </c:pt>
                <c:pt idx="3104">
                  <c:v>93.431165351986905</c:v>
                </c:pt>
                <c:pt idx="3105">
                  <c:v>93.431165351986905</c:v>
                </c:pt>
                <c:pt idx="3106">
                  <c:v>93.431165351986905</c:v>
                </c:pt>
                <c:pt idx="3107">
                  <c:v>93.431165351986905</c:v>
                </c:pt>
                <c:pt idx="3108">
                  <c:v>93.431165351986905</c:v>
                </c:pt>
                <c:pt idx="3109">
                  <c:v>93.431165351986905</c:v>
                </c:pt>
                <c:pt idx="3110">
                  <c:v>93.431165351986905</c:v>
                </c:pt>
                <c:pt idx="3111">
                  <c:v>93.431165351986905</c:v>
                </c:pt>
                <c:pt idx="3112">
                  <c:v>93.431165351986905</c:v>
                </c:pt>
                <c:pt idx="3113">
                  <c:v>93.431165351986905</c:v>
                </c:pt>
                <c:pt idx="3114">
                  <c:v>93.431165351986905</c:v>
                </c:pt>
                <c:pt idx="3115">
                  <c:v>93.431165351986905</c:v>
                </c:pt>
                <c:pt idx="3116">
                  <c:v>93.431165351986905</c:v>
                </c:pt>
                <c:pt idx="3117">
                  <c:v>93.431165351986905</c:v>
                </c:pt>
                <c:pt idx="3118">
                  <c:v>93.431165351986905</c:v>
                </c:pt>
                <c:pt idx="3119">
                  <c:v>93.431165351986905</c:v>
                </c:pt>
                <c:pt idx="3120">
                  <c:v>93.431165351986905</c:v>
                </c:pt>
                <c:pt idx="3121">
                  <c:v>93.431165351986905</c:v>
                </c:pt>
                <c:pt idx="3122">
                  <c:v>93.431165351986905</c:v>
                </c:pt>
                <c:pt idx="3123">
                  <c:v>93.431165351986905</c:v>
                </c:pt>
                <c:pt idx="3124">
                  <c:v>93.431165351986905</c:v>
                </c:pt>
                <c:pt idx="3125">
                  <c:v>93.431165351986905</c:v>
                </c:pt>
                <c:pt idx="3126">
                  <c:v>93.431165351986905</c:v>
                </c:pt>
                <c:pt idx="3127">
                  <c:v>93.431165351986905</c:v>
                </c:pt>
                <c:pt idx="3128">
                  <c:v>93.431165351986905</c:v>
                </c:pt>
                <c:pt idx="3129">
                  <c:v>93.431165351986905</c:v>
                </c:pt>
                <c:pt idx="3130">
                  <c:v>93.431165351986905</c:v>
                </c:pt>
                <c:pt idx="3131">
                  <c:v>93.431165351986905</c:v>
                </c:pt>
                <c:pt idx="3132">
                  <c:v>93.431165351986905</c:v>
                </c:pt>
                <c:pt idx="3133">
                  <c:v>93.431165351986905</c:v>
                </c:pt>
                <c:pt idx="3134">
                  <c:v>93.431165351986905</c:v>
                </c:pt>
                <c:pt idx="3135">
                  <c:v>93.431165351986905</c:v>
                </c:pt>
                <c:pt idx="3136">
                  <c:v>93.431165351986905</c:v>
                </c:pt>
                <c:pt idx="3137">
                  <c:v>93.431165351986905</c:v>
                </c:pt>
                <c:pt idx="3138">
                  <c:v>93.431165351986905</c:v>
                </c:pt>
                <c:pt idx="3139">
                  <c:v>93.431165351986905</c:v>
                </c:pt>
                <c:pt idx="3140">
                  <c:v>93.431165351986905</c:v>
                </c:pt>
                <c:pt idx="3141">
                  <c:v>93.431165351986905</c:v>
                </c:pt>
                <c:pt idx="3142">
                  <c:v>93.431165351986905</c:v>
                </c:pt>
                <c:pt idx="3143">
                  <c:v>93.431165351986905</c:v>
                </c:pt>
                <c:pt idx="3144">
                  <c:v>93.431165351986905</c:v>
                </c:pt>
                <c:pt idx="3145">
                  <c:v>93.431165351986905</c:v>
                </c:pt>
                <c:pt idx="3146">
                  <c:v>93.431165351986905</c:v>
                </c:pt>
                <c:pt idx="3147">
                  <c:v>93.431165351986905</c:v>
                </c:pt>
                <c:pt idx="3148">
                  <c:v>93.431165351986905</c:v>
                </c:pt>
                <c:pt idx="3149">
                  <c:v>93.431165351986905</c:v>
                </c:pt>
                <c:pt idx="3150">
                  <c:v>93.431165351986905</c:v>
                </c:pt>
                <c:pt idx="3151">
                  <c:v>93.431165351986905</c:v>
                </c:pt>
                <c:pt idx="3152">
                  <c:v>93.431165351986905</c:v>
                </c:pt>
                <c:pt idx="3153">
                  <c:v>93.431165351986905</c:v>
                </c:pt>
                <c:pt idx="3154">
                  <c:v>93.431165351986905</c:v>
                </c:pt>
                <c:pt idx="3155">
                  <c:v>93.431165351986905</c:v>
                </c:pt>
                <c:pt idx="3156">
                  <c:v>93.431165351986905</c:v>
                </c:pt>
                <c:pt idx="3157">
                  <c:v>93.431165351986905</c:v>
                </c:pt>
                <c:pt idx="3158">
                  <c:v>93.431165351986905</c:v>
                </c:pt>
                <c:pt idx="3159">
                  <c:v>93.431165351986905</c:v>
                </c:pt>
                <c:pt idx="3160">
                  <c:v>93.431165351986905</c:v>
                </c:pt>
                <c:pt idx="3161">
                  <c:v>93.431165351986905</c:v>
                </c:pt>
                <c:pt idx="3162">
                  <c:v>93.431165351986905</c:v>
                </c:pt>
                <c:pt idx="3163">
                  <c:v>93.431165351986905</c:v>
                </c:pt>
                <c:pt idx="3164">
                  <c:v>93.431165351986905</c:v>
                </c:pt>
                <c:pt idx="3165">
                  <c:v>93.431165351986905</c:v>
                </c:pt>
                <c:pt idx="3166">
                  <c:v>93.431165351986905</c:v>
                </c:pt>
                <c:pt idx="3167">
                  <c:v>93.431165351986905</c:v>
                </c:pt>
                <c:pt idx="3168">
                  <c:v>93.431165351986905</c:v>
                </c:pt>
                <c:pt idx="3169">
                  <c:v>93.431165351986905</c:v>
                </c:pt>
                <c:pt idx="3170">
                  <c:v>93.431165351986905</c:v>
                </c:pt>
                <c:pt idx="3171">
                  <c:v>93.431165351986905</c:v>
                </c:pt>
                <c:pt idx="3172">
                  <c:v>93.431165351986905</c:v>
                </c:pt>
                <c:pt idx="3173">
                  <c:v>93.431165351986905</c:v>
                </c:pt>
                <c:pt idx="3174">
                  <c:v>93.431165351986905</c:v>
                </c:pt>
                <c:pt idx="3175">
                  <c:v>93.431165351986905</c:v>
                </c:pt>
                <c:pt idx="3176">
                  <c:v>93.431165351986905</c:v>
                </c:pt>
                <c:pt idx="3177">
                  <c:v>93.431165351986905</c:v>
                </c:pt>
                <c:pt idx="3178">
                  <c:v>93.431165351986905</c:v>
                </c:pt>
                <c:pt idx="3179">
                  <c:v>93.431165351986905</c:v>
                </c:pt>
                <c:pt idx="3180">
                  <c:v>93.431165351986905</c:v>
                </c:pt>
                <c:pt idx="3181">
                  <c:v>93.431165351986905</c:v>
                </c:pt>
                <c:pt idx="3182">
                  <c:v>93.431165351986905</c:v>
                </c:pt>
                <c:pt idx="3183">
                  <c:v>93.431165351986905</c:v>
                </c:pt>
                <c:pt idx="3184">
                  <c:v>93.431165351986905</c:v>
                </c:pt>
                <c:pt idx="3185">
                  <c:v>93.431165351986905</c:v>
                </c:pt>
                <c:pt idx="3186">
                  <c:v>93.431165351986905</c:v>
                </c:pt>
                <c:pt idx="3187">
                  <c:v>93.431165351986905</c:v>
                </c:pt>
                <c:pt idx="3188">
                  <c:v>93.431165351986905</c:v>
                </c:pt>
                <c:pt idx="3189">
                  <c:v>93.431165351986905</c:v>
                </c:pt>
                <c:pt idx="3190">
                  <c:v>93.431165351986905</c:v>
                </c:pt>
                <c:pt idx="3191">
                  <c:v>93.431165351986905</c:v>
                </c:pt>
                <c:pt idx="3192">
                  <c:v>93.431165351986905</c:v>
                </c:pt>
                <c:pt idx="3193">
                  <c:v>93.431165351986905</c:v>
                </c:pt>
                <c:pt idx="3194">
                  <c:v>93.431165351986905</c:v>
                </c:pt>
                <c:pt idx="3195">
                  <c:v>93.431165351986905</c:v>
                </c:pt>
                <c:pt idx="3196">
                  <c:v>93.431165351986905</c:v>
                </c:pt>
                <c:pt idx="3197">
                  <c:v>93.431165351986905</c:v>
                </c:pt>
                <c:pt idx="3198">
                  <c:v>93.431165351986905</c:v>
                </c:pt>
                <c:pt idx="3199">
                  <c:v>93.431165351986905</c:v>
                </c:pt>
                <c:pt idx="3200">
                  <c:v>93.431165351986905</c:v>
                </c:pt>
                <c:pt idx="3201">
                  <c:v>93.431165351986905</c:v>
                </c:pt>
                <c:pt idx="3202">
                  <c:v>93.431165351986905</c:v>
                </c:pt>
                <c:pt idx="3203">
                  <c:v>93.431165351986905</c:v>
                </c:pt>
                <c:pt idx="3204">
                  <c:v>93.431165351986905</c:v>
                </c:pt>
                <c:pt idx="3205">
                  <c:v>93.431165351986905</c:v>
                </c:pt>
                <c:pt idx="3206">
                  <c:v>93.431165351986905</c:v>
                </c:pt>
                <c:pt idx="3207">
                  <c:v>93.431165351986905</c:v>
                </c:pt>
                <c:pt idx="3208">
                  <c:v>93.431165351986905</c:v>
                </c:pt>
                <c:pt idx="3209">
                  <c:v>93.431165351986905</c:v>
                </c:pt>
                <c:pt idx="3210">
                  <c:v>93.431165351986905</c:v>
                </c:pt>
                <c:pt idx="3211">
                  <c:v>93.431165351986905</c:v>
                </c:pt>
                <c:pt idx="3212">
                  <c:v>93.431165351986905</c:v>
                </c:pt>
                <c:pt idx="3213">
                  <c:v>93.431165351986905</c:v>
                </c:pt>
                <c:pt idx="3214">
                  <c:v>93.431165351986905</c:v>
                </c:pt>
                <c:pt idx="3215">
                  <c:v>93.431165351986905</c:v>
                </c:pt>
                <c:pt idx="3216">
                  <c:v>93.431165351986905</c:v>
                </c:pt>
                <c:pt idx="3217">
                  <c:v>93.431165351986905</c:v>
                </c:pt>
                <c:pt idx="3218">
                  <c:v>93.431165351986905</c:v>
                </c:pt>
                <c:pt idx="3219">
                  <c:v>93.431165351986905</c:v>
                </c:pt>
                <c:pt idx="3220">
                  <c:v>93.431165351986905</c:v>
                </c:pt>
                <c:pt idx="3221">
                  <c:v>93.431165351986905</c:v>
                </c:pt>
                <c:pt idx="3222">
                  <c:v>93.431165351986905</c:v>
                </c:pt>
                <c:pt idx="3223">
                  <c:v>93.431165351986905</c:v>
                </c:pt>
                <c:pt idx="3224">
                  <c:v>93.431165351986905</c:v>
                </c:pt>
                <c:pt idx="3225">
                  <c:v>93.431165351986905</c:v>
                </c:pt>
                <c:pt idx="3226">
                  <c:v>93.431165351986905</c:v>
                </c:pt>
                <c:pt idx="3227">
                  <c:v>93.431165351986905</c:v>
                </c:pt>
                <c:pt idx="3228">
                  <c:v>93.431165351986905</c:v>
                </c:pt>
                <c:pt idx="3229">
                  <c:v>93.431165351986905</c:v>
                </c:pt>
                <c:pt idx="3230">
                  <c:v>93.431165351986905</c:v>
                </c:pt>
                <c:pt idx="3231">
                  <c:v>93.431165351986905</c:v>
                </c:pt>
                <c:pt idx="3232">
                  <c:v>93.431165351986905</c:v>
                </c:pt>
                <c:pt idx="3233">
                  <c:v>93.431165351986905</c:v>
                </c:pt>
                <c:pt idx="3234">
                  <c:v>93.431165351986905</c:v>
                </c:pt>
                <c:pt idx="3235">
                  <c:v>93.431165351986905</c:v>
                </c:pt>
                <c:pt idx="3236">
                  <c:v>93.431165351986905</c:v>
                </c:pt>
                <c:pt idx="3237">
                  <c:v>93.431165351986905</c:v>
                </c:pt>
                <c:pt idx="3238">
                  <c:v>93.431165351986905</c:v>
                </c:pt>
                <c:pt idx="3239">
                  <c:v>93.431165351986905</c:v>
                </c:pt>
                <c:pt idx="3240">
                  <c:v>93.431165351986905</c:v>
                </c:pt>
                <c:pt idx="3241">
                  <c:v>93.431165351986905</c:v>
                </c:pt>
                <c:pt idx="3242">
                  <c:v>93.431165351986905</c:v>
                </c:pt>
                <c:pt idx="3243">
                  <c:v>93.431165351986905</c:v>
                </c:pt>
                <c:pt idx="3244">
                  <c:v>93.431165351986905</c:v>
                </c:pt>
                <c:pt idx="3245">
                  <c:v>93.431165351986905</c:v>
                </c:pt>
                <c:pt idx="3246">
                  <c:v>93.431165351986905</c:v>
                </c:pt>
                <c:pt idx="3247">
                  <c:v>93.431165351986905</c:v>
                </c:pt>
                <c:pt idx="3248">
                  <c:v>93.431165351986905</c:v>
                </c:pt>
                <c:pt idx="3249">
                  <c:v>93.431165351986905</c:v>
                </c:pt>
                <c:pt idx="3250">
                  <c:v>93.431165351986905</c:v>
                </c:pt>
                <c:pt idx="3251">
                  <c:v>93.431165351986905</c:v>
                </c:pt>
                <c:pt idx="3252">
                  <c:v>93.431165351986905</c:v>
                </c:pt>
                <c:pt idx="3253">
                  <c:v>93.431165351986905</c:v>
                </c:pt>
                <c:pt idx="3254">
                  <c:v>93.431165351986905</c:v>
                </c:pt>
                <c:pt idx="3255">
                  <c:v>93.431165351986905</c:v>
                </c:pt>
                <c:pt idx="3256">
                  <c:v>93.431165351986905</c:v>
                </c:pt>
                <c:pt idx="3257">
                  <c:v>93.431165351986905</c:v>
                </c:pt>
                <c:pt idx="3258">
                  <c:v>93.431165351986905</c:v>
                </c:pt>
                <c:pt idx="3259">
                  <c:v>93.431165351986905</c:v>
                </c:pt>
                <c:pt idx="3260">
                  <c:v>93.431165351986905</c:v>
                </c:pt>
                <c:pt idx="3261">
                  <c:v>93.431165351986905</c:v>
                </c:pt>
                <c:pt idx="3262">
                  <c:v>93.431165351986905</c:v>
                </c:pt>
                <c:pt idx="3263">
                  <c:v>93.431165351986905</c:v>
                </c:pt>
                <c:pt idx="3264">
                  <c:v>93.431165351986905</c:v>
                </c:pt>
                <c:pt idx="3265">
                  <c:v>93.431165351986905</c:v>
                </c:pt>
                <c:pt idx="3266">
                  <c:v>93.431165351986905</c:v>
                </c:pt>
                <c:pt idx="3267">
                  <c:v>93.431165351986905</c:v>
                </c:pt>
                <c:pt idx="3268">
                  <c:v>93.431165351986905</c:v>
                </c:pt>
                <c:pt idx="3269">
                  <c:v>93.431165351986905</c:v>
                </c:pt>
                <c:pt idx="3270">
                  <c:v>93.431165351986905</c:v>
                </c:pt>
                <c:pt idx="3271">
                  <c:v>93.431165351986905</c:v>
                </c:pt>
                <c:pt idx="3272">
                  <c:v>93.431165351986905</c:v>
                </c:pt>
                <c:pt idx="3273">
                  <c:v>93.431165351986905</c:v>
                </c:pt>
                <c:pt idx="3274">
                  <c:v>93.431165351986905</c:v>
                </c:pt>
                <c:pt idx="3275">
                  <c:v>93.431165351986905</c:v>
                </c:pt>
                <c:pt idx="3276">
                  <c:v>93.431165351986905</c:v>
                </c:pt>
                <c:pt idx="3277">
                  <c:v>93.431165351986905</c:v>
                </c:pt>
                <c:pt idx="3278">
                  <c:v>93.431165351986905</c:v>
                </c:pt>
                <c:pt idx="3279">
                  <c:v>93.431165351986905</c:v>
                </c:pt>
                <c:pt idx="3280">
                  <c:v>93.431165351986905</c:v>
                </c:pt>
                <c:pt idx="3281">
                  <c:v>93.431165351986905</c:v>
                </c:pt>
                <c:pt idx="3282">
                  <c:v>93.431165351986905</c:v>
                </c:pt>
                <c:pt idx="3283">
                  <c:v>93.431165351986905</c:v>
                </c:pt>
                <c:pt idx="3284">
                  <c:v>93.431165351986905</c:v>
                </c:pt>
                <c:pt idx="3285">
                  <c:v>93.431165351986905</c:v>
                </c:pt>
                <c:pt idx="3286">
                  <c:v>93.431165351986905</c:v>
                </c:pt>
                <c:pt idx="3287">
                  <c:v>93.431165351986905</c:v>
                </c:pt>
                <c:pt idx="3288">
                  <c:v>93.431165351986905</c:v>
                </c:pt>
                <c:pt idx="3289">
                  <c:v>93.431165351986905</c:v>
                </c:pt>
                <c:pt idx="3290">
                  <c:v>93.431165351986905</c:v>
                </c:pt>
                <c:pt idx="3291">
                  <c:v>93.431165351986905</c:v>
                </c:pt>
                <c:pt idx="3292">
                  <c:v>93.431165351986905</c:v>
                </c:pt>
                <c:pt idx="3293">
                  <c:v>93.431165351986905</c:v>
                </c:pt>
                <c:pt idx="3294">
                  <c:v>93.431165351986905</c:v>
                </c:pt>
                <c:pt idx="3295">
                  <c:v>93.431165351986905</c:v>
                </c:pt>
                <c:pt idx="3296">
                  <c:v>93.431165351986905</c:v>
                </c:pt>
                <c:pt idx="3297">
                  <c:v>93.431165351986905</c:v>
                </c:pt>
                <c:pt idx="3298">
                  <c:v>93.431165351986905</c:v>
                </c:pt>
                <c:pt idx="3299">
                  <c:v>93.431165351986905</c:v>
                </c:pt>
                <c:pt idx="3300">
                  <c:v>93.431165351986905</c:v>
                </c:pt>
                <c:pt idx="3301">
                  <c:v>93.431165351986905</c:v>
                </c:pt>
                <c:pt idx="3302">
                  <c:v>93.431165351986905</c:v>
                </c:pt>
                <c:pt idx="3303">
                  <c:v>93.431165351986905</c:v>
                </c:pt>
                <c:pt idx="3304">
                  <c:v>93.431165351986905</c:v>
                </c:pt>
                <c:pt idx="3305">
                  <c:v>93.431165351986905</c:v>
                </c:pt>
                <c:pt idx="3306">
                  <c:v>93.431165351986905</c:v>
                </c:pt>
                <c:pt idx="3307">
                  <c:v>93.431165351986905</c:v>
                </c:pt>
                <c:pt idx="3308">
                  <c:v>93.431165351986905</c:v>
                </c:pt>
                <c:pt idx="3309">
                  <c:v>93.431165351986905</c:v>
                </c:pt>
                <c:pt idx="3310">
                  <c:v>93.431165351986905</c:v>
                </c:pt>
                <c:pt idx="3311">
                  <c:v>93.431165351986905</c:v>
                </c:pt>
                <c:pt idx="3312">
                  <c:v>93.431165351986905</c:v>
                </c:pt>
                <c:pt idx="3313">
                  <c:v>93.431165351986905</c:v>
                </c:pt>
                <c:pt idx="3314">
                  <c:v>93.431165351986905</c:v>
                </c:pt>
                <c:pt idx="3315">
                  <c:v>93.431165351986905</c:v>
                </c:pt>
                <c:pt idx="3316">
                  <c:v>93.431165351986905</c:v>
                </c:pt>
                <c:pt idx="3317">
                  <c:v>93.431165351986905</c:v>
                </c:pt>
                <c:pt idx="3318">
                  <c:v>93.431165351986905</c:v>
                </c:pt>
                <c:pt idx="3319">
                  <c:v>93.431165351986905</c:v>
                </c:pt>
                <c:pt idx="3320">
                  <c:v>93.431165351986905</c:v>
                </c:pt>
                <c:pt idx="3321">
                  <c:v>93.431165351986905</c:v>
                </c:pt>
                <c:pt idx="3322">
                  <c:v>93.431165351986905</c:v>
                </c:pt>
                <c:pt idx="3323">
                  <c:v>93.431165351986905</c:v>
                </c:pt>
                <c:pt idx="3324">
                  <c:v>93.431165351986905</c:v>
                </c:pt>
                <c:pt idx="3325">
                  <c:v>93.431165351986905</c:v>
                </c:pt>
                <c:pt idx="3326">
                  <c:v>93.431165351986905</c:v>
                </c:pt>
                <c:pt idx="3327">
                  <c:v>93.431165351986905</c:v>
                </c:pt>
                <c:pt idx="3328">
                  <c:v>93.431165351986905</c:v>
                </c:pt>
                <c:pt idx="3329">
                  <c:v>93.431165351986905</c:v>
                </c:pt>
                <c:pt idx="3330">
                  <c:v>93.431165351986905</c:v>
                </c:pt>
                <c:pt idx="3331">
                  <c:v>93.431165351986905</c:v>
                </c:pt>
                <c:pt idx="3332">
                  <c:v>93.431165351986905</c:v>
                </c:pt>
                <c:pt idx="3333">
                  <c:v>93.431165351986905</c:v>
                </c:pt>
                <c:pt idx="3334">
                  <c:v>93.431165351986905</c:v>
                </c:pt>
                <c:pt idx="3335">
                  <c:v>93.431165351986905</c:v>
                </c:pt>
                <c:pt idx="3336">
                  <c:v>93.431165351986905</c:v>
                </c:pt>
                <c:pt idx="3337">
                  <c:v>93.431165351986905</c:v>
                </c:pt>
                <c:pt idx="3338">
                  <c:v>93.431165351986905</c:v>
                </c:pt>
                <c:pt idx="3339">
                  <c:v>93.431165351986905</c:v>
                </c:pt>
                <c:pt idx="3340">
                  <c:v>93.431165351986905</c:v>
                </c:pt>
                <c:pt idx="3341">
                  <c:v>93.431165351986905</c:v>
                </c:pt>
                <c:pt idx="3342">
                  <c:v>93.431165351986905</c:v>
                </c:pt>
                <c:pt idx="3343">
                  <c:v>93.431165351986905</c:v>
                </c:pt>
                <c:pt idx="3344">
                  <c:v>93.431165351986905</c:v>
                </c:pt>
                <c:pt idx="3345">
                  <c:v>93.431165351986905</c:v>
                </c:pt>
                <c:pt idx="3346">
                  <c:v>93.431165351986905</c:v>
                </c:pt>
                <c:pt idx="3347">
                  <c:v>93.431165351986905</c:v>
                </c:pt>
                <c:pt idx="3348">
                  <c:v>93.431165351986905</c:v>
                </c:pt>
                <c:pt idx="3349">
                  <c:v>93.431165351986905</c:v>
                </c:pt>
                <c:pt idx="3350">
                  <c:v>93.431165351986905</c:v>
                </c:pt>
                <c:pt idx="3351">
                  <c:v>93.431165351986905</c:v>
                </c:pt>
                <c:pt idx="3352">
                  <c:v>93.431165351986905</c:v>
                </c:pt>
                <c:pt idx="3353">
                  <c:v>93.431165351986905</c:v>
                </c:pt>
                <c:pt idx="3354">
                  <c:v>93.431165351986905</c:v>
                </c:pt>
                <c:pt idx="3355">
                  <c:v>93.431165351986905</c:v>
                </c:pt>
                <c:pt idx="3356">
                  <c:v>93.431165351986905</c:v>
                </c:pt>
                <c:pt idx="3357">
                  <c:v>93.431165351986905</c:v>
                </c:pt>
                <c:pt idx="3358">
                  <c:v>93.431165351986905</c:v>
                </c:pt>
                <c:pt idx="3359">
                  <c:v>93.431165351986905</c:v>
                </c:pt>
                <c:pt idx="3360">
                  <c:v>93.431165351986905</c:v>
                </c:pt>
                <c:pt idx="3361">
                  <c:v>93.431165351986905</c:v>
                </c:pt>
                <c:pt idx="3362">
                  <c:v>93.431165351986905</c:v>
                </c:pt>
                <c:pt idx="3363">
                  <c:v>93.431165351986905</c:v>
                </c:pt>
                <c:pt idx="3364">
                  <c:v>93.431165351986905</c:v>
                </c:pt>
                <c:pt idx="3365">
                  <c:v>93.431165351986905</c:v>
                </c:pt>
                <c:pt idx="3366">
                  <c:v>93.431165351986905</c:v>
                </c:pt>
                <c:pt idx="3367">
                  <c:v>93.431165351986905</c:v>
                </c:pt>
                <c:pt idx="3368">
                  <c:v>93.431165351986905</c:v>
                </c:pt>
                <c:pt idx="3369">
                  <c:v>93.431165351986905</c:v>
                </c:pt>
                <c:pt idx="3370">
                  <c:v>93.431165351986905</c:v>
                </c:pt>
                <c:pt idx="3371">
                  <c:v>93.431165351986905</c:v>
                </c:pt>
                <c:pt idx="3372">
                  <c:v>93.431165351986905</c:v>
                </c:pt>
                <c:pt idx="3373">
                  <c:v>93.431165351986905</c:v>
                </c:pt>
                <c:pt idx="3374">
                  <c:v>93.431165351986905</c:v>
                </c:pt>
                <c:pt idx="3375">
                  <c:v>93.431165351986905</c:v>
                </c:pt>
                <c:pt idx="3376">
                  <c:v>93.431165351986905</c:v>
                </c:pt>
                <c:pt idx="3377">
                  <c:v>93.431165351986905</c:v>
                </c:pt>
                <c:pt idx="3378">
                  <c:v>93.431165351986905</c:v>
                </c:pt>
                <c:pt idx="3379">
                  <c:v>93.431165351986905</c:v>
                </c:pt>
                <c:pt idx="3380">
                  <c:v>93.431165351986905</c:v>
                </c:pt>
                <c:pt idx="3381">
                  <c:v>93.431165351986905</c:v>
                </c:pt>
                <c:pt idx="3382">
                  <c:v>93.431165351986905</c:v>
                </c:pt>
                <c:pt idx="3383">
                  <c:v>93.431165351986905</c:v>
                </c:pt>
                <c:pt idx="3384">
                  <c:v>93.431165351986905</c:v>
                </c:pt>
                <c:pt idx="3385">
                  <c:v>93.431165351986905</c:v>
                </c:pt>
                <c:pt idx="3386">
                  <c:v>93.431165351986905</c:v>
                </c:pt>
                <c:pt idx="3387">
                  <c:v>93.431165351986905</c:v>
                </c:pt>
                <c:pt idx="3388">
                  <c:v>93.431165351986905</c:v>
                </c:pt>
                <c:pt idx="3389">
                  <c:v>93.431165351986905</c:v>
                </c:pt>
                <c:pt idx="3390">
                  <c:v>93.431165351986905</c:v>
                </c:pt>
                <c:pt idx="3391">
                  <c:v>93.431165351986905</c:v>
                </c:pt>
                <c:pt idx="3392">
                  <c:v>93.431165351986905</c:v>
                </c:pt>
                <c:pt idx="3393">
                  <c:v>93.431165351986905</c:v>
                </c:pt>
                <c:pt idx="3394">
                  <c:v>93.431165351986905</c:v>
                </c:pt>
                <c:pt idx="3395">
                  <c:v>93.431165351986905</c:v>
                </c:pt>
                <c:pt idx="3396">
                  <c:v>93.431165351986905</c:v>
                </c:pt>
                <c:pt idx="3397">
                  <c:v>93.431165351986905</c:v>
                </c:pt>
                <c:pt idx="3398">
                  <c:v>93.431165351986905</c:v>
                </c:pt>
                <c:pt idx="3399">
                  <c:v>93.431165351986905</c:v>
                </c:pt>
                <c:pt idx="3400">
                  <c:v>93.431165351986905</c:v>
                </c:pt>
                <c:pt idx="3401">
                  <c:v>93.431165351986905</c:v>
                </c:pt>
                <c:pt idx="3402">
                  <c:v>93.431165351986905</c:v>
                </c:pt>
                <c:pt idx="3403">
                  <c:v>93.431165351986905</c:v>
                </c:pt>
                <c:pt idx="3404">
                  <c:v>93.431165351986905</c:v>
                </c:pt>
                <c:pt idx="3405">
                  <c:v>93.431165351986905</c:v>
                </c:pt>
                <c:pt idx="3406">
                  <c:v>93.431165351986905</c:v>
                </c:pt>
                <c:pt idx="3407">
                  <c:v>93.431165351986905</c:v>
                </c:pt>
                <c:pt idx="3408">
                  <c:v>93.431165351986905</c:v>
                </c:pt>
                <c:pt idx="3409">
                  <c:v>93.431165351986905</c:v>
                </c:pt>
                <c:pt idx="3410">
                  <c:v>93.431165351986905</c:v>
                </c:pt>
                <c:pt idx="3411">
                  <c:v>93.431165351986905</c:v>
                </c:pt>
                <c:pt idx="3412">
                  <c:v>93.431165351986905</c:v>
                </c:pt>
                <c:pt idx="3413">
                  <c:v>93.431165351986905</c:v>
                </c:pt>
                <c:pt idx="3414">
                  <c:v>93.431165351986905</c:v>
                </c:pt>
                <c:pt idx="3415">
                  <c:v>93.431165351986905</c:v>
                </c:pt>
                <c:pt idx="3416">
                  <c:v>93.431165351986905</c:v>
                </c:pt>
                <c:pt idx="3417">
                  <c:v>93.431165351986905</c:v>
                </c:pt>
                <c:pt idx="3418">
                  <c:v>93.431165351986905</c:v>
                </c:pt>
                <c:pt idx="3419">
                  <c:v>93.431165351986905</c:v>
                </c:pt>
                <c:pt idx="3420">
                  <c:v>93.431165351986905</c:v>
                </c:pt>
                <c:pt idx="3421">
                  <c:v>93.431165351986905</c:v>
                </c:pt>
                <c:pt idx="3422">
                  <c:v>93.431165351986905</c:v>
                </c:pt>
                <c:pt idx="3423">
                  <c:v>93.431165351986905</c:v>
                </c:pt>
                <c:pt idx="3424">
                  <c:v>93.431165351986905</c:v>
                </c:pt>
                <c:pt idx="3425">
                  <c:v>93.431165351986905</c:v>
                </c:pt>
                <c:pt idx="3426">
                  <c:v>93.431165351986905</c:v>
                </c:pt>
                <c:pt idx="3427">
                  <c:v>93.431165351986905</c:v>
                </c:pt>
                <c:pt idx="3428">
                  <c:v>93.431165351986905</c:v>
                </c:pt>
                <c:pt idx="3429">
                  <c:v>93.431165351986905</c:v>
                </c:pt>
                <c:pt idx="3430">
                  <c:v>93.431165351986905</c:v>
                </c:pt>
                <c:pt idx="3431">
                  <c:v>93.431165351986905</c:v>
                </c:pt>
                <c:pt idx="3432">
                  <c:v>93.431165351986905</c:v>
                </c:pt>
                <c:pt idx="3433">
                  <c:v>93.431165351986905</c:v>
                </c:pt>
                <c:pt idx="3434">
                  <c:v>93.431165351986905</c:v>
                </c:pt>
                <c:pt idx="3435">
                  <c:v>93.431165351986905</c:v>
                </c:pt>
                <c:pt idx="3436">
                  <c:v>93.431165351986905</c:v>
                </c:pt>
                <c:pt idx="3437">
                  <c:v>93.431165351986905</c:v>
                </c:pt>
                <c:pt idx="3438">
                  <c:v>93.431165351986905</c:v>
                </c:pt>
                <c:pt idx="3439">
                  <c:v>93.431165351986905</c:v>
                </c:pt>
                <c:pt idx="3440">
                  <c:v>93.431165351986905</c:v>
                </c:pt>
                <c:pt idx="3441">
                  <c:v>93.431165351986905</c:v>
                </c:pt>
                <c:pt idx="3442">
                  <c:v>93.431165351986905</c:v>
                </c:pt>
                <c:pt idx="3443">
                  <c:v>93.431165351986905</c:v>
                </c:pt>
                <c:pt idx="3444">
                  <c:v>93.431165351986905</c:v>
                </c:pt>
                <c:pt idx="3445">
                  <c:v>93.431165351986905</c:v>
                </c:pt>
                <c:pt idx="3446">
                  <c:v>93.431165351986905</c:v>
                </c:pt>
                <c:pt idx="3447">
                  <c:v>93.431165351986905</c:v>
                </c:pt>
                <c:pt idx="3448">
                  <c:v>93.431165351986905</c:v>
                </c:pt>
                <c:pt idx="3449">
                  <c:v>93.431165351986905</c:v>
                </c:pt>
                <c:pt idx="3450">
                  <c:v>93.431165351986905</c:v>
                </c:pt>
                <c:pt idx="3451">
                  <c:v>93.431165351986905</c:v>
                </c:pt>
                <c:pt idx="3452">
                  <c:v>93.431165351986905</c:v>
                </c:pt>
                <c:pt idx="3453">
                  <c:v>93.431165351986905</c:v>
                </c:pt>
                <c:pt idx="3454">
                  <c:v>93.431165351986905</c:v>
                </c:pt>
                <c:pt idx="3455">
                  <c:v>93.431165351986905</c:v>
                </c:pt>
                <c:pt idx="3456">
                  <c:v>93.431165351986905</c:v>
                </c:pt>
                <c:pt idx="3457">
                  <c:v>93.431165351986905</c:v>
                </c:pt>
                <c:pt idx="3458">
                  <c:v>93.431165351986905</c:v>
                </c:pt>
                <c:pt idx="3459">
                  <c:v>93.431165351986905</c:v>
                </c:pt>
                <c:pt idx="3460">
                  <c:v>93.431165351986905</c:v>
                </c:pt>
                <c:pt idx="3461">
                  <c:v>93.431165351986905</c:v>
                </c:pt>
                <c:pt idx="3462">
                  <c:v>93.431165351986905</c:v>
                </c:pt>
                <c:pt idx="3463">
                  <c:v>93.431165351986905</c:v>
                </c:pt>
                <c:pt idx="3464">
                  <c:v>93.431165351986905</c:v>
                </c:pt>
                <c:pt idx="3465">
                  <c:v>93.431165351986905</c:v>
                </c:pt>
                <c:pt idx="3466">
                  <c:v>93.431165351986905</c:v>
                </c:pt>
                <c:pt idx="3467">
                  <c:v>93.431165351986905</c:v>
                </c:pt>
                <c:pt idx="3468">
                  <c:v>93.431165351986905</c:v>
                </c:pt>
                <c:pt idx="3469">
                  <c:v>93.431165351986905</c:v>
                </c:pt>
                <c:pt idx="3470">
                  <c:v>93.431165351986905</c:v>
                </c:pt>
                <c:pt idx="3471">
                  <c:v>93.431165351986905</c:v>
                </c:pt>
                <c:pt idx="3472">
                  <c:v>93.431165351986905</c:v>
                </c:pt>
                <c:pt idx="3473">
                  <c:v>93.431165351986905</c:v>
                </c:pt>
                <c:pt idx="3474">
                  <c:v>93.431165351986905</c:v>
                </c:pt>
                <c:pt idx="3475">
                  <c:v>93.431165351986905</c:v>
                </c:pt>
                <c:pt idx="3476">
                  <c:v>93.431165351986905</c:v>
                </c:pt>
                <c:pt idx="3477">
                  <c:v>93.431165351986905</c:v>
                </c:pt>
                <c:pt idx="3478">
                  <c:v>93.431165351986905</c:v>
                </c:pt>
                <c:pt idx="3479">
                  <c:v>93.431165351986905</c:v>
                </c:pt>
                <c:pt idx="3480">
                  <c:v>93.431165351986905</c:v>
                </c:pt>
                <c:pt idx="3481">
                  <c:v>93.431165351986905</c:v>
                </c:pt>
                <c:pt idx="3482">
                  <c:v>93.431165351986905</c:v>
                </c:pt>
                <c:pt idx="3483">
                  <c:v>93.431165351986905</c:v>
                </c:pt>
                <c:pt idx="3484">
                  <c:v>93.431165351986905</c:v>
                </c:pt>
                <c:pt idx="3485">
                  <c:v>93.431165351986905</c:v>
                </c:pt>
                <c:pt idx="3486">
                  <c:v>93.431165351986905</c:v>
                </c:pt>
                <c:pt idx="3487">
                  <c:v>93.431165351986905</c:v>
                </c:pt>
                <c:pt idx="3488">
                  <c:v>93.431165351986905</c:v>
                </c:pt>
                <c:pt idx="3489">
                  <c:v>93.431165351986905</c:v>
                </c:pt>
                <c:pt idx="3490">
                  <c:v>93.431165351986905</c:v>
                </c:pt>
                <c:pt idx="3491">
                  <c:v>93.431165351986905</c:v>
                </c:pt>
                <c:pt idx="3492">
                  <c:v>93.431165351986905</c:v>
                </c:pt>
                <c:pt idx="3493">
                  <c:v>93.431165351986905</c:v>
                </c:pt>
                <c:pt idx="3494">
                  <c:v>93.431165351986905</c:v>
                </c:pt>
                <c:pt idx="3495">
                  <c:v>93.431165351986905</c:v>
                </c:pt>
                <c:pt idx="3496">
                  <c:v>93.431165351986905</c:v>
                </c:pt>
                <c:pt idx="3497">
                  <c:v>93.431165351986905</c:v>
                </c:pt>
                <c:pt idx="3498">
                  <c:v>93.431165351986905</c:v>
                </c:pt>
                <c:pt idx="3499">
                  <c:v>93.431165351986905</c:v>
                </c:pt>
                <c:pt idx="3500">
                  <c:v>93.431165351986905</c:v>
                </c:pt>
                <c:pt idx="3501">
                  <c:v>93.431165351986905</c:v>
                </c:pt>
                <c:pt idx="3502">
                  <c:v>93.431165351986905</c:v>
                </c:pt>
                <c:pt idx="3503">
                  <c:v>93.431165351986905</c:v>
                </c:pt>
                <c:pt idx="3504">
                  <c:v>93.431165351986905</c:v>
                </c:pt>
                <c:pt idx="3505">
                  <c:v>93.431165351986905</c:v>
                </c:pt>
                <c:pt idx="3506">
                  <c:v>93.431165351986905</c:v>
                </c:pt>
                <c:pt idx="3507">
                  <c:v>93.431165351986905</c:v>
                </c:pt>
                <c:pt idx="3508">
                  <c:v>93.431165351986905</c:v>
                </c:pt>
                <c:pt idx="3509">
                  <c:v>93.431165351986905</c:v>
                </c:pt>
                <c:pt idx="3510">
                  <c:v>93.431165351986905</c:v>
                </c:pt>
                <c:pt idx="3511">
                  <c:v>93.431165351986905</c:v>
                </c:pt>
                <c:pt idx="3512">
                  <c:v>93.431165351986905</c:v>
                </c:pt>
                <c:pt idx="3513">
                  <c:v>93.431165351986905</c:v>
                </c:pt>
                <c:pt idx="3514">
                  <c:v>93.431165351986905</c:v>
                </c:pt>
                <c:pt idx="3515">
                  <c:v>93.431165351986905</c:v>
                </c:pt>
                <c:pt idx="3516">
                  <c:v>93.431165351986905</c:v>
                </c:pt>
                <c:pt idx="3517">
                  <c:v>93.431165351986905</c:v>
                </c:pt>
                <c:pt idx="3518">
                  <c:v>93.431165351986905</c:v>
                </c:pt>
                <c:pt idx="3519">
                  <c:v>93.431165351986905</c:v>
                </c:pt>
                <c:pt idx="3520">
                  <c:v>93.431165351986905</c:v>
                </c:pt>
                <c:pt idx="3521">
                  <c:v>93.431165351986905</c:v>
                </c:pt>
                <c:pt idx="3522">
                  <c:v>93.431165351986905</c:v>
                </c:pt>
                <c:pt idx="3523">
                  <c:v>93.431165351986905</c:v>
                </c:pt>
                <c:pt idx="3524">
                  <c:v>93.431165351986905</c:v>
                </c:pt>
                <c:pt idx="3525">
                  <c:v>93.431165351986905</c:v>
                </c:pt>
                <c:pt idx="3526">
                  <c:v>93.431165351986905</c:v>
                </c:pt>
                <c:pt idx="3527">
                  <c:v>93.431165351986905</c:v>
                </c:pt>
                <c:pt idx="3528">
                  <c:v>93.431165351986905</c:v>
                </c:pt>
                <c:pt idx="3529">
                  <c:v>93.431165351986905</c:v>
                </c:pt>
                <c:pt idx="3530">
                  <c:v>93.431165351986905</c:v>
                </c:pt>
                <c:pt idx="3531">
                  <c:v>93.431165351986905</c:v>
                </c:pt>
                <c:pt idx="3532">
                  <c:v>93.431165351986905</c:v>
                </c:pt>
                <c:pt idx="3533">
                  <c:v>93.431165351986905</c:v>
                </c:pt>
                <c:pt idx="3534">
                  <c:v>93.431165351986905</c:v>
                </c:pt>
                <c:pt idx="3535">
                  <c:v>93.431165351986905</c:v>
                </c:pt>
                <c:pt idx="3536">
                  <c:v>93.431165351986905</c:v>
                </c:pt>
                <c:pt idx="3537">
                  <c:v>93.431165351986905</c:v>
                </c:pt>
                <c:pt idx="3538">
                  <c:v>93.431165351986905</c:v>
                </c:pt>
                <c:pt idx="3539">
                  <c:v>93.431165351986905</c:v>
                </c:pt>
                <c:pt idx="3540">
                  <c:v>93.431165351986905</c:v>
                </c:pt>
                <c:pt idx="3541">
                  <c:v>93.431165351986905</c:v>
                </c:pt>
                <c:pt idx="3542">
                  <c:v>93.431165351986905</c:v>
                </c:pt>
                <c:pt idx="3543">
                  <c:v>93.431165351986905</c:v>
                </c:pt>
                <c:pt idx="3544">
                  <c:v>93.431165351986905</c:v>
                </c:pt>
                <c:pt idx="3545">
                  <c:v>93.431165351986905</c:v>
                </c:pt>
                <c:pt idx="3546">
                  <c:v>93.431165351986905</c:v>
                </c:pt>
                <c:pt idx="3547">
                  <c:v>93.431165351986905</c:v>
                </c:pt>
                <c:pt idx="3548">
                  <c:v>93.431165351986905</c:v>
                </c:pt>
                <c:pt idx="3549">
                  <c:v>93.431165351986905</c:v>
                </c:pt>
                <c:pt idx="3550">
                  <c:v>93.431165351986905</c:v>
                </c:pt>
                <c:pt idx="3551">
                  <c:v>93.431165351986905</c:v>
                </c:pt>
                <c:pt idx="3552">
                  <c:v>93.431165351986905</c:v>
                </c:pt>
                <c:pt idx="3553">
                  <c:v>93.431165351986905</c:v>
                </c:pt>
                <c:pt idx="3554">
                  <c:v>93.431165351986905</c:v>
                </c:pt>
                <c:pt idx="3555">
                  <c:v>93.431165351986905</c:v>
                </c:pt>
                <c:pt idx="3556">
                  <c:v>93.431165351986905</c:v>
                </c:pt>
                <c:pt idx="3557">
                  <c:v>93.431165351986905</c:v>
                </c:pt>
                <c:pt idx="3558">
                  <c:v>93.431165351986905</c:v>
                </c:pt>
                <c:pt idx="3559">
                  <c:v>93.431165351986905</c:v>
                </c:pt>
                <c:pt idx="3560">
                  <c:v>93.431165351986905</c:v>
                </c:pt>
                <c:pt idx="3561">
                  <c:v>93.431165351986905</c:v>
                </c:pt>
                <c:pt idx="3562">
                  <c:v>93.431165351986905</c:v>
                </c:pt>
                <c:pt idx="3563">
                  <c:v>93.431165351986905</c:v>
                </c:pt>
                <c:pt idx="3564">
                  <c:v>93.431165351986905</c:v>
                </c:pt>
                <c:pt idx="3565">
                  <c:v>93.431165351986905</c:v>
                </c:pt>
                <c:pt idx="3566">
                  <c:v>93.431165351986905</c:v>
                </c:pt>
                <c:pt idx="3567">
                  <c:v>93.431165351986905</c:v>
                </c:pt>
                <c:pt idx="3568">
                  <c:v>93.431165351986905</c:v>
                </c:pt>
                <c:pt idx="3569">
                  <c:v>93.431165351986905</c:v>
                </c:pt>
                <c:pt idx="3570">
                  <c:v>93.431165351986905</c:v>
                </c:pt>
                <c:pt idx="3571">
                  <c:v>93.431165351986905</c:v>
                </c:pt>
                <c:pt idx="3572">
                  <c:v>93.431165351986905</c:v>
                </c:pt>
                <c:pt idx="3573">
                  <c:v>93.431165351986905</c:v>
                </c:pt>
                <c:pt idx="3574">
                  <c:v>93.431165351986905</c:v>
                </c:pt>
                <c:pt idx="3575">
                  <c:v>93.431165351986905</c:v>
                </c:pt>
                <c:pt idx="3576">
                  <c:v>93.431165351986905</c:v>
                </c:pt>
                <c:pt idx="3577">
                  <c:v>93.431165351986905</c:v>
                </c:pt>
                <c:pt idx="3578">
                  <c:v>93.431165351986905</c:v>
                </c:pt>
                <c:pt idx="3579">
                  <c:v>93.431165351986905</c:v>
                </c:pt>
                <c:pt idx="3580">
                  <c:v>93.431165351986905</c:v>
                </c:pt>
                <c:pt idx="3581">
                  <c:v>93.431165351986905</c:v>
                </c:pt>
                <c:pt idx="3582">
                  <c:v>93.431165351986905</c:v>
                </c:pt>
                <c:pt idx="3583">
                  <c:v>93.431165351986905</c:v>
                </c:pt>
                <c:pt idx="3584">
                  <c:v>93.431165351986905</c:v>
                </c:pt>
                <c:pt idx="3585">
                  <c:v>93.431165351986905</c:v>
                </c:pt>
                <c:pt idx="3586">
                  <c:v>93.431165351986905</c:v>
                </c:pt>
                <c:pt idx="3587">
                  <c:v>93.431165351986905</c:v>
                </c:pt>
                <c:pt idx="3588">
                  <c:v>93.431165351986905</c:v>
                </c:pt>
                <c:pt idx="3589">
                  <c:v>93.431165351986905</c:v>
                </c:pt>
                <c:pt idx="3590">
                  <c:v>93.431165351986905</c:v>
                </c:pt>
                <c:pt idx="3591">
                  <c:v>93.431165351986905</c:v>
                </c:pt>
                <c:pt idx="3592">
                  <c:v>93.431165351986905</c:v>
                </c:pt>
                <c:pt idx="3593">
                  <c:v>93.431165351986905</c:v>
                </c:pt>
                <c:pt idx="3594">
                  <c:v>93.431165351986905</c:v>
                </c:pt>
                <c:pt idx="3595">
                  <c:v>93.431165351986905</c:v>
                </c:pt>
                <c:pt idx="3596">
                  <c:v>93.431165351986905</c:v>
                </c:pt>
                <c:pt idx="3597">
                  <c:v>93.431165351986905</c:v>
                </c:pt>
                <c:pt idx="3598">
                  <c:v>93.431165351986905</c:v>
                </c:pt>
                <c:pt idx="3599">
                  <c:v>93.431165351986905</c:v>
                </c:pt>
                <c:pt idx="3600">
                  <c:v>93.431165351986905</c:v>
                </c:pt>
                <c:pt idx="3601">
                  <c:v>93.431165351986905</c:v>
                </c:pt>
                <c:pt idx="3602">
                  <c:v>93.431165351986905</c:v>
                </c:pt>
                <c:pt idx="3603">
                  <c:v>93.431165351986905</c:v>
                </c:pt>
                <c:pt idx="3604">
                  <c:v>93.431165351986905</c:v>
                </c:pt>
                <c:pt idx="3605">
                  <c:v>93.431165351986905</c:v>
                </c:pt>
                <c:pt idx="3606">
                  <c:v>93.431165351986905</c:v>
                </c:pt>
                <c:pt idx="3607">
                  <c:v>93.431165351986905</c:v>
                </c:pt>
                <c:pt idx="3608">
                  <c:v>93.431165351986905</c:v>
                </c:pt>
                <c:pt idx="3609">
                  <c:v>93.431165351986905</c:v>
                </c:pt>
                <c:pt idx="3610">
                  <c:v>93.431165351986905</c:v>
                </c:pt>
                <c:pt idx="3611">
                  <c:v>93.431165351986905</c:v>
                </c:pt>
                <c:pt idx="3612">
                  <c:v>93.431165351986905</c:v>
                </c:pt>
                <c:pt idx="3613">
                  <c:v>93.431165351986905</c:v>
                </c:pt>
                <c:pt idx="3614">
                  <c:v>93.431165351986905</c:v>
                </c:pt>
                <c:pt idx="3615">
                  <c:v>93.431165351986905</c:v>
                </c:pt>
                <c:pt idx="3616">
                  <c:v>93.431165351986905</c:v>
                </c:pt>
                <c:pt idx="3617">
                  <c:v>93.431165351986905</c:v>
                </c:pt>
                <c:pt idx="3618">
                  <c:v>93.431165351986905</c:v>
                </c:pt>
                <c:pt idx="3619">
                  <c:v>93.431165351986905</c:v>
                </c:pt>
                <c:pt idx="3620">
                  <c:v>93.431165351986905</c:v>
                </c:pt>
                <c:pt idx="3621">
                  <c:v>93.431165351986905</c:v>
                </c:pt>
                <c:pt idx="3622">
                  <c:v>93.431165351986905</c:v>
                </c:pt>
                <c:pt idx="3623">
                  <c:v>93.431165351986905</c:v>
                </c:pt>
                <c:pt idx="3624">
                  <c:v>93.431165351986905</c:v>
                </c:pt>
                <c:pt idx="3625">
                  <c:v>93.431165351986905</c:v>
                </c:pt>
                <c:pt idx="3626">
                  <c:v>93.431165351986905</c:v>
                </c:pt>
                <c:pt idx="3627">
                  <c:v>93.431165351986905</c:v>
                </c:pt>
                <c:pt idx="3628">
                  <c:v>93.431165351986905</c:v>
                </c:pt>
                <c:pt idx="3629">
                  <c:v>93.431165351986905</c:v>
                </c:pt>
                <c:pt idx="3630">
                  <c:v>93.431165351986905</c:v>
                </c:pt>
                <c:pt idx="3631">
                  <c:v>93.431165351986905</c:v>
                </c:pt>
                <c:pt idx="3632">
                  <c:v>93.431165351986905</c:v>
                </c:pt>
                <c:pt idx="3633">
                  <c:v>93.431165351986905</c:v>
                </c:pt>
                <c:pt idx="3634">
                  <c:v>93.431165351986905</c:v>
                </c:pt>
                <c:pt idx="3635">
                  <c:v>93.431165351986905</c:v>
                </c:pt>
                <c:pt idx="3636">
                  <c:v>93.431165351986905</c:v>
                </c:pt>
                <c:pt idx="3637">
                  <c:v>93.431165351986905</c:v>
                </c:pt>
                <c:pt idx="3638">
                  <c:v>93.431165351986905</c:v>
                </c:pt>
                <c:pt idx="3639">
                  <c:v>93.431165351986905</c:v>
                </c:pt>
                <c:pt idx="3640">
                  <c:v>93.431165351986905</c:v>
                </c:pt>
                <c:pt idx="3641">
                  <c:v>93.431165351986905</c:v>
                </c:pt>
                <c:pt idx="3642">
                  <c:v>93.431165351986905</c:v>
                </c:pt>
                <c:pt idx="3643">
                  <c:v>93.431165351986905</c:v>
                </c:pt>
                <c:pt idx="3644">
                  <c:v>93.431165351986905</c:v>
                </c:pt>
                <c:pt idx="3645">
                  <c:v>93.431165351986905</c:v>
                </c:pt>
                <c:pt idx="3646">
                  <c:v>93.431165351986905</c:v>
                </c:pt>
                <c:pt idx="3647">
                  <c:v>93.431165351986905</c:v>
                </c:pt>
                <c:pt idx="3648">
                  <c:v>93.431165351986905</c:v>
                </c:pt>
                <c:pt idx="3649">
                  <c:v>93.431165351986905</c:v>
                </c:pt>
                <c:pt idx="3650">
                  <c:v>93.431165351986905</c:v>
                </c:pt>
                <c:pt idx="3651">
                  <c:v>93.431165351986905</c:v>
                </c:pt>
                <c:pt idx="3652">
                  <c:v>93.431165351986905</c:v>
                </c:pt>
                <c:pt idx="3653">
                  <c:v>93.431165351986905</c:v>
                </c:pt>
                <c:pt idx="3654">
                  <c:v>93.431165351986905</c:v>
                </c:pt>
                <c:pt idx="3655">
                  <c:v>93.431165351986905</c:v>
                </c:pt>
                <c:pt idx="3656">
                  <c:v>93.431165351986905</c:v>
                </c:pt>
                <c:pt idx="3657">
                  <c:v>93.431165351986905</c:v>
                </c:pt>
                <c:pt idx="3658">
                  <c:v>93.431165351986905</c:v>
                </c:pt>
                <c:pt idx="3659">
                  <c:v>93.431165351986905</c:v>
                </c:pt>
                <c:pt idx="3660">
                  <c:v>93.431165351986905</c:v>
                </c:pt>
                <c:pt idx="3661">
                  <c:v>93.431165351986905</c:v>
                </c:pt>
                <c:pt idx="3662">
                  <c:v>93.431165351986905</c:v>
                </c:pt>
                <c:pt idx="3663">
                  <c:v>93.431165351986905</c:v>
                </c:pt>
                <c:pt idx="3664">
                  <c:v>93.431165351986905</c:v>
                </c:pt>
                <c:pt idx="3665">
                  <c:v>93.431165351986905</c:v>
                </c:pt>
                <c:pt idx="3666">
                  <c:v>93.431165351986905</c:v>
                </c:pt>
                <c:pt idx="3667">
                  <c:v>93.431165351986905</c:v>
                </c:pt>
                <c:pt idx="3668">
                  <c:v>93.431165351986905</c:v>
                </c:pt>
                <c:pt idx="3669">
                  <c:v>93.431165351986905</c:v>
                </c:pt>
                <c:pt idx="3670">
                  <c:v>93.431165351986905</c:v>
                </c:pt>
                <c:pt idx="3671">
                  <c:v>93.431165351986905</c:v>
                </c:pt>
                <c:pt idx="3672">
                  <c:v>93.431165351986905</c:v>
                </c:pt>
                <c:pt idx="3673">
                  <c:v>93.431165351986905</c:v>
                </c:pt>
                <c:pt idx="3674">
                  <c:v>93.431165351986905</c:v>
                </c:pt>
                <c:pt idx="3675">
                  <c:v>93.431165351986905</c:v>
                </c:pt>
                <c:pt idx="3676">
                  <c:v>93.431165351986905</c:v>
                </c:pt>
                <c:pt idx="3677">
                  <c:v>93.431165351986905</c:v>
                </c:pt>
                <c:pt idx="3678">
                  <c:v>93.431165351986905</c:v>
                </c:pt>
                <c:pt idx="3679">
                  <c:v>93.431165351986905</c:v>
                </c:pt>
                <c:pt idx="3680">
                  <c:v>93.431165351986905</c:v>
                </c:pt>
                <c:pt idx="3681">
                  <c:v>93.431165351986905</c:v>
                </c:pt>
                <c:pt idx="3682">
                  <c:v>93.431165351986905</c:v>
                </c:pt>
                <c:pt idx="3683">
                  <c:v>93.431165351986905</c:v>
                </c:pt>
                <c:pt idx="3684">
                  <c:v>93.431165351986905</c:v>
                </c:pt>
                <c:pt idx="3685">
                  <c:v>93.431165351986905</c:v>
                </c:pt>
                <c:pt idx="3686">
                  <c:v>93.431165351986905</c:v>
                </c:pt>
                <c:pt idx="3687">
                  <c:v>93.431165351986905</c:v>
                </c:pt>
                <c:pt idx="3688">
                  <c:v>93.431165351986905</c:v>
                </c:pt>
                <c:pt idx="3689">
                  <c:v>93.431165351986905</c:v>
                </c:pt>
                <c:pt idx="3690">
                  <c:v>93.431165351986905</c:v>
                </c:pt>
                <c:pt idx="3691">
                  <c:v>93.431165351986905</c:v>
                </c:pt>
                <c:pt idx="3692">
                  <c:v>93.431165351986905</c:v>
                </c:pt>
                <c:pt idx="3693">
                  <c:v>93.431165351986905</c:v>
                </c:pt>
                <c:pt idx="3694">
                  <c:v>93.431165351986905</c:v>
                </c:pt>
                <c:pt idx="3695">
                  <c:v>93.431165351986905</c:v>
                </c:pt>
                <c:pt idx="3696">
                  <c:v>93.431165351986905</c:v>
                </c:pt>
                <c:pt idx="3697">
                  <c:v>93.431165351986905</c:v>
                </c:pt>
                <c:pt idx="3698">
                  <c:v>93.431165351986905</c:v>
                </c:pt>
                <c:pt idx="3699">
                  <c:v>93.431165351986905</c:v>
                </c:pt>
                <c:pt idx="3700">
                  <c:v>93.431165351986905</c:v>
                </c:pt>
                <c:pt idx="3701">
                  <c:v>93.431165351986905</c:v>
                </c:pt>
                <c:pt idx="3702">
                  <c:v>93.431165351986905</c:v>
                </c:pt>
                <c:pt idx="3703">
                  <c:v>93.431165351986905</c:v>
                </c:pt>
                <c:pt idx="3704">
                  <c:v>93.431165351986905</c:v>
                </c:pt>
                <c:pt idx="3705">
                  <c:v>93.431165351986905</c:v>
                </c:pt>
                <c:pt idx="3706">
                  <c:v>93.431165351986905</c:v>
                </c:pt>
                <c:pt idx="3707">
                  <c:v>93.431165351986905</c:v>
                </c:pt>
                <c:pt idx="3708">
                  <c:v>93.431165351986905</c:v>
                </c:pt>
                <c:pt idx="3709">
                  <c:v>93.431165351986905</c:v>
                </c:pt>
                <c:pt idx="3710">
                  <c:v>93.431165351986905</c:v>
                </c:pt>
                <c:pt idx="3711">
                  <c:v>93.431165351986905</c:v>
                </c:pt>
                <c:pt idx="3712">
                  <c:v>93.431165351986905</c:v>
                </c:pt>
                <c:pt idx="3713">
                  <c:v>93.431165351986905</c:v>
                </c:pt>
                <c:pt idx="3714">
                  <c:v>93.431165351986905</c:v>
                </c:pt>
                <c:pt idx="3715">
                  <c:v>93.431165351986905</c:v>
                </c:pt>
                <c:pt idx="3716">
                  <c:v>93.431165351986905</c:v>
                </c:pt>
                <c:pt idx="3717">
                  <c:v>93.431165351986905</c:v>
                </c:pt>
                <c:pt idx="3718">
                  <c:v>93.431165351986905</c:v>
                </c:pt>
                <c:pt idx="3719">
                  <c:v>93.431165351986905</c:v>
                </c:pt>
                <c:pt idx="3720">
                  <c:v>93.431165351986905</c:v>
                </c:pt>
                <c:pt idx="3721">
                  <c:v>93.431165351986905</c:v>
                </c:pt>
                <c:pt idx="3722">
                  <c:v>93.431165351986905</c:v>
                </c:pt>
                <c:pt idx="3723">
                  <c:v>93.431165351986905</c:v>
                </c:pt>
                <c:pt idx="3724">
                  <c:v>93.431165351986905</c:v>
                </c:pt>
                <c:pt idx="3725">
                  <c:v>93.431165351986905</c:v>
                </c:pt>
                <c:pt idx="3726">
                  <c:v>93.431165351986905</c:v>
                </c:pt>
                <c:pt idx="3727">
                  <c:v>93.431165351986905</c:v>
                </c:pt>
                <c:pt idx="3728">
                  <c:v>93.431165351986905</c:v>
                </c:pt>
                <c:pt idx="3729">
                  <c:v>93.431165351986905</c:v>
                </c:pt>
                <c:pt idx="3730">
                  <c:v>93.431165351986905</c:v>
                </c:pt>
                <c:pt idx="3731">
                  <c:v>93.431165351986905</c:v>
                </c:pt>
                <c:pt idx="3732">
                  <c:v>93.431165351986905</c:v>
                </c:pt>
                <c:pt idx="3733">
                  <c:v>93.431165351986905</c:v>
                </c:pt>
                <c:pt idx="3734">
                  <c:v>93.431165351986905</c:v>
                </c:pt>
                <c:pt idx="3735">
                  <c:v>93.431165351986905</c:v>
                </c:pt>
                <c:pt idx="3736">
                  <c:v>93.431165351986905</c:v>
                </c:pt>
                <c:pt idx="3737">
                  <c:v>93.431165351986905</c:v>
                </c:pt>
                <c:pt idx="3738">
                  <c:v>93.431165351986905</c:v>
                </c:pt>
                <c:pt idx="3739">
                  <c:v>93.431165351986905</c:v>
                </c:pt>
                <c:pt idx="3740">
                  <c:v>93.431165351986905</c:v>
                </c:pt>
                <c:pt idx="3741">
                  <c:v>93.431165351986905</c:v>
                </c:pt>
                <c:pt idx="3742">
                  <c:v>93.431165351986905</c:v>
                </c:pt>
                <c:pt idx="3743">
                  <c:v>93.431165351986905</c:v>
                </c:pt>
                <c:pt idx="3744">
                  <c:v>93.431165351986905</c:v>
                </c:pt>
                <c:pt idx="3745">
                  <c:v>93.431165351986905</c:v>
                </c:pt>
                <c:pt idx="3746">
                  <c:v>93.431165351986905</c:v>
                </c:pt>
                <c:pt idx="3747">
                  <c:v>93.431165351986905</c:v>
                </c:pt>
                <c:pt idx="3748">
                  <c:v>93.431165351986905</c:v>
                </c:pt>
                <c:pt idx="3749">
                  <c:v>93.431165351986905</c:v>
                </c:pt>
                <c:pt idx="3750">
                  <c:v>93.431165351986905</c:v>
                </c:pt>
                <c:pt idx="3751">
                  <c:v>93.431165351986905</c:v>
                </c:pt>
                <c:pt idx="3752">
                  <c:v>93.431165351986905</c:v>
                </c:pt>
                <c:pt idx="3753">
                  <c:v>93.431165351986905</c:v>
                </c:pt>
                <c:pt idx="3754">
                  <c:v>93.431165351986905</c:v>
                </c:pt>
                <c:pt idx="3755">
                  <c:v>93.431165351986905</c:v>
                </c:pt>
                <c:pt idx="3756">
                  <c:v>93.431165351986905</c:v>
                </c:pt>
                <c:pt idx="3757">
                  <c:v>93.431165351986905</c:v>
                </c:pt>
                <c:pt idx="3758">
                  <c:v>93.431165351986905</c:v>
                </c:pt>
                <c:pt idx="3759">
                  <c:v>93.431165351986905</c:v>
                </c:pt>
                <c:pt idx="3760">
                  <c:v>93.431165351986905</c:v>
                </c:pt>
                <c:pt idx="3761">
                  <c:v>93.431165351986905</c:v>
                </c:pt>
                <c:pt idx="3762">
                  <c:v>93.431165351986905</c:v>
                </c:pt>
                <c:pt idx="3763">
                  <c:v>93.431165351986905</c:v>
                </c:pt>
                <c:pt idx="3764">
                  <c:v>93.431165351986905</c:v>
                </c:pt>
                <c:pt idx="3765">
                  <c:v>93.431165351986905</c:v>
                </c:pt>
                <c:pt idx="3766">
                  <c:v>93.431165351986905</c:v>
                </c:pt>
                <c:pt idx="3767">
                  <c:v>93.431165351986905</c:v>
                </c:pt>
                <c:pt idx="3768">
                  <c:v>93.431165351986905</c:v>
                </c:pt>
                <c:pt idx="3769">
                  <c:v>93.431165351986905</c:v>
                </c:pt>
                <c:pt idx="3770">
                  <c:v>93.431165351986905</c:v>
                </c:pt>
                <c:pt idx="3771">
                  <c:v>93.431165351986905</c:v>
                </c:pt>
                <c:pt idx="3772">
                  <c:v>93.431165351986905</c:v>
                </c:pt>
                <c:pt idx="3773">
                  <c:v>93.431165351986905</c:v>
                </c:pt>
                <c:pt idx="3774">
                  <c:v>93.431165351986905</c:v>
                </c:pt>
                <c:pt idx="3775">
                  <c:v>93.431165351986905</c:v>
                </c:pt>
                <c:pt idx="3776">
                  <c:v>93.431165351986905</c:v>
                </c:pt>
                <c:pt idx="3777">
                  <c:v>93.431165351986905</c:v>
                </c:pt>
                <c:pt idx="3778">
                  <c:v>93.431165351986905</c:v>
                </c:pt>
                <c:pt idx="3779">
                  <c:v>93.431165351986905</c:v>
                </c:pt>
                <c:pt idx="3780">
                  <c:v>93.431165351986905</c:v>
                </c:pt>
                <c:pt idx="3781">
                  <c:v>93.431165351986905</c:v>
                </c:pt>
                <c:pt idx="3782">
                  <c:v>93.431165351986905</c:v>
                </c:pt>
                <c:pt idx="3783">
                  <c:v>93.431165351986905</c:v>
                </c:pt>
                <c:pt idx="3784">
                  <c:v>93.431165351986905</c:v>
                </c:pt>
                <c:pt idx="3785">
                  <c:v>93.431165351986905</c:v>
                </c:pt>
                <c:pt idx="3786">
                  <c:v>93.431165351986905</c:v>
                </c:pt>
                <c:pt idx="3787">
                  <c:v>93.431165351986905</c:v>
                </c:pt>
                <c:pt idx="3788">
                  <c:v>93.431165351986905</c:v>
                </c:pt>
                <c:pt idx="3789">
                  <c:v>93.431165351986905</c:v>
                </c:pt>
                <c:pt idx="3790">
                  <c:v>93.431165351986905</c:v>
                </c:pt>
                <c:pt idx="3791">
                  <c:v>93.431165351986905</c:v>
                </c:pt>
                <c:pt idx="3792">
                  <c:v>93.431165351986905</c:v>
                </c:pt>
                <c:pt idx="3793">
                  <c:v>93.431165351986905</c:v>
                </c:pt>
                <c:pt idx="3794">
                  <c:v>93.431165351986905</c:v>
                </c:pt>
                <c:pt idx="3795">
                  <c:v>93.431165351986905</c:v>
                </c:pt>
                <c:pt idx="3796">
                  <c:v>93.431165351986905</c:v>
                </c:pt>
                <c:pt idx="3797">
                  <c:v>93.431165351986905</c:v>
                </c:pt>
                <c:pt idx="3798">
                  <c:v>93.431165351986905</c:v>
                </c:pt>
                <c:pt idx="3799">
                  <c:v>93.431165351986905</c:v>
                </c:pt>
                <c:pt idx="3800">
                  <c:v>93.431165351986905</c:v>
                </c:pt>
                <c:pt idx="3801">
                  <c:v>93.431165351986905</c:v>
                </c:pt>
                <c:pt idx="3802">
                  <c:v>93.431165351986905</c:v>
                </c:pt>
                <c:pt idx="3803">
                  <c:v>93.431165351986905</c:v>
                </c:pt>
                <c:pt idx="3804">
                  <c:v>93.431165351986905</c:v>
                </c:pt>
                <c:pt idx="3805">
                  <c:v>93.431165351986905</c:v>
                </c:pt>
                <c:pt idx="3806">
                  <c:v>93.431165351986905</c:v>
                </c:pt>
                <c:pt idx="3807">
                  <c:v>93.431165351986905</c:v>
                </c:pt>
                <c:pt idx="3808">
                  <c:v>93.431165351986905</c:v>
                </c:pt>
                <c:pt idx="3809">
                  <c:v>93.431165351986905</c:v>
                </c:pt>
                <c:pt idx="3810">
                  <c:v>93.431165351986905</c:v>
                </c:pt>
                <c:pt idx="3811">
                  <c:v>93.431165351986905</c:v>
                </c:pt>
                <c:pt idx="3812">
                  <c:v>93.431165351986905</c:v>
                </c:pt>
                <c:pt idx="3813">
                  <c:v>93.431165351986905</c:v>
                </c:pt>
                <c:pt idx="3814">
                  <c:v>93.431165351986905</c:v>
                </c:pt>
                <c:pt idx="3815">
                  <c:v>93.431165351986905</c:v>
                </c:pt>
                <c:pt idx="3816">
                  <c:v>93.431165351986905</c:v>
                </c:pt>
                <c:pt idx="3817">
                  <c:v>93.431165351986905</c:v>
                </c:pt>
                <c:pt idx="3818">
                  <c:v>93.431165351986905</c:v>
                </c:pt>
                <c:pt idx="3819">
                  <c:v>93.431165351986905</c:v>
                </c:pt>
                <c:pt idx="3820">
                  <c:v>93.431165351986905</c:v>
                </c:pt>
                <c:pt idx="3821">
                  <c:v>93.431165351986905</c:v>
                </c:pt>
                <c:pt idx="3822">
                  <c:v>93.431165351986905</c:v>
                </c:pt>
                <c:pt idx="3823">
                  <c:v>93.431165351986905</c:v>
                </c:pt>
                <c:pt idx="3824">
                  <c:v>93.431165351986905</c:v>
                </c:pt>
                <c:pt idx="3825">
                  <c:v>93.431165351986905</c:v>
                </c:pt>
                <c:pt idx="3826">
                  <c:v>93.431165351986905</c:v>
                </c:pt>
                <c:pt idx="3827">
                  <c:v>93.431165351986905</c:v>
                </c:pt>
                <c:pt idx="3828">
                  <c:v>93.431165351986905</c:v>
                </c:pt>
                <c:pt idx="3829">
                  <c:v>93.431165351986905</c:v>
                </c:pt>
                <c:pt idx="3830">
                  <c:v>93.431165351986905</c:v>
                </c:pt>
                <c:pt idx="3831">
                  <c:v>93.431165351986905</c:v>
                </c:pt>
                <c:pt idx="3832">
                  <c:v>93.431165351986905</c:v>
                </c:pt>
                <c:pt idx="3833">
                  <c:v>93.431165351986905</c:v>
                </c:pt>
                <c:pt idx="3834">
                  <c:v>93.431165351986905</c:v>
                </c:pt>
                <c:pt idx="3835">
                  <c:v>93.431165351986905</c:v>
                </c:pt>
                <c:pt idx="3836">
                  <c:v>93.431165351986905</c:v>
                </c:pt>
                <c:pt idx="3837">
                  <c:v>93.431165351986905</c:v>
                </c:pt>
                <c:pt idx="3838">
                  <c:v>93.431165351986905</c:v>
                </c:pt>
                <c:pt idx="3839">
                  <c:v>93.431165351986905</c:v>
                </c:pt>
                <c:pt idx="3840">
                  <c:v>93.431165351986905</c:v>
                </c:pt>
                <c:pt idx="3841">
                  <c:v>93.431165351986905</c:v>
                </c:pt>
                <c:pt idx="3842">
                  <c:v>93.431165351986905</c:v>
                </c:pt>
                <c:pt idx="3843">
                  <c:v>93.431165351986905</c:v>
                </c:pt>
                <c:pt idx="3844">
                  <c:v>93.431165351986905</c:v>
                </c:pt>
                <c:pt idx="3845">
                  <c:v>93.431165351986905</c:v>
                </c:pt>
                <c:pt idx="3846">
                  <c:v>93.431165351986905</c:v>
                </c:pt>
                <c:pt idx="3847">
                  <c:v>93.431165351986905</c:v>
                </c:pt>
                <c:pt idx="3848">
                  <c:v>93.431165351986905</c:v>
                </c:pt>
                <c:pt idx="3849">
                  <c:v>93.431165351986905</c:v>
                </c:pt>
                <c:pt idx="3850">
                  <c:v>93.431165351986905</c:v>
                </c:pt>
                <c:pt idx="3851">
                  <c:v>93.431165351986905</c:v>
                </c:pt>
                <c:pt idx="3852">
                  <c:v>93.431165351986905</c:v>
                </c:pt>
                <c:pt idx="3853">
                  <c:v>93.431165351986905</c:v>
                </c:pt>
                <c:pt idx="3854">
                  <c:v>93.431165351986905</c:v>
                </c:pt>
                <c:pt idx="3855">
                  <c:v>93.431165351986905</c:v>
                </c:pt>
                <c:pt idx="3856">
                  <c:v>93.431165351986905</c:v>
                </c:pt>
                <c:pt idx="3857">
                  <c:v>93.431165351986905</c:v>
                </c:pt>
                <c:pt idx="3858">
                  <c:v>93.431165351986905</c:v>
                </c:pt>
                <c:pt idx="3859">
                  <c:v>93.431165351986905</c:v>
                </c:pt>
                <c:pt idx="3860">
                  <c:v>93.431165351986905</c:v>
                </c:pt>
                <c:pt idx="3861">
                  <c:v>93.431165351986905</c:v>
                </c:pt>
                <c:pt idx="3862">
                  <c:v>93.431165351986905</c:v>
                </c:pt>
                <c:pt idx="3863">
                  <c:v>93.431165351986905</c:v>
                </c:pt>
                <c:pt idx="3864">
                  <c:v>93.431165351986905</c:v>
                </c:pt>
                <c:pt idx="3865">
                  <c:v>93.431165351986905</c:v>
                </c:pt>
                <c:pt idx="3866">
                  <c:v>93.431165351986905</c:v>
                </c:pt>
                <c:pt idx="3867">
                  <c:v>93.431165351986905</c:v>
                </c:pt>
                <c:pt idx="3868">
                  <c:v>93.431165351986905</c:v>
                </c:pt>
                <c:pt idx="3869">
                  <c:v>93.431165351986905</c:v>
                </c:pt>
                <c:pt idx="3870">
                  <c:v>93.431165351986905</c:v>
                </c:pt>
                <c:pt idx="3871">
                  <c:v>93.431165351986905</c:v>
                </c:pt>
                <c:pt idx="3872">
                  <c:v>93.431165351986905</c:v>
                </c:pt>
                <c:pt idx="3873">
                  <c:v>93.431165351986905</c:v>
                </c:pt>
                <c:pt idx="3874">
                  <c:v>93.431165351986905</c:v>
                </c:pt>
                <c:pt idx="3875">
                  <c:v>93.431165351986905</c:v>
                </c:pt>
                <c:pt idx="3876">
                  <c:v>93.431165351986905</c:v>
                </c:pt>
                <c:pt idx="3877">
                  <c:v>93.431165351986905</c:v>
                </c:pt>
                <c:pt idx="3878">
                  <c:v>93.431165351986905</c:v>
                </c:pt>
                <c:pt idx="3879">
                  <c:v>93.431165351986905</c:v>
                </c:pt>
                <c:pt idx="3880">
                  <c:v>93.431165351986905</c:v>
                </c:pt>
                <c:pt idx="3881">
                  <c:v>93.431165351986905</c:v>
                </c:pt>
                <c:pt idx="3882">
                  <c:v>93.431165351986905</c:v>
                </c:pt>
                <c:pt idx="3883">
                  <c:v>93.431165351986905</c:v>
                </c:pt>
                <c:pt idx="3884">
                  <c:v>93.431165351986905</c:v>
                </c:pt>
                <c:pt idx="3885">
                  <c:v>93.431165351986905</c:v>
                </c:pt>
                <c:pt idx="3886">
                  <c:v>93.431165351986905</c:v>
                </c:pt>
                <c:pt idx="3887">
                  <c:v>93.431165351986905</c:v>
                </c:pt>
                <c:pt idx="3888">
                  <c:v>93.431165351986905</c:v>
                </c:pt>
                <c:pt idx="3889">
                  <c:v>93.431165351986905</c:v>
                </c:pt>
                <c:pt idx="3890">
                  <c:v>93.431165351986905</c:v>
                </c:pt>
                <c:pt idx="3891">
                  <c:v>93.431165351986905</c:v>
                </c:pt>
                <c:pt idx="3892">
                  <c:v>93.431165351986905</c:v>
                </c:pt>
                <c:pt idx="3893">
                  <c:v>93.431165351986905</c:v>
                </c:pt>
                <c:pt idx="3894">
                  <c:v>93.431165351986905</c:v>
                </c:pt>
                <c:pt idx="3895">
                  <c:v>93.431165351986905</c:v>
                </c:pt>
                <c:pt idx="3896">
                  <c:v>93.431165351986905</c:v>
                </c:pt>
                <c:pt idx="3897">
                  <c:v>93.431165351986905</c:v>
                </c:pt>
                <c:pt idx="3898">
                  <c:v>93.431165351986905</c:v>
                </c:pt>
                <c:pt idx="3899">
                  <c:v>93.431165351986905</c:v>
                </c:pt>
                <c:pt idx="3900">
                  <c:v>93.431165351986905</c:v>
                </c:pt>
                <c:pt idx="3901">
                  <c:v>93.431165351986905</c:v>
                </c:pt>
                <c:pt idx="3902">
                  <c:v>93.431165351986905</c:v>
                </c:pt>
                <c:pt idx="3903">
                  <c:v>93.431165351986905</c:v>
                </c:pt>
                <c:pt idx="3904">
                  <c:v>93.431165351986905</c:v>
                </c:pt>
                <c:pt idx="3905">
                  <c:v>93.431165351986905</c:v>
                </c:pt>
                <c:pt idx="3906">
                  <c:v>93.431165351986905</c:v>
                </c:pt>
                <c:pt idx="3907">
                  <c:v>93.431165351986905</c:v>
                </c:pt>
                <c:pt idx="3908">
                  <c:v>93.431165351986905</c:v>
                </c:pt>
                <c:pt idx="3909">
                  <c:v>93.431165351986905</c:v>
                </c:pt>
                <c:pt idx="3910">
                  <c:v>93.431165351986905</c:v>
                </c:pt>
                <c:pt idx="3911">
                  <c:v>93.431165351986905</c:v>
                </c:pt>
                <c:pt idx="3912">
                  <c:v>93.431165351986905</c:v>
                </c:pt>
                <c:pt idx="3913">
                  <c:v>93.431165351986905</c:v>
                </c:pt>
                <c:pt idx="3914">
                  <c:v>93.431165351986905</c:v>
                </c:pt>
                <c:pt idx="3915">
                  <c:v>93.431165351986905</c:v>
                </c:pt>
                <c:pt idx="3916">
                  <c:v>93.431165351986905</c:v>
                </c:pt>
                <c:pt idx="3917">
                  <c:v>93.431165351986905</c:v>
                </c:pt>
                <c:pt idx="3918">
                  <c:v>93.431165351986905</c:v>
                </c:pt>
                <c:pt idx="3919">
                  <c:v>93.431165351986905</c:v>
                </c:pt>
                <c:pt idx="3920">
                  <c:v>93.431165351986905</c:v>
                </c:pt>
                <c:pt idx="3921">
                  <c:v>93.431165351986905</c:v>
                </c:pt>
                <c:pt idx="3922">
                  <c:v>93.431165351986905</c:v>
                </c:pt>
                <c:pt idx="3923">
                  <c:v>93.431165351986905</c:v>
                </c:pt>
                <c:pt idx="3924">
                  <c:v>93.431165351986905</c:v>
                </c:pt>
                <c:pt idx="3925">
                  <c:v>93.431165351986905</c:v>
                </c:pt>
                <c:pt idx="3926">
                  <c:v>93.431165351986905</c:v>
                </c:pt>
                <c:pt idx="3927">
                  <c:v>93.431165351986905</c:v>
                </c:pt>
                <c:pt idx="3928">
                  <c:v>93.431165351986905</c:v>
                </c:pt>
                <c:pt idx="3929">
                  <c:v>93.431165351986905</c:v>
                </c:pt>
                <c:pt idx="3930">
                  <c:v>93.431165351986905</c:v>
                </c:pt>
                <c:pt idx="3931">
                  <c:v>93.431165351986905</c:v>
                </c:pt>
                <c:pt idx="3932">
                  <c:v>93.431165351986905</c:v>
                </c:pt>
                <c:pt idx="3933">
                  <c:v>93.431165351986905</c:v>
                </c:pt>
                <c:pt idx="3934">
                  <c:v>93.431165351986905</c:v>
                </c:pt>
                <c:pt idx="3935">
                  <c:v>93.431165351986905</c:v>
                </c:pt>
                <c:pt idx="3936">
                  <c:v>93.431165351986905</c:v>
                </c:pt>
                <c:pt idx="3937">
                  <c:v>93.431165351986905</c:v>
                </c:pt>
                <c:pt idx="3938">
                  <c:v>93.431165351986905</c:v>
                </c:pt>
                <c:pt idx="3939">
                  <c:v>93.431165351986905</c:v>
                </c:pt>
                <c:pt idx="3940">
                  <c:v>93.431165351986905</c:v>
                </c:pt>
                <c:pt idx="3941">
                  <c:v>93.431165351986905</c:v>
                </c:pt>
                <c:pt idx="3942">
                  <c:v>93.431165351986905</c:v>
                </c:pt>
                <c:pt idx="3943">
                  <c:v>93.431165351986905</c:v>
                </c:pt>
                <c:pt idx="3944">
                  <c:v>93.431165351986905</c:v>
                </c:pt>
                <c:pt idx="3945">
                  <c:v>93.431165351986905</c:v>
                </c:pt>
                <c:pt idx="3946">
                  <c:v>93.431165351986905</c:v>
                </c:pt>
                <c:pt idx="3947">
                  <c:v>93.431165351986905</c:v>
                </c:pt>
                <c:pt idx="3948">
                  <c:v>93.431165351986905</c:v>
                </c:pt>
                <c:pt idx="3949">
                  <c:v>93.431165351986905</c:v>
                </c:pt>
                <c:pt idx="3950">
                  <c:v>93.431165351986905</c:v>
                </c:pt>
                <c:pt idx="3951">
                  <c:v>93.431165351986905</c:v>
                </c:pt>
                <c:pt idx="3952">
                  <c:v>93.431165351986905</c:v>
                </c:pt>
                <c:pt idx="3953">
                  <c:v>93.431165351986905</c:v>
                </c:pt>
                <c:pt idx="3954">
                  <c:v>93.431165351986905</c:v>
                </c:pt>
                <c:pt idx="3955">
                  <c:v>93.431165351986905</c:v>
                </c:pt>
                <c:pt idx="3956">
                  <c:v>93.431165351986905</c:v>
                </c:pt>
                <c:pt idx="3957">
                  <c:v>93.431165351986905</c:v>
                </c:pt>
                <c:pt idx="3958">
                  <c:v>93.431165351986905</c:v>
                </c:pt>
                <c:pt idx="3959">
                  <c:v>93.431165351986905</c:v>
                </c:pt>
                <c:pt idx="3960">
                  <c:v>93.431165351986905</c:v>
                </c:pt>
                <c:pt idx="3961">
                  <c:v>93.431165351986905</c:v>
                </c:pt>
                <c:pt idx="3962">
                  <c:v>93.431165351986905</c:v>
                </c:pt>
                <c:pt idx="3963">
                  <c:v>93.431165351986905</c:v>
                </c:pt>
                <c:pt idx="3964">
                  <c:v>93.431165351986905</c:v>
                </c:pt>
                <c:pt idx="3965">
                  <c:v>93.431165351986905</c:v>
                </c:pt>
                <c:pt idx="3966">
                  <c:v>93.431165351986905</c:v>
                </c:pt>
                <c:pt idx="3967">
                  <c:v>93.431165351986905</c:v>
                </c:pt>
                <c:pt idx="3968">
                  <c:v>93.431165351986905</c:v>
                </c:pt>
                <c:pt idx="3969">
                  <c:v>93.431165351986905</c:v>
                </c:pt>
                <c:pt idx="3970">
                  <c:v>93.431165351986905</c:v>
                </c:pt>
                <c:pt idx="3971">
                  <c:v>93.431165351986905</c:v>
                </c:pt>
                <c:pt idx="3972">
                  <c:v>93.431165351986905</c:v>
                </c:pt>
                <c:pt idx="3973">
                  <c:v>93.431165351986905</c:v>
                </c:pt>
                <c:pt idx="3974">
                  <c:v>93.431165351986905</c:v>
                </c:pt>
                <c:pt idx="3975">
                  <c:v>93.431165351986905</c:v>
                </c:pt>
                <c:pt idx="3976">
                  <c:v>93.431165351986905</c:v>
                </c:pt>
                <c:pt idx="3977">
                  <c:v>93.431165351986905</c:v>
                </c:pt>
                <c:pt idx="3978">
                  <c:v>93.431165351986905</c:v>
                </c:pt>
                <c:pt idx="3979">
                  <c:v>93.431165351986905</c:v>
                </c:pt>
                <c:pt idx="3980">
                  <c:v>93.431165351986905</c:v>
                </c:pt>
                <c:pt idx="3981">
                  <c:v>93.431165351986905</c:v>
                </c:pt>
                <c:pt idx="3982">
                  <c:v>93.431165351986905</c:v>
                </c:pt>
                <c:pt idx="3983">
                  <c:v>93.431165351986905</c:v>
                </c:pt>
                <c:pt idx="3984">
                  <c:v>93.431165351986905</c:v>
                </c:pt>
                <c:pt idx="3985">
                  <c:v>93.431165351986905</c:v>
                </c:pt>
                <c:pt idx="3986">
                  <c:v>93.431165351986905</c:v>
                </c:pt>
                <c:pt idx="3987">
                  <c:v>93.431165351986905</c:v>
                </c:pt>
                <c:pt idx="3988">
                  <c:v>93.431165351986905</c:v>
                </c:pt>
                <c:pt idx="3989">
                  <c:v>93.431165351986905</c:v>
                </c:pt>
                <c:pt idx="3990">
                  <c:v>93.431165351986905</c:v>
                </c:pt>
                <c:pt idx="3991">
                  <c:v>93.431165351986905</c:v>
                </c:pt>
                <c:pt idx="3992">
                  <c:v>93.431165351986905</c:v>
                </c:pt>
                <c:pt idx="3993">
                  <c:v>93.431165351986905</c:v>
                </c:pt>
                <c:pt idx="3994">
                  <c:v>93.431165351986905</c:v>
                </c:pt>
                <c:pt idx="3995">
                  <c:v>93.431165351986905</c:v>
                </c:pt>
                <c:pt idx="3996">
                  <c:v>93.431165351986905</c:v>
                </c:pt>
                <c:pt idx="3997">
                  <c:v>93.431165351986905</c:v>
                </c:pt>
                <c:pt idx="3998">
                  <c:v>93.431165351986905</c:v>
                </c:pt>
                <c:pt idx="3999">
                  <c:v>93.431165351986905</c:v>
                </c:pt>
                <c:pt idx="4000">
                  <c:v>93.431165351986905</c:v>
                </c:pt>
                <c:pt idx="4001">
                  <c:v>93.431165351986905</c:v>
                </c:pt>
                <c:pt idx="4002">
                  <c:v>93.431165351986905</c:v>
                </c:pt>
                <c:pt idx="4003">
                  <c:v>93.431165351986905</c:v>
                </c:pt>
                <c:pt idx="4004">
                  <c:v>93.431165351986905</c:v>
                </c:pt>
                <c:pt idx="4005">
                  <c:v>93.431165351986905</c:v>
                </c:pt>
                <c:pt idx="4006">
                  <c:v>93.431165351986905</c:v>
                </c:pt>
                <c:pt idx="4007">
                  <c:v>93.431165351986905</c:v>
                </c:pt>
                <c:pt idx="4008">
                  <c:v>93.431165351986905</c:v>
                </c:pt>
                <c:pt idx="4009">
                  <c:v>93.431165351986905</c:v>
                </c:pt>
                <c:pt idx="4010">
                  <c:v>93.431165351986905</c:v>
                </c:pt>
                <c:pt idx="4011">
                  <c:v>93.431165351986905</c:v>
                </c:pt>
                <c:pt idx="4012">
                  <c:v>93.431165351986905</c:v>
                </c:pt>
                <c:pt idx="4013">
                  <c:v>93.431165351986905</c:v>
                </c:pt>
                <c:pt idx="4014">
                  <c:v>93.431165351986905</c:v>
                </c:pt>
                <c:pt idx="4015">
                  <c:v>93.431165351986905</c:v>
                </c:pt>
                <c:pt idx="4016">
                  <c:v>93.431165351986905</c:v>
                </c:pt>
                <c:pt idx="4017">
                  <c:v>93.431165351986905</c:v>
                </c:pt>
                <c:pt idx="4018">
                  <c:v>93.431165351986905</c:v>
                </c:pt>
                <c:pt idx="4019">
                  <c:v>93.431165351986905</c:v>
                </c:pt>
                <c:pt idx="4020">
                  <c:v>93.431165351986905</c:v>
                </c:pt>
                <c:pt idx="4021">
                  <c:v>93.431165351986905</c:v>
                </c:pt>
                <c:pt idx="4022">
                  <c:v>93.431165351986905</c:v>
                </c:pt>
                <c:pt idx="4023">
                  <c:v>93.431165351986905</c:v>
                </c:pt>
                <c:pt idx="4024">
                  <c:v>93.431165351986905</c:v>
                </c:pt>
                <c:pt idx="4025">
                  <c:v>93.431165351986905</c:v>
                </c:pt>
                <c:pt idx="4026">
                  <c:v>93.431165351986905</c:v>
                </c:pt>
                <c:pt idx="4027">
                  <c:v>93.431165351986905</c:v>
                </c:pt>
                <c:pt idx="4028">
                  <c:v>93.431165351986905</c:v>
                </c:pt>
                <c:pt idx="4029">
                  <c:v>93.431165351986905</c:v>
                </c:pt>
                <c:pt idx="4030">
                  <c:v>93.431165351986905</c:v>
                </c:pt>
                <c:pt idx="4031">
                  <c:v>93.431165351986905</c:v>
                </c:pt>
                <c:pt idx="4032">
                  <c:v>93.431165351986905</c:v>
                </c:pt>
                <c:pt idx="4033">
                  <c:v>93.431165351986905</c:v>
                </c:pt>
                <c:pt idx="4034">
                  <c:v>93.431165351986905</c:v>
                </c:pt>
                <c:pt idx="4035">
                  <c:v>93.431165351986905</c:v>
                </c:pt>
                <c:pt idx="4036">
                  <c:v>93.431165351986905</c:v>
                </c:pt>
                <c:pt idx="4037">
                  <c:v>93.431165351986905</c:v>
                </c:pt>
                <c:pt idx="4038">
                  <c:v>93.431165351986905</c:v>
                </c:pt>
                <c:pt idx="4039">
                  <c:v>93.431165351986905</c:v>
                </c:pt>
                <c:pt idx="4040">
                  <c:v>93.431165351986905</c:v>
                </c:pt>
                <c:pt idx="4041">
                  <c:v>93.431165351986905</c:v>
                </c:pt>
                <c:pt idx="4042">
                  <c:v>93.431165351986905</c:v>
                </c:pt>
                <c:pt idx="4043">
                  <c:v>93.431165351986905</c:v>
                </c:pt>
                <c:pt idx="4044">
                  <c:v>93.431165351986905</c:v>
                </c:pt>
                <c:pt idx="4045">
                  <c:v>93.431165351986905</c:v>
                </c:pt>
                <c:pt idx="4046">
                  <c:v>93.431165351986905</c:v>
                </c:pt>
                <c:pt idx="4047">
                  <c:v>93.431165351986905</c:v>
                </c:pt>
                <c:pt idx="4048">
                  <c:v>93.431165351986905</c:v>
                </c:pt>
                <c:pt idx="4049">
                  <c:v>93.431165351986905</c:v>
                </c:pt>
                <c:pt idx="4050">
                  <c:v>93.431165351986905</c:v>
                </c:pt>
                <c:pt idx="4051">
                  <c:v>93.431165351986905</c:v>
                </c:pt>
                <c:pt idx="4052">
                  <c:v>93.431165351986905</c:v>
                </c:pt>
                <c:pt idx="4053">
                  <c:v>93.431165351986905</c:v>
                </c:pt>
                <c:pt idx="4054">
                  <c:v>93.431165351986905</c:v>
                </c:pt>
                <c:pt idx="4055">
                  <c:v>93.431165351986905</c:v>
                </c:pt>
                <c:pt idx="4056">
                  <c:v>93.431165351986905</c:v>
                </c:pt>
                <c:pt idx="4057">
                  <c:v>93.431165351986905</c:v>
                </c:pt>
                <c:pt idx="4058">
                  <c:v>93.431165351986905</c:v>
                </c:pt>
                <c:pt idx="4059">
                  <c:v>93.431165351986905</c:v>
                </c:pt>
                <c:pt idx="4060">
                  <c:v>93.431165351986905</c:v>
                </c:pt>
                <c:pt idx="4061">
                  <c:v>93.431165351986905</c:v>
                </c:pt>
                <c:pt idx="4062">
                  <c:v>93.431165351986905</c:v>
                </c:pt>
                <c:pt idx="4063">
                  <c:v>93.431165351986905</c:v>
                </c:pt>
                <c:pt idx="4064">
                  <c:v>93.431165351986905</c:v>
                </c:pt>
                <c:pt idx="4065">
                  <c:v>93.431165351986905</c:v>
                </c:pt>
                <c:pt idx="4066">
                  <c:v>93.431165351986905</c:v>
                </c:pt>
                <c:pt idx="4067">
                  <c:v>93.431165351986905</c:v>
                </c:pt>
                <c:pt idx="4068">
                  <c:v>93.431165351986905</c:v>
                </c:pt>
                <c:pt idx="4069">
                  <c:v>93.431165351986905</c:v>
                </c:pt>
                <c:pt idx="4070">
                  <c:v>93.431165351986905</c:v>
                </c:pt>
                <c:pt idx="4071">
                  <c:v>93.431165351986905</c:v>
                </c:pt>
                <c:pt idx="4072">
                  <c:v>93.431165351986905</c:v>
                </c:pt>
                <c:pt idx="4073">
                  <c:v>93.431165351986905</c:v>
                </c:pt>
                <c:pt idx="4074">
                  <c:v>93.431165351986905</c:v>
                </c:pt>
                <c:pt idx="4075">
                  <c:v>93.431165351986905</c:v>
                </c:pt>
                <c:pt idx="4076">
                  <c:v>93.431165351986905</c:v>
                </c:pt>
                <c:pt idx="4077">
                  <c:v>93.431165351986905</c:v>
                </c:pt>
                <c:pt idx="4078">
                  <c:v>93.431165351986905</c:v>
                </c:pt>
                <c:pt idx="4079">
                  <c:v>93.431165351986905</c:v>
                </c:pt>
                <c:pt idx="4080">
                  <c:v>93.431165351986905</c:v>
                </c:pt>
                <c:pt idx="4081">
                  <c:v>93.431165351986905</c:v>
                </c:pt>
                <c:pt idx="4082">
                  <c:v>93.431165351986905</c:v>
                </c:pt>
                <c:pt idx="4083">
                  <c:v>93.431165351986905</c:v>
                </c:pt>
                <c:pt idx="4084">
                  <c:v>93.431165351986905</c:v>
                </c:pt>
                <c:pt idx="4085">
                  <c:v>93.431165351986905</c:v>
                </c:pt>
                <c:pt idx="4086">
                  <c:v>93.431165351986905</c:v>
                </c:pt>
                <c:pt idx="4087">
                  <c:v>93.431165351986905</c:v>
                </c:pt>
                <c:pt idx="4088">
                  <c:v>93.431165351986905</c:v>
                </c:pt>
                <c:pt idx="4089">
                  <c:v>93.431165351986905</c:v>
                </c:pt>
                <c:pt idx="4090">
                  <c:v>93.431165351986905</c:v>
                </c:pt>
                <c:pt idx="4091">
                  <c:v>93.431165351986905</c:v>
                </c:pt>
                <c:pt idx="4092">
                  <c:v>93.431165351986905</c:v>
                </c:pt>
                <c:pt idx="4093">
                  <c:v>93.431165351986905</c:v>
                </c:pt>
                <c:pt idx="4094">
                  <c:v>93.431165351986905</c:v>
                </c:pt>
                <c:pt idx="4095">
                  <c:v>93.431165351986905</c:v>
                </c:pt>
                <c:pt idx="4096">
                  <c:v>93.431165351986905</c:v>
                </c:pt>
                <c:pt idx="4097">
                  <c:v>93.431165351986905</c:v>
                </c:pt>
                <c:pt idx="4098">
                  <c:v>93.431165351986905</c:v>
                </c:pt>
                <c:pt idx="4099">
                  <c:v>93.431165351986905</c:v>
                </c:pt>
                <c:pt idx="4100">
                  <c:v>93.431165351986905</c:v>
                </c:pt>
                <c:pt idx="4101">
                  <c:v>93.431165351986905</c:v>
                </c:pt>
                <c:pt idx="4102">
                  <c:v>93.431165351986905</c:v>
                </c:pt>
                <c:pt idx="4103">
                  <c:v>93.431165351986905</c:v>
                </c:pt>
                <c:pt idx="4104">
                  <c:v>93.431165351986905</c:v>
                </c:pt>
                <c:pt idx="4105">
                  <c:v>93.431165351986905</c:v>
                </c:pt>
                <c:pt idx="4106">
                  <c:v>93.431165351986905</c:v>
                </c:pt>
                <c:pt idx="4107">
                  <c:v>93.431165351986905</c:v>
                </c:pt>
                <c:pt idx="4108">
                  <c:v>93.431165351986905</c:v>
                </c:pt>
                <c:pt idx="4109">
                  <c:v>93.431165351986905</c:v>
                </c:pt>
                <c:pt idx="4110">
                  <c:v>93.431165351986905</c:v>
                </c:pt>
                <c:pt idx="4111">
                  <c:v>93.431165351986905</c:v>
                </c:pt>
                <c:pt idx="4112">
                  <c:v>93.431165351986905</c:v>
                </c:pt>
                <c:pt idx="4113">
                  <c:v>93.431165351986905</c:v>
                </c:pt>
                <c:pt idx="4114">
                  <c:v>93.431165351986905</c:v>
                </c:pt>
                <c:pt idx="4115">
                  <c:v>93.431165351986905</c:v>
                </c:pt>
                <c:pt idx="4116">
                  <c:v>93.431165351986905</c:v>
                </c:pt>
                <c:pt idx="4117">
                  <c:v>93.431165351986905</c:v>
                </c:pt>
                <c:pt idx="4118">
                  <c:v>93.431165351986905</c:v>
                </c:pt>
                <c:pt idx="4119">
                  <c:v>93.431165351986905</c:v>
                </c:pt>
                <c:pt idx="4120">
                  <c:v>93.431165351986905</c:v>
                </c:pt>
                <c:pt idx="4121">
                  <c:v>93.431165351986905</c:v>
                </c:pt>
                <c:pt idx="4122">
                  <c:v>93.431165351986905</c:v>
                </c:pt>
                <c:pt idx="4123">
                  <c:v>93.431165351986905</c:v>
                </c:pt>
                <c:pt idx="4124">
                  <c:v>93.431165351986905</c:v>
                </c:pt>
                <c:pt idx="4125">
                  <c:v>93.431165351986905</c:v>
                </c:pt>
                <c:pt idx="4126">
                  <c:v>93.431165351986905</c:v>
                </c:pt>
                <c:pt idx="4127">
                  <c:v>93.431165351986905</c:v>
                </c:pt>
                <c:pt idx="4128">
                  <c:v>93.431165351986905</c:v>
                </c:pt>
                <c:pt idx="4129">
                  <c:v>93.431165351986905</c:v>
                </c:pt>
                <c:pt idx="4130">
                  <c:v>93.431165351986905</c:v>
                </c:pt>
                <c:pt idx="4131">
                  <c:v>93.431165351986905</c:v>
                </c:pt>
                <c:pt idx="4132">
                  <c:v>93.431165351986905</c:v>
                </c:pt>
                <c:pt idx="4133">
                  <c:v>93.431165351986905</c:v>
                </c:pt>
                <c:pt idx="4134">
                  <c:v>93.431165351986905</c:v>
                </c:pt>
                <c:pt idx="4135">
                  <c:v>93.431165351986905</c:v>
                </c:pt>
                <c:pt idx="4136">
                  <c:v>93.431165351986905</c:v>
                </c:pt>
                <c:pt idx="4137">
                  <c:v>93.431165351986905</c:v>
                </c:pt>
                <c:pt idx="4138">
                  <c:v>93.431165351986905</c:v>
                </c:pt>
                <c:pt idx="4139">
                  <c:v>93.431165351986905</c:v>
                </c:pt>
                <c:pt idx="4140">
                  <c:v>93.431165351986905</c:v>
                </c:pt>
                <c:pt idx="4141">
                  <c:v>93.431165351986905</c:v>
                </c:pt>
                <c:pt idx="4142">
                  <c:v>93.431165351986905</c:v>
                </c:pt>
                <c:pt idx="4143">
                  <c:v>93.431165351986905</c:v>
                </c:pt>
                <c:pt idx="4144">
                  <c:v>93.431165351986905</c:v>
                </c:pt>
                <c:pt idx="4145">
                  <c:v>93.431165351986905</c:v>
                </c:pt>
                <c:pt idx="4146">
                  <c:v>93.431165351986905</c:v>
                </c:pt>
                <c:pt idx="4147">
                  <c:v>93.431165351986905</c:v>
                </c:pt>
                <c:pt idx="4148">
                  <c:v>93.431165351986905</c:v>
                </c:pt>
                <c:pt idx="4149">
                  <c:v>93.431165351986905</c:v>
                </c:pt>
                <c:pt idx="4150">
                  <c:v>93.431165351986905</c:v>
                </c:pt>
                <c:pt idx="4151">
                  <c:v>93.431165351986905</c:v>
                </c:pt>
                <c:pt idx="4152">
                  <c:v>93.431165351986905</c:v>
                </c:pt>
                <c:pt idx="4153">
                  <c:v>93.431165351986905</c:v>
                </c:pt>
                <c:pt idx="4154">
                  <c:v>93.431165351986905</c:v>
                </c:pt>
                <c:pt idx="4155">
                  <c:v>93.431165351986905</c:v>
                </c:pt>
                <c:pt idx="4156">
                  <c:v>93.431165351986905</c:v>
                </c:pt>
                <c:pt idx="4157">
                  <c:v>93.431165351986905</c:v>
                </c:pt>
                <c:pt idx="4158">
                  <c:v>93.431165351986905</c:v>
                </c:pt>
                <c:pt idx="4159">
                  <c:v>93.431165351986905</c:v>
                </c:pt>
                <c:pt idx="4160">
                  <c:v>93.431165351986905</c:v>
                </c:pt>
                <c:pt idx="4161">
                  <c:v>93.431165351986905</c:v>
                </c:pt>
                <c:pt idx="4162">
                  <c:v>93.431165351986905</c:v>
                </c:pt>
                <c:pt idx="4163">
                  <c:v>93.431165351986905</c:v>
                </c:pt>
                <c:pt idx="4164">
                  <c:v>93.431165351986905</c:v>
                </c:pt>
                <c:pt idx="4165">
                  <c:v>93.431165351986905</c:v>
                </c:pt>
                <c:pt idx="4166">
                  <c:v>93.431165351986905</c:v>
                </c:pt>
                <c:pt idx="4167">
                  <c:v>93.431165351986905</c:v>
                </c:pt>
                <c:pt idx="4168">
                  <c:v>93.431165351986905</c:v>
                </c:pt>
                <c:pt idx="4169">
                  <c:v>93.431165351986905</c:v>
                </c:pt>
                <c:pt idx="4170">
                  <c:v>93.431165351986905</c:v>
                </c:pt>
                <c:pt idx="4171">
                  <c:v>93.431165351986905</c:v>
                </c:pt>
                <c:pt idx="4172">
                  <c:v>93.431165351986905</c:v>
                </c:pt>
                <c:pt idx="4173">
                  <c:v>93.431165351986905</c:v>
                </c:pt>
                <c:pt idx="4174">
                  <c:v>93.431165351986905</c:v>
                </c:pt>
                <c:pt idx="4175">
                  <c:v>93.431165351986905</c:v>
                </c:pt>
                <c:pt idx="4176">
                  <c:v>93.431165351986905</c:v>
                </c:pt>
                <c:pt idx="4177">
                  <c:v>93.431165351986905</c:v>
                </c:pt>
                <c:pt idx="4178">
                  <c:v>93.431165351986905</c:v>
                </c:pt>
                <c:pt idx="4179">
                  <c:v>93.431165351986905</c:v>
                </c:pt>
                <c:pt idx="4180">
                  <c:v>93.431165351986905</c:v>
                </c:pt>
                <c:pt idx="4181">
                  <c:v>93.431165351986905</c:v>
                </c:pt>
                <c:pt idx="4182">
                  <c:v>93.431165351986905</c:v>
                </c:pt>
                <c:pt idx="4183">
                  <c:v>93.431165351986905</c:v>
                </c:pt>
                <c:pt idx="4184">
                  <c:v>93.431165351986905</c:v>
                </c:pt>
                <c:pt idx="4185">
                  <c:v>93.431165351986905</c:v>
                </c:pt>
                <c:pt idx="4186">
                  <c:v>93.431165351986905</c:v>
                </c:pt>
                <c:pt idx="4187">
                  <c:v>93.431165351986905</c:v>
                </c:pt>
                <c:pt idx="4188">
                  <c:v>93.431165351986905</c:v>
                </c:pt>
                <c:pt idx="4189">
                  <c:v>93.431165351986905</c:v>
                </c:pt>
                <c:pt idx="4190">
                  <c:v>93.431165351986905</c:v>
                </c:pt>
                <c:pt idx="4191">
                  <c:v>93.431165351986905</c:v>
                </c:pt>
                <c:pt idx="4192">
                  <c:v>93.431165351986905</c:v>
                </c:pt>
                <c:pt idx="4193">
                  <c:v>93.431165351986905</c:v>
                </c:pt>
                <c:pt idx="4194">
                  <c:v>93.431165351986905</c:v>
                </c:pt>
                <c:pt idx="4195">
                  <c:v>93.431165351986905</c:v>
                </c:pt>
                <c:pt idx="4196">
                  <c:v>93.431165351986905</c:v>
                </c:pt>
                <c:pt idx="4197">
                  <c:v>93.431165351986905</c:v>
                </c:pt>
                <c:pt idx="4198">
                  <c:v>93.431165351986905</c:v>
                </c:pt>
                <c:pt idx="4199">
                  <c:v>93.431165351986905</c:v>
                </c:pt>
                <c:pt idx="4200">
                  <c:v>93.431165351986905</c:v>
                </c:pt>
                <c:pt idx="4201">
                  <c:v>93.431165351986905</c:v>
                </c:pt>
                <c:pt idx="4202">
                  <c:v>93.431165351986905</c:v>
                </c:pt>
                <c:pt idx="4203">
                  <c:v>93.431165351986905</c:v>
                </c:pt>
                <c:pt idx="4204">
                  <c:v>93.431165351986905</c:v>
                </c:pt>
                <c:pt idx="4205">
                  <c:v>93.431165351986905</c:v>
                </c:pt>
                <c:pt idx="4206">
                  <c:v>93.431165351986905</c:v>
                </c:pt>
                <c:pt idx="4207">
                  <c:v>93.431165351986905</c:v>
                </c:pt>
                <c:pt idx="4208">
                  <c:v>93.431165351986905</c:v>
                </c:pt>
                <c:pt idx="4209">
                  <c:v>93.431165351986905</c:v>
                </c:pt>
                <c:pt idx="4210">
                  <c:v>93.431165351986905</c:v>
                </c:pt>
                <c:pt idx="4211">
                  <c:v>93.431165351986905</c:v>
                </c:pt>
                <c:pt idx="4212">
                  <c:v>93.431165351986905</c:v>
                </c:pt>
                <c:pt idx="4213">
                  <c:v>93.431165351986905</c:v>
                </c:pt>
                <c:pt idx="4214">
                  <c:v>93.431165351986905</c:v>
                </c:pt>
                <c:pt idx="4215">
                  <c:v>93.431165351986905</c:v>
                </c:pt>
                <c:pt idx="4216">
                  <c:v>93.431165351986905</c:v>
                </c:pt>
                <c:pt idx="4217">
                  <c:v>93.431165351986905</c:v>
                </c:pt>
                <c:pt idx="4218">
                  <c:v>93.431165351986905</c:v>
                </c:pt>
                <c:pt idx="4219">
                  <c:v>93.431165351986905</c:v>
                </c:pt>
                <c:pt idx="4220">
                  <c:v>93.431165351986905</c:v>
                </c:pt>
                <c:pt idx="4221">
                  <c:v>93.431165351986905</c:v>
                </c:pt>
                <c:pt idx="4222">
                  <c:v>93.431165351986905</c:v>
                </c:pt>
                <c:pt idx="4223">
                  <c:v>93.431165351986905</c:v>
                </c:pt>
                <c:pt idx="4224">
                  <c:v>93.431165351986905</c:v>
                </c:pt>
                <c:pt idx="4225">
                  <c:v>93.431165351986905</c:v>
                </c:pt>
                <c:pt idx="4226">
                  <c:v>93.431165351986905</c:v>
                </c:pt>
                <c:pt idx="4227">
                  <c:v>93.431165351986905</c:v>
                </c:pt>
                <c:pt idx="4228">
                  <c:v>93.431165351986905</c:v>
                </c:pt>
                <c:pt idx="4229">
                  <c:v>93.431165351986905</c:v>
                </c:pt>
                <c:pt idx="4230">
                  <c:v>93.431165351986905</c:v>
                </c:pt>
                <c:pt idx="4231">
                  <c:v>93.431165351986905</c:v>
                </c:pt>
                <c:pt idx="4232">
                  <c:v>93.431165351986905</c:v>
                </c:pt>
                <c:pt idx="4233">
                  <c:v>93.431165351986905</c:v>
                </c:pt>
                <c:pt idx="4234">
                  <c:v>93.431165351986905</c:v>
                </c:pt>
                <c:pt idx="4235">
                  <c:v>93.431165351986905</c:v>
                </c:pt>
                <c:pt idx="4236">
                  <c:v>93.431165351986905</c:v>
                </c:pt>
                <c:pt idx="4237">
                  <c:v>93.431165351986905</c:v>
                </c:pt>
                <c:pt idx="4238">
                  <c:v>93.431165351986905</c:v>
                </c:pt>
                <c:pt idx="4239">
                  <c:v>93.431165351986905</c:v>
                </c:pt>
                <c:pt idx="4240">
                  <c:v>93.431165351986905</c:v>
                </c:pt>
                <c:pt idx="4241">
                  <c:v>93.431165351986905</c:v>
                </c:pt>
                <c:pt idx="4242">
                  <c:v>93.431165351986905</c:v>
                </c:pt>
                <c:pt idx="4243">
                  <c:v>93.431165351986905</c:v>
                </c:pt>
                <c:pt idx="4244">
                  <c:v>93.431165351986905</c:v>
                </c:pt>
                <c:pt idx="4245">
                  <c:v>93.431165351986905</c:v>
                </c:pt>
                <c:pt idx="4246">
                  <c:v>93.431165351986905</c:v>
                </c:pt>
                <c:pt idx="4247">
                  <c:v>93.431165351986905</c:v>
                </c:pt>
                <c:pt idx="4248">
                  <c:v>93.431165351986905</c:v>
                </c:pt>
                <c:pt idx="4249">
                  <c:v>93.431165351986905</c:v>
                </c:pt>
                <c:pt idx="4250">
                  <c:v>93.431165351986905</c:v>
                </c:pt>
                <c:pt idx="4251">
                  <c:v>93.431165351986905</c:v>
                </c:pt>
                <c:pt idx="4252">
                  <c:v>93.431165351986905</c:v>
                </c:pt>
                <c:pt idx="4253">
                  <c:v>93.431165351986905</c:v>
                </c:pt>
                <c:pt idx="4254">
                  <c:v>93.431165351986905</c:v>
                </c:pt>
                <c:pt idx="4255">
                  <c:v>93.431165351986905</c:v>
                </c:pt>
                <c:pt idx="4256">
                  <c:v>93.431165351986905</c:v>
                </c:pt>
                <c:pt idx="4257">
                  <c:v>93.431165351986905</c:v>
                </c:pt>
                <c:pt idx="4258">
                  <c:v>93.431165351986905</c:v>
                </c:pt>
                <c:pt idx="4259">
                  <c:v>93.431165351986905</c:v>
                </c:pt>
                <c:pt idx="4260">
                  <c:v>93.431165351986905</c:v>
                </c:pt>
                <c:pt idx="4261">
                  <c:v>93.431165351986905</c:v>
                </c:pt>
                <c:pt idx="4262">
                  <c:v>93.431165351986905</c:v>
                </c:pt>
                <c:pt idx="4263">
                  <c:v>93.431165351986905</c:v>
                </c:pt>
                <c:pt idx="4264">
                  <c:v>93.431165351986905</c:v>
                </c:pt>
                <c:pt idx="4265">
                  <c:v>93.431165351986905</c:v>
                </c:pt>
                <c:pt idx="4266">
                  <c:v>93.431165351986905</c:v>
                </c:pt>
                <c:pt idx="4267">
                  <c:v>93.431165351986905</c:v>
                </c:pt>
                <c:pt idx="4268">
                  <c:v>93.431165351986905</c:v>
                </c:pt>
                <c:pt idx="4269">
                  <c:v>93.431165351986905</c:v>
                </c:pt>
                <c:pt idx="4270">
                  <c:v>93.431165351986905</c:v>
                </c:pt>
                <c:pt idx="4271">
                  <c:v>93.431165351986905</c:v>
                </c:pt>
                <c:pt idx="4272">
                  <c:v>93.431165351986905</c:v>
                </c:pt>
                <c:pt idx="4273">
                  <c:v>93.431165351986905</c:v>
                </c:pt>
                <c:pt idx="4274">
                  <c:v>93.431165351986905</c:v>
                </c:pt>
                <c:pt idx="4275">
                  <c:v>93.431165351986905</c:v>
                </c:pt>
                <c:pt idx="4276">
                  <c:v>93.431165351986905</c:v>
                </c:pt>
                <c:pt idx="4277">
                  <c:v>93.431165351986905</c:v>
                </c:pt>
                <c:pt idx="4278">
                  <c:v>93.431165351986905</c:v>
                </c:pt>
                <c:pt idx="4279">
                  <c:v>93.431165351986905</c:v>
                </c:pt>
                <c:pt idx="4280">
                  <c:v>93.431165351986905</c:v>
                </c:pt>
                <c:pt idx="4281">
                  <c:v>93.431165351986905</c:v>
                </c:pt>
                <c:pt idx="4282">
                  <c:v>93.431165351986905</c:v>
                </c:pt>
                <c:pt idx="4283">
                  <c:v>93.431165351986905</c:v>
                </c:pt>
                <c:pt idx="4284">
                  <c:v>93.431165351986905</c:v>
                </c:pt>
                <c:pt idx="4285">
                  <c:v>93.431165351986905</c:v>
                </c:pt>
                <c:pt idx="4286">
                  <c:v>93.431165351986905</c:v>
                </c:pt>
                <c:pt idx="4287">
                  <c:v>93.431165351986905</c:v>
                </c:pt>
                <c:pt idx="4288">
                  <c:v>93.431165351986905</c:v>
                </c:pt>
                <c:pt idx="4289">
                  <c:v>93.431165351986905</c:v>
                </c:pt>
                <c:pt idx="4290">
                  <c:v>93.431165351986905</c:v>
                </c:pt>
                <c:pt idx="4291">
                  <c:v>93.431165351986905</c:v>
                </c:pt>
                <c:pt idx="4292">
                  <c:v>93.431165351986905</c:v>
                </c:pt>
                <c:pt idx="4293">
                  <c:v>93.431165351986905</c:v>
                </c:pt>
                <c:pt idx="4294">
                  <c:v>93.431165351986905</c:v>
                </c:pt>
                <c:pt idx="4295">
                  <c:v>93.431165351986905</c:v>
                </c:pt>
                <c:pt idx="4296">
                  <c:v>93.431165351986905</c:v>
                </c:pt>
                <c:pt idx="4297">
                  <c:v>93.431165351986905</c:v>
                </c:pt>
                <c:pt idx="4298">
                  <c:v>93.431165351986905</c:v>
                </c:pt>
                <c:pt idx="4299">
                  <c:v>93.431165351986905</c:v>
                </c:pt>
                <c:pt idx="4300">
                  <c:v>93.431165351986905</c:v>
                </c:pt>
                <c:pt idx="4301">
                  <c:v>93.431165351986905</c:v>
                </c:pt>
                <c:pt idx="4302">
                  <c:v>93.431165351986905</c:v>
                </c:pt>
                <c:pt idx="4303">
                  <c:v>93.431165351986905</c:v>
                </c:pt>
                <c:pt idx="4304">
                  <c:v>93.431165351986905</c:v>
                </c:pt>
                <c:pt idx="4305">
                  <c:v>93.431165351986905</c:v>
                </c:pt>
                <c:pt idx="4306">
                  <c:v>93.431165351986905</c:v>
                </c:pt>
                <c:pt idx="4307">
                  <c:v>93.431165351986905</c:v>
                </c:pt>
                <c:pt idx="4308">
                  <c:v>93.431165351986905</c:v>
                </c:pt>
                <c:pt idx="4309">
                  <c:v>93.431165351986905</c:v>
                </c:pt>
                <c:pt idx="4310">
                  <c:v>93.431165351986905</c:v>
                </c:pt>
                <c:pt idx="4311">
                  <c:v>93.431165351986905</c:v>
                </c:pt>
                <c:pt idx="4312">
                  <c:v>93.431165351986905</c:v>
                </c:pt>
                <c:pt idx="4313">
                  <c:v>93.431165351986905</c:v>
                </c:pt>
                <c:pt idx="4314">
                  <c:v>93.431165351986905</c:v>
                </c:pt>
                <c:pt idx="4315">
                  <c:v>93.431165351986905</c:v>
                </c:pt>
                <c:pt idx="4316">
                  <c:v>93.431165351986905</c:v>
                </c:pt>
                <c:pt idx="4317">
                  <c:v>93.431165351986905</c:v>
                </c:pt>
                <c:pt idx="4318">
                  <c:v>93.431165351986905</c:v>
                </c:pt>
                <c:pt idx="4319">
                  <c:v>93.431165351986905</c:v>
                </c:pt>
                <c:pt idx="4320">
                  <c:v>93.431165351986905</c:v>
                </c:pt>
                <c:pt idx="4321">
                  <c:v>93.431165351986905</c:v>
                </c:pt>
                <c:pt idx="4322">
                  <c:v>93.431165351986905</c:v>
                </c:pt>
                <c:pt idx="4323">
                  <c:v>93.431165351986905</c:v>
                </c:pt>
                <c:pt idx="4324">
                  <c:v>93.431165351986905</c:v>
                </c:pt>
                <c:pt idx="4325">
                  <c:v>93.431165351986905</c:v>
                </c:pt>
                <c:pt idx="4326">
                  <c:v>93.431165351986905</c:v>
                </c:pt>
                <c:pt idx="4327">
                  <c:v>93.431165351986905</c:v>
                </c:pt>
                <c:pt idx="4328">
                  <c:v>93.431165351986905</c:v>
                </c:pt>
                <c:pt idx="4329">
                  <c:v>93.431165351986905</c:v>
                </c:pt>
                <c:pt idx="4330">
                  <c:v>93.431165351986905</c:v>
                </c:pt>
                <c:pt idx="4331">
                  <c:v>93.431165351986905</c:v>
                </c:pt>
                <c:pt idx="4332">
                  <c:v>93.431165351986905</c:v>
                </c:pt>
                <c:pt idx="4333">
                  <c:v>93.431165351986905</c:v>
                </c:pt>
                <c:pt idx="4334">
                  <c:v>93.431165351986905</c:v>
                </c:pt>
                <c:pt idx="4335">
                  <c:v>93.431165351986905</c:v>
                </c:pt>
                <c:pt idx="4336">
                  <c:v>93.431165351986905</c:v>
                </c:pt>
                <c:pt idx="4337">
                  <c:v>93.431165351986905</c:v>
                </c:pt>
                <c:pt idx="4338">
                  <c:v>93.431165351986905</c:v>
                </c:pt>
                <c:pt idx="4339">
                  <c:v>93.431165351986905</c:v>
                </c:pt>
                <c:pt idx="4340">
                  <c:v>93.431165351986905</c:v>
                </c:pt>
                <c:pt idx="4341">
                  <c:v>93.431165351986905</c:v>
                </c:pt>
                <c:pt idx="4342">
                  <c:v>93.431165351986905</c:v>
                </c:pt>
                <c:pt idx="4343">
                  <c:v>93.431165351986905</c:v>
                </c:pt>
                <c:pt idx="4344">
                  <c:v>93.431165351986905</c:v>
                </c:pt>
                <c:pt idx="4345">
                  <c:v>93.431165351986905</c:v>
                </c:pt>
                <c:pt idx="4346">
                  <c:v>93.431165351986905</c:v>
                </c:pt>
                <c:pt idx="4347">
                  <c:v>93.431165351986905</c:v>
                </c:pt>
                <c:pt idx="4348">
                  <c:v>93.431165351986905</c:v>
                </c:pt>
                <c:pt idx="4349">
                  <c:v>93.431165351986905</c:v>
                </c:pt>
                <c:pt idx="4350">
                  <c:v>93.431165351986905</c:v>
                </c:pt>
                <c:pt idx="4351">
                  <c:v>93.431165351986905</c:v>
                </c:pt>
                <c:pt idx="4352">
                  <c:v>93.431165351986905</c:v>
                </c:pt>
                <c:pt idx="4353">
                  <c:v>93.431165351986905</c:v>
                </c:pt>
                <c:pt idx="4354">
                  <c:v>93.431165351986905</c:v>
                </c:pt>
                <c:pt idx="4355">
                  <c:v>93.431165351986905</c:v>
                </c:pt>
                <c:pt idx="4356">
                  <c:v>93.431165351986905</c:v>
                </c:pt>
                <c:pt idx="4357">
                  <c:v>93.431165351986905</c:v>
                </c:pt>
                <c:pt idx="4358">
                  <c:v>93.431165351986905</c:v>
                </c:pt>
                <c:pt idx="4359">
                  <c:v>93.431165351986905</c:v>
                </c:pt>
                <c:pt idx="4360">
                  <c:v>93.431165351986905</c:v>
                </c:pt>
                <c:pt idx="4361">
                  <c:v>93.431165351986905</c:v>
                </c:pt>
                <c:pt idx="4362">
                  <c:v>93.431165351986905</c:v>
                </c:pt>
                <c:pt idx="4363">
                  <c:v>93.431165351986905</c:v>
                </c:pt>
                <c:pt idx="4364">
                  <c:v>93.431165351986905</c:v>
                </c:pt>
                <c:pt idx="4365">
                  <c:v>93.431165351986905</c:v>
                </c:pt>
                <c:pt idx="4366">
                  <c:v>93.431165351986905</c:v>
                </c:pt>
                <c:pt idx="4367">
                  <c:v>93.431165351986905</c:v>
                </c:pt>
                <c:pt idx="4368">
                  <c:v>93.431165351986905</c:v>
                </c:pt>
                <c:pt idx="4369">
                  <c:v>93.431165351986905</c:v>
                </c:pt>
                <c:pt idx="4370">
                  <c:v>93.431165351986905</c:v>
                </c:pt>
                <c:pt idx="4371">
                  <c:v>93.431165351986905</c:v>
                </c:pt>
                <c:pt idx="4372">
                  <c:v>93.431165351986905</c:v>
                </c:pt>
                <c:pt idx="4373">
                  <c:v>93.431165351986905</c:v>
                </c:pt>
                <c:pt idx="4374">
                  <c:v>93.431165351986905</c:v>
                </c:pt>
                <c:pt idx="4375">
                  <c:v>93.431165351986905</c:v>
                </c:pt>
                <c:pt idx="4376">
                  <c:v>93.431165351986905</c:v>
                </c:pt>
                <c:pt idx="4377">
                  <c:v>93.431165351986905</c:v>
                </c:pt>
                <c:pt idx="4378">
                  <c:v>93.431165351986905</c:v>
                </c:pt>
                <c:pt idx="4379">
                  <c:v>93.431165351986905</c:v>
                </c:pt>
                <c:pt idx="4380">
                  <c:v>93.431165351986905</c:v>
                </c:pt>
                <c:pt idx="4381">
                  <c:v>93.431165351986905</c:v>
                </c:pt>
                <c:pt idx="4382">
                  <c:v>93.431165351986905</c:v>
                </c:pt>
                <c:pt idx="4383">
                  <c:v>93.431165351986905</c:v>
                </c:pt>
                <c:pt idx="4384">
                  <c:v>93.431165351986905</c:v>
                </c:pt>
                <c:pt idx="4385">
                  <c:v>93.431165351986905</c:v>
                </c:pt>
                <c:pt idx="4386">
                  <c:v>93.431165351986905</c:v>
                </c:pt>
                <c:pt idx="4387">
                  <c:v>93.431165351986905</c:v>
                </c:pt>
                <c:pt idx="4388">
                  <c:v>93.431165351986905</c:v>
                </c:pt>
                <c:pt idx="4389">
                  <c:v>93.431165351986905</c:v>
                </c:pt>
                <c:pt idx="4390">
                  <c:v>93.431165351986905</c:v>
                </c:pt>
                <c:pt idx="4391">
                  <c:v>93.431165351986905</c:v>
                </c:pt>
                <c:pt idx="4392">
                  <c:v>93.431165351986905</c:v>
                </c:pt>
                <c:pt idx="4393">
                  <c:v>93.431165351986905</c:v>
                </c:pt>
                <c:pt idx="4394">
                  <c:v>93.431165351986905</c:v>
                </c:pt>
                <c:pt idx="4395">
                  <c:v>93.431165351986905</c:v>
                </c:pt>
                <c:pt idx="4396">
                  <c:v>93.431165351986905</c:v>
                </c:pt>
                <c:pt idx="4397">
                  <c:v>93.431165351986905</c:v>
                </c:pt>
                <c:pt idx="4398">
                  <c:v>93.431165351986905</c:v>
                </c:pt>
                <c:pt idx="4399">
                  <c:v>93.431165351986905</c:v>
                </c:pt>
                <c:pt idx="4400">
                  <c:v>93.431165351986905</c:v>
                </c:pt>
                <c:pt idx="4401">
                  <c:v>93.431165351986905</c:v>
                </c:pt>
                <c:pt idx="4402">
                  <c:v>93.431165351986905</c:v>
                </c:pt>
                <c:pt idx="4403">
                  <c:v>93.431165351986905</c:v>
                </c:pt>
                <c:pt idx="4404">
                  <c:v>93.431165351986905</c:v>
                </c:pt>
                <c:pt idx="4405">
                  <c:v>93.431165351986905</c:v>
                </c:pt>
                <c:pt idx="4406">
                  <c:v>93.431165351986905</c:v>
                </c:pt>
                <c:pt idx="4407">
                  <c:v>93.431165351986905</c:v>
                </c:pt>
                <c:pt idx="4408">
                  <c:v>93.431165351986905</c:v>
                </c:pt>
                <c:pt idx="4409">
                  <c:v>93.431165351986905</c:v>
                </c:pt>
                <c:pt idx="4410">
                  <c:v>93.431165351986905</c:v>
                </c:pt>
                <c:pt idx="4411">
                  <c:v>93.431165351986905</c:v>
                </c:pt>
                <c:pt idx="4412">
                  <c:v>93.431165351986905</c:v>
                </c:pt>
                <c:pt idx="4413">
                  <c:v>93.431165351986905</c:v>
                </c:pt>
                <c:pt idx="4414">
                  <c:v>93.431165351986905</c:v>
                </c:pt>
                <c:pt idx="4415">
                  <c:v>93.431165351986905</c:v>
                </c:pt>
                <c:pt idx="4416">
                  <c:v>93.431165351986905</c:v>
                </c:pt>
                <c:pt idx="4417">
                  <c:v>93.431165351986905</c:v>
                </c:pt>
                <c:pt idx="4418">
                  <c:v>93.431165351986905</c:v>
                </c:pt>
                <c:pt idx="4419">
                  <c:v>93.431165351986905</c:v>
                </c:pt>
                <c:pt idx="4420">
                  <c:v>93.431165351986905</c:v>
                </c:pt>
                <c:pt idx="4421">
                  <c:v>93.431165351986905</c:v>
                </c:pt>
                <c:pt idx="4422">
                  <c:v>93.431165351986905</c:v>
                </c:pt>
                <c:pt idx="4423">
                  <c:v>93.431165351986905</c:v>
                </c:pt>
                <c:pt idx="4424">
                  <c:v>93.431165351986905</c:v>
                </c:pt>
                <c:pt idx="4425">
                  <c:v>93.431165351986905</c:v>
                </c:pt>
                <c:pt idx="4426">
                  <c:v>93.431165351986905</c:v>
                </c:pt>
                <c:pt idx="4427">
                  <c:v>93.431165351986905</c:v>
                </c:pt>
                <c:pt idx="4428">
                  <c:v>93.431165351986905</c:v>
                </c:pt>
                <c:pt idx="4429">
                  <c:v>93.431165351986905</c:v>
                </c:pt>
                <c:pt idx="4430">
                  <c:v>93.431165351986905</c:v>
                </c:pt>
                <c:pt idx="4431">
                  <c:v>93.431165351986905</c:v>
                </c:pt>
                <c:pt idx="4432">
                  <c:v>93.431165351986905</c:v>
                </c:pt>
                <c:pt idx="4433">
                  <c:v>93.431165351986905</c:v>
                </c:pt>
                <c:pt idx="4434">
                  <c:v>93.431165351986905</c:v>
                </c:pt>
                <c:pt idx="4435">
                  <c:v>93.431165351986905</c:v>
                </c:pt>
                <c:pt idx="4436">
                  <c:v>93.431165351986905</c:v>
                </c:pt>
                <c:pt idx="4437">
                  <c:v>93.431165351986905</c:v>
                </c:pt>
                <c:pt idx="4438">
                  <c:v>93.431165351986905</c:v>
                </c:pt>
                <c:pt idx="4439">
                  <c:v>93.431165351986905</c:v>
                </c:pt>
                <c:pt idx="4440">
                  <c:v>93.431165351986905</c:v>
                </c:pt>
                <c:pt idx="4441">
                  <c:v>93.431165351986905</c:v>
                </c:pt>
                <c:pt idx="4442">
                  <c:v>93.431165351986905</c:v>
                </c:pt>
                <c:pt idx="4443">
                  <c:v>93.431165351986905</c:v>
                </c:pt>
                <c:pt idx="4444">
                  <c:v>93.431165351986905</c:v>
                </c:pt>
                <c:pt idx="4445">
                  <c:v>93.431165351986905</c:v>
                </c:pt>
                <c:pt idx="4446">
                  <c:v>93.431165351986905</c:v>
                </c:pt>
                <c:pt idx="4447">
                  <c:v>93.431165351986905</c:v>
                </c:pt>
                <c:pt idx="4448">
                  <c:v>93.431165351986905</c:v>
                </c:pt>
                <c:pt idx="4449">
                  <c:v>93.431165351986905</c:v>
                </c:pt>
                <c:pt idx="4450">
                  <c:v>93.431165351986905</c:v>
                </c:pt>
                <c:pt idx="4451">
                  <c:v>93.431165351986905</c:v>
                </c:pt>
                <c:pt idx="4452">
                  <c:v>93.431165351986905</c:v>
                </c:pt>
                <c:pt idx="4453">
                  <c:v>93.431165351986905</c:v>
                </c:pt>
                <c:pt idx="4454">
                  <c:v>93.431165351986905</c:v>
                </c:pt>
                <c:pt idx="4455">
                  <c:v>93.431165351986905</c:v>
                </c:pt>
                <c:pt idx="4456">
                  <c:v>93.431165351986905</c:v>
                </c:pt>
                <c:pt idx="4457">
                  <c:v>93.431165351986905</c:v>
                </c:pt>
                <c:pt idx="4458">
                  <c:v>93.431165351986905</c:v>
                </c:pt>
                <c:pt idx="4459">
                  <c:v>93.431165351986905</c:v>
                </c:pt>
                <c:pt idx="4460">
                  <c:v>93.431165351986905</c:v>
                </c:pt>
                <c:pt idx="4461">
                  <c:v>93.431165351986905</c:v>
                </c:pt>
                <c:pt idx="4462">
                  <c:v>93.431165351986905</c:v>
                </c:pt>
                <c:pt idx="4463">
                  <c:v>93.431165351986905</c:v>
                </c:pt>
                <c:pt idx="4464">
                  <c:v>93.431165351986905</c:v>
                </c:pt>
                <c:pt idx="4465">
                  <c:v>93.431165351986905</c:v>
                </c:pt>
                <c:pt idx="4466">
                  <c:v>93.431165351986905</c:v>
                </c:pt>
                <c:pt idx="4467">
                  <c:v>93.431165351986905</c:v>
                </c:pt>
                <c:pt idx="4468">
                  <c:v>93.431165351986905</c:v>
                </c:pt>
                <c:pt idx="4469">
                  <c:v>93.431165351986905</c:v>
                </c:pt>
                <c:pt idx="4470">
                  <c:v>93.431165351986905</c:v>
                </c:pt>
                <c:pt idx="4471">
                  <c:v>93.431165351986905</c:v>
                </c:pt>
                <c:pt idx="4472">
                  <c:v>93.431165351986905</c:v>
                </c:pt>
                <c:pt idx="4473">
                  <c:v>93.431165351986905</c:v>
                </c:pt>
                <c:pt idx="4474">
                  <c:v>93.431165351986905</c:v>
                </c:pt>
                <c:pt idx="4475">
                  <c:v>93.431165351986905</c:v>
                </c:pt>
                <c:pt idx="4476">
                  <c:v>93.431165351986905</c:v>
                </c:pt>
                <c:pt idx="4477">
                  <c:v>93.431165351986905</c:v>
                </c:pt>
                <c:pt idx="4478">
                  <c:v>93.431165351986905</c:v>
                </c:pt>
                <c:pt idx="4479">
                  <c:v>93.431165351986905</c:v>
                </c:pt>
                <c:pt idx="4480">
                  <c:v>93.431165351986905</c:v>
                </c:pt>
                <c:pt idx="4481">
                  <c:v>93.431165351986905</c:v>
                </c:pt>
                <c:pt idx="4482">
                  <c:v>93.431165351986905</c:v>
                </c:pt>
                <c:pt idx="4483">
                  <c:v>93.431165351986905</c:v>
                </c:pt>
                <c:pt idx="4484">
                  <c:v>93.431165351986905</c:v>
                </c:pt>
                <c:pt idx="4485">
                  <c:v>93.431165351986905</c:v>
                </c:pt>
                <c:pt idx="4486">
                  <c:v>93.431165351986905</c:v>
                </c:pt>
                <c:pt idx="4487">
                  <c:v>93.431165351986905</c:v>
                </c:pt>
                <c:pt idx="4488">
                  <c:v>93.431165351986905</c:v>
                </c:pt>
                <c:pt idx="4489">
                  <c:v>93.431165351986905</c:v>
                </c:pt>
                <c:pt idx="4490">
                  <c:v>93.431165351986905</c:v>
                </c:pt>
                <c:pt idx="4491">
                  <c:v>93.431165351986905</c:v>
                </c:pt>
                <c:pt idx="4492">
                  <c:v>93.431165351986905</c:v>
                </c:pt>
                <c:pt idx="4493">
                  <c:v>93.431165351986905</c:v>
                </c:pt>
                <c:pt idx="4494">
                  <c:v>93.431165351986905</c:v>
                </c:pt>
                <c:pt idx="4495">
                  <c:v>93.431165351986905</c:v>
                </c:pt>
                <c:pt idx="4496">
                  <c:v>93.431165351986905</c:v>
                </c:pt>
                <c:pt idx="4497">
                  <c:v>93.431165351986905</c:v>
                </c:pt>
                <c:pt idx="4498">
                  <c:v>93.431165351986905</c:v>
                </c:pt>
                <c:pt idx="4499">
                  <c:v>93.431165351986905</c:v>
                </c:pt>
                <c:pt idx="4500">
                  <c:v>93.431165351986905</c:v>
                </c:pt>
                <c:pt idx="4501">
                  <c:v>93.431165351986905</c:v>
                </c:pt>
                <c:pt idx="4502">
                  <c:v>93.431165351986905</c:v>
                </c:pt>
                <c:pt idx="4503">
                  <c:v>93.431165351986905</c:v>
                </c:pt>
                <c:pt idx="4504">
                  <c:v>93.431165351986905</c:v>
                </c:pt>
                <c:pt idx="4505">
                  <c:v>93.431165351986905</c:v>
                </c:pt>
                <c:pt idx="4506">
                  <c:v>93.431165351986905</c:v>
                </c:pt>
                <c:pt idx="4507">
                  <c:v>93.431165351986905</c:v>
                </c:pt>
                <c:pt idx="4508">
                  <c:v>93.431165351986905</c:v>
                </c:pt>
                <c:pt idx="4509">
                  <c:v>93.431165351986905</c:v>
                </c:pt>
                <c:pt idx="4510">
                  <c:v>93.431165351986905</c:v>
                </c:pt>
                <c:pt idx="4511">
                  <c:v>93.431165351986905</c:v>
                </c:pt>
                <c:pt idx="4512">
                  <c:v>93.431165351986905</c:v>
                </c:pt>
                <c:pt idx="4513">
                  <c:v>93.431165351986905</c:v>
                </c:pt>
                <c:pt idx="4514">
                  <c:v>93.431165351986905</c:v>
                </c:pt>
                <c:pt idx="4515">
                  <c:v>93.431165351986905</c:v>
                </c:pt>
                <c:pt idx="4516">
                  <c:v>93.431165351986905</c:v>
                </c:pt>
                <c:pt idx="4517">
                  <c:v>93.431165351986905</c:v>
                </c:pt>
                <c:pt idx="4518">
                  <c:v>93.431165351986905</c:v>
                </c:pt>
                <c:pt idx="4519">
                  <c:v>93.431165351986905</c:v>
                </c:pt>
                <c:pt idx="4520">
                  <c:v>93.431165351986905</c:v>
                </c:pt>
                <c:pt idx="4521">
                  <c:v>93.431165351986905</c:v>
                </c:pt>
                <c:pt idx="4522">
                  <c:v>93.431165351986905</c:v>
                </c:pt>
                <c:pt idx="4523">
                  <c:v>93.431165351986905</c:v>
                </c:pt>
                <c:pt idx="4524">
                  <c:v>93.431165351986905</c:v>
                </c:pt>
                <c:pt idx="4525">
                  <c:v>93.431165351986905</c:v>
                </c:pt>
                <c:pt idx="4526">
                  <c:v>93.431165351986905</c:v>
                </c:pt>
                <c:pt idx="4527">
                  <c:v>93.431165351986905</c:v>
                </c:pt>
                <c:pt idx="4528">
                  <c:v>93.431165351986905</c:v>
                </c:pt>
                <c:pt idx="4529">
                  <c:v>93.431165351986905</c:v>
                </c:pt>
                <c:pt idx="4530">
                  <c:v>93.431165351986905</c:v>
                </c:pt>
                <c:pt idx="4531">
                  <c:v>93.431165351986905</c:v>
                </c:pt>
                <c:pt idx="4532">
                  <c:v>93.431165351986905</c:v>
                </c:pt>
                <c:pt idx="4533">
                  <c:v>93.431165351986905</c:v>
                </c:pt>
                <c:pt idx="4534">
                  <c:v>93.431165351986905</c:v>
                </c:pt>
                <c:pt idx="4535">
                  <c:v>93.431165351986905</c:v>
                </c:pt>
                <c:pt idx="4536">
                  <c:v>93.431165351986905</c:v>
                </c:pt>
                <c:pt idx="4537">
                  <c:v>93.431165351986905</c:v>
                </c:pt>
                <c:pt idx="4538">
                  <c:v>93.431165351986905</c:v>
                </c:pt>
                <c:pt idx="4539">
                  <c:v>93.431165351986905</c:v>
                </c:pt>
                <c:pt idx="4540">
                  <c:v>93.431165351986905</c:v>
                </c:pt>
                <c:pt idx="4541">
                  <c:v>93.431165351986905</c:v>
                </c:pt>
                <c:pt idx="4542">
                  <c:v>93.431165351986905</c:v>
                </c:pt>
                <c:pt idx="4543">
                  <c:v>93.431165351986905</c:v>
                </c:pt>
                <c:pt idx="4544">
                  <c:v>93.431165351986905</c:v>
                </c:pt>
                <c:pt idx="4545">
                  <c:v>93.431165351986905</c:v>
                </c:pt>
                <c:pt idx="4546">
                  <c:v>93.431165351986905</c:v>
                </c:pt>
                <c:pt idx="4547">
                  <c:v>93.431165351986905</c:v>
                </c:pt>
                <c:pt idx="4548">
                  <c:v>93.431165351986905</c:v>
                </c:pt>
                <c:pt idx="4549">
                  <c:v>93.431165351986905</c:v>
                </c:pt>
                <c:pt idx="4550">
                  <c:v>93.431165351986905</c:v>
                </c:pt>
                <c:pt idx="4551">
                  <c:v>93.431165351986905</c:v>
                </c:pt>
                <c:pt idx="4552">
                  <c:v>93.431165351986905</c:v>
                </c:pt>
                <c:pt idx="4553">
                  <c:v>93.431165351986905</c:v>
                </c:pt>
                <c:pt idx="4554">
                  <c:v>93.431165351986905</c:v>
                </c:pt>
                <c:pt idx="4555">
                  <c:v>93.431165351986905</c:v>
                </c:pt>
                <c:pt idx="4556">
                  <c:v>93.431165351986905</c:v>
                </c:pt>
                <c:pt idx="4557">
                  <c:v>93.431165351986905</c:v>
                </c:pt>
                <c:pt idx="4558">
                  <c:v>93.431165351986905</c:v>
                </c:pt>
                <c:pt idx="4559">
                  <c:v>93.431165351986905</c:v>
                </c:pt>
                <c:pt idx="4560">
                  <c:v>93.431165351986905</c:v>
                </c:pt>
                <c:pt idx="4561">
                  <c:v>93.431165351986905</c:v>
                </c:pt>
                <c:pt idx="4562">
                  <c:v>93.431165351986905</c:v>
                </c:pt>
                <c:pt idx="4563">
                  <c:v>93.431165351986905</c:v>
                </c:pt>
                <c:pt idx="4564">
                  <c:v>93.431165351986905</c:v>
                </c:pt>
                <c:pt idx="4565">
                  <c:v>93.431165351986905</c:v>
                </c:pt>
                <c:pt idx="4566">
                  <c:v>93.431165351986905</c:v>
                </c:pt>
                <c:pt idx="4567">
                  <c:v>93.431165351986905</c:v>
                </c:pt>
                <c:pt idx="4568">
                  <c:v>93.431165351986905</c:v>
                </c:pt>
                <c:pt idx="4569">
                  <c:v>93.431165351986905</c:v>
                </c:pt>
                <c:pt idx="4570">
                  <c:v>93.431165351986905</c:v>
                </c:pt>
                <c:pt idx="4571">
                  <c:v>93.431165351986905</c:v>
                </c:pt>
                <c:pt idx="4572">
                  <c:v>93.431165351986905</c:v>
                </c:pt>
                <c:pt idx="4573">
                  <c:v>93.431165351986905</c:v>
                </c:pt>
                <c:pt idx="4574">
                  <c:v>93.431165351986905</c:v>
                </c:pt>
                <c:pt idx="4575">
                  <c:v>93.431165351986905</c:v>
                </c:pt>
                <c:pt idx="4576">
                  <c:v>93.431165351986905</c:v>
                </c:pt>
                <c:pt idx="4577">
                  <c:v>93.431165351986905</c:v>
                </c:pt>
                <c:pt idx="4578">
                  <c:v>93.431165351986905</c:v>
                </c:pt>
                <c:pt idx="4579">
                  <c:v>93.431165351986905</c:v>
                </c:pt>
                <c:pt idx="4580">
                  <c:v>93.431165351986905</c:v>
                </c:pt>
                <c:pt idx="4581">
                  <c:v>93.431165351986905</c:v>
                </c:pt>
                <c:pt idx="4582">
                  <c:v>93.431165351986905</c:v>
                </c:pt>
                <c:pt idx="4583">
                  <c:v>93.431165351986905</c:v>
                </c:pt>
                <c:pt idx="4584">
                  <c:v>93.431165351986905</c:v>
                </c:pt>
                <c:pt idx="4585">
                  <c:v>93.431165351986905</c:v>
                </c:pt>
                <c:pt idx="4586">
                  <c:v>93.431165351986905</c:v>
                </c:pt>
                <c:pt idx="4587">
                  <c:v>93.431165351986905</c:v>
                </c:pt>
                <c:pt idx="4588">
                  <c:v>93.431165351986905</c:v>
                </c:pt>
                <c:pt idx="4589">
                  <c:v>93.431165351986905</c:v>
                </c:pt>
                <c:pt idx="4590">
                  <c:v>93.431165351986905</c:v>
                </c:pt>
                <c:pt idx="4591">
                  <c:v>93.431165351986905</c:v>
                </c:pt>
                <c:pt idx="4592">
                  <c:v>93.431165351986905</c:v>
                </c:pt>
                <c:pt idx="4593">
                  <c:v>93.431165351986905</c:v>
                </c:pt>
                <c:pt idx="4594">
                  <c:v>93.431165351986905</c:v>
                </c:pt>
                <c:pt idx="4595">
                  <c:v>93.431165351986905</c:v>
                </c:pt>
                <c:pt idx="4596">
                  <c:v>93.431165351986905</c:v>
                </c:pt>
                <c:pt idx="4597">
                  <c:v>93.431165351986905</c:v>
                </c:pt>
                <c:pt idx="4598">
                  <c:v>93.431165351986905</c:v>
                </c:pt>
                <c:pt idx="4599">
                  <c:v>93.431165351986905</c:v>
                </c:pt>
                <c:pt idx="4600">
                  <c:v>93.431165351986905</c:v>
                </c:pt>
                <c:pt idx="4601">
                  <c:v>93.431165351986905</c:v>
                </c:pt>
                <c:pt idx="4602">
                  <c:v>93.431165351986905</c:v>
                </c:pt>
                <c:pt idx="4603">
                  <c:v>93.431165351986905</c:v>
                </c:pt>
                <c:pt idx="4604">
                  <c:v>93.431165351986905</c:v>
                </c:pt>
                <c:pt idx="4605">
                  <c:v>93.431165351986905</c:v>
                </c:pt>
                <c:pt idx="4606">
                  <c:v>93.431165351986905</c:v>
                </c:pt>
                <c:pt idx="4607">
                  <c:v>93.431165351986905</c:v>
                </c:pt>
                <c:pt idx="4608">
                  <c:v>93.431165351986905</c:v>
                </c:pt>
                <c:pt idx="4609">
                  <c:v>93.431165351986905</c:v>
                </c:pt>
                <c:pt idx="4610">
                  <c:v>93.431165351986905</c:v>
                </c:pt>
                <c:pt idx="4611">
                  <c:v>93.431165351986905</c:v>
                </c:pt>
                <c:pt idx="4612">
                  <c:v>93.431165351986905</c:v>
                </c:pt>
                <c:pt idx="4613">
                  <c:v>93.431165351986905</c:v>
                </c:pt>
                <c:pt idx="4614">
                  <c:v>93.431165351986905</c:v>
                </c:pt>
                <c:pt idx="4615">
                  <c:v>93.431165351986905</c:v>
                </c:pt>
                <c:pt idx="4616">
                  <c:v>93.431165351986905</c:v>
                </c:pt>
                <c:pt idx="4617">
                  <c:v>93.431165351986905</c:v>
                </c:pt>
                <c:pt idx="4618">
                  <c:v>93.431165351986905</c:v>
                </c:pt>
                <c:pt idx="4619">
                  <c:v>93.431165351986905</c:v>
                </c:pt>
                <c:pt idx="4620">
                  <c:v>93.431165351986905</c:v>
                </c:pt>
                <c:pt idx="4621">
                  <c:v>93.431165351986905</c:v>
                </c:pt>
                <c:pt idx="4622">
                  <c:v>93.431165351986905</c:v>
                </c:pt>
                <c:pt idx="4623">
                  <c:v>93.431165351986905</c:v>
                </c:pt>
                <c:pt idx="4624">
                  <c:v>93.431165351986905</c:v>
                </c:pt>
                <c:pt idx="4625">
                  <c:v>93.431165351986905</c:v>
                </c:pt>
                <c:pt idx="4626">
                  <c:v>93.431165351986905</c:v>
                </c:pt>
                <c:pt idx="4627">
                  <c:v>93.431165351986905</c:v>
                </c:pt>
                <c:pt idx="4628">
                  <c:v>93.431165351986905</c:v>
                </c:pt>
                <c:pt idx="4629">
                  <c:v>93.431165351986905</c:v>
                </c:pt>
                <c:pt idx="4630">
                  <c:v>93.431165351986905</c:v>
                </c:pt>
                <c:pt idx="4631">
                  <c:v>93.431165351986905</c:v>
                </c:pt>
                <c:pt idx="4632">
                  <c:v>93.431165351986905</c:v>
                </c:pt>
                <c:pt idx="4633">
                  <c:v>93.431165351986905</c:v>
                </c:pt>
                <c:pt idx="4634">
                  <c:v>93.431165351986905</c:v>
                </c:pt>
                <c:pt idx="4635">
                  <c:v>93.431165351986905</c:v>
                </c:pt>
                <c:pt idx="4636">
                  <c:v>93.431165351986905</c:v>
                </c:pt>
                <c:pt idx="4637">
                  <c:v>93.431165351986905</c:v>
                </c:pt>
                <c:pt idx="4638">
                  <c:v>93.431165351986905</c:v>
                </c:pt>
                <c:pt idx="4639">
                  <c:v>93.431165351986905</c:v>
                </c:pt>
                <c:pt idx="4640">
                  <c:v>93.431165351986905</c:v>
                </c:pt>
                <c:pt idx="4641">
                  <c:v>93.431165351986905</c:v>
                </c:pt>
                <c:pt idx="4642">
                  <c:v>93.431165351986905</c:v>
                </c:pt>
                <c:pt idx="4643">
                  <c:v>93.431165351986905</c:v>
                </c:pt>
                <c:pt idx="4644">
                  <c:v>93.431165351986905</c:v>
                </c:pt>
                <c:pt idx="4645">
                  <c:v>93.431165351986905</c:v>
                </c:pt>
                <c:pt idx="4646">
                  <c:v>93.431165351986905</c:v>
                </c:pt>
                <c:pt idx="4647">
                  <c:v>93.431165351986905</c:v>
                </c:pt>
                <c:pt idx="4648">
                  <c:v>93.431165351986905</c:v>
                </c:pt>
                <c:pt idx="4649">
                  <c:v>93.431165351986905</c:v>
                </c:pt>
                <c:pt idx="4650">
                  <c:v>93.431165351986905</c:v>
                </c:pt>
                <c:pt idx="4651">
                  <c:v>93.431165351986905</c:v>
                </c:pt>
                <c:pt idx="4652">
                  <c:v>93.431165351986905</c:v>
                </c:pt>
                <c:pt idx="4653">
                  <c:v>93.431165351986905</c:v>
                </c:pt>
                <c:pt idx="4654">
                  <c:v>93.431165351986905</c:v>
                </c:pt>
                <c:pt idx="4655">
                  <c:v>93.431165351986905</c:v>
                </c:pt>
                <c:pt idx="4656">
                  <c:v>93.431165351986905</c:v>
                </c:pt>
                <c:pt idx="4657">
                  <c:v>93.431165351986905</c:v>
                </c:pt>
                <c:pt idx="4658">
                  <c:v>93.431165351986905</c:v>
                </c:pt>
                <c:pt idx="4659">
                  <c:v>93.431165351986905</c:v>
                </c:pt>
                <c:pt idx="4660">
                  <c:v>93.431165351986905</c:v>
                </c:pt>
                <c:pt idx="4661">
                  <c:v>93.431165351986905</c:v>
                </c:pt>
                <c:pt idx="4662">
                  <c:v>93.431165351986905</c:v>
                </c:pt>
                <c:pt idx="4663">
                  <c:v>93.431165351986905</c:v>
                </c:pt>
                <c:pt idx="4664">
                  <c:v>93.431165351986905</c:v>
                </c:pt>
                <c:pt idx="4665">
                  <c:v>93.431165351986905</c:v>
                </c:pt>
                <c:pt idx="4666">
                  <c:v>93.431165351986905</c:v>
                </c:pt>
                <c:pt idx="4667">
                  <c:v>93.431165351986905</c:v>
                </c:pt>
                <c:pt idx="4668">
                  <c:v>93.431165351986905</c:v>
                </c:pt>
                <c:pt idx="4669">
                  <c:v>93.431165351986905</c:v>
                </c:pt>
                <c:pt idx="4670">
                  <c:v>93.431165351986905</c:v>
                </c:pt>
                <c:pt idx="4671">
                  <c:v>93.431165351986905</c:v>
                </c:pt>
                <c:pt idx="4672">
                  <c:v>93.431165351986905</c:v>
                </c:pt>
                <c:pt idx="4673">
                  <c:v>93.431165351986905</c:v>
                </c:pt>
                <c:pt idx="4674">
                  <c:v>93.431165351986905</c:v>
                </c:pt>
                <c:pt idx="4675">
                  <c:v>93.431165351986905</c:v>
                </c:pt>
                <c:pt idx="4676">
                  <c:v>93.431165351986905</c:v>
                </c:pt>
                <c:pt idx="4677">
                  <c:v>93.431165351986905</c:v>
                </c:pt>
                <c:pt idx="4678">
                  <c:v>93.431165351986905</c:v>
                </c:pt>
                <c:pt idx="4679">
                  <c:v>93.431165351986905</c:v>
                </c:pt>
                <c:pt idx="4680">
                  <c:v>93.431165351986905</c:v>
                </c:pt>
                <c:pt idx="4681">
                  <c:v>93.431165351986905</c:v>
                </c:pt>
                <c:pt idx="4682">
                  <c:v>93.431165351986905</c:v>
                </c:pt>
                <c:pt idx="4683">
                  <c:v>93.431165351986905</c:v>
                </c:pt>
                <c:pt idx="4684">
                  <c:v>93.431165351986905</c:v>
                </c:pt>
                <c:pt idx="4685">
                  <c:v>93.431165351986905</c:v>
                </c:pt>
                <c:pt idx="4686">
                  <c:v>93.431165351986905</c:v>
                </c:pt>
                <c:pt idx="4687">
                  <c:v>93.431165351986905</c:v>
                </c:pt>
                <c:pt idx="4688">
                  <c:v>93.431165351986905</c:v>
                </c:pt>
                <c:pt idx="4689">
                  <c:v>93.431165351986905</c:v>
                </c:pt>
                <c:pt idx="4690">
                  <c:v>93.431165351986905</c:v>
                </c:pt>
                <c:pt idx="4691">
                  <c:v>93.431165351986905</c:v>
                </c:pt>
                <c:pt idx="4692">
                  <c:v>93.431165351986905</c:v>
                </c:pt>
                <c:pt idx="4693">
                  <c:v>93.431165351986905</c:v>
                </c:pt>
                <c:pt idx="4694">
                  <c:v>93.431165351986905</c:v>
                </c:pt>
                <c:pt idx="4695">
                  <c:v>93.431165351986905</c:v>
                </c:pt>
                <c:pt idx="4696">
                  <c:v>93.431165351986905</c:v>
                </c:pt>
                <c:pt idx="4697">
                  <c:v>93.431165351986905</c:v>
                </c:pt>
                <c:pt idx="4698">
                  <c:v>93.431165351986905</c:v>
                </c:pt>
                <c:pt idx="4699">
                  <c:v>93.431165351986905</c:v>
                </c:pt>
                <c:pt idx="4700">
                  <c:v>93.431165351986905</c:v>
                </c:pt>
                <c:pt idx="4701">
                  <c:v>93.431165351986905</c:v>
                </c:pt>
                <c:pt idx="4702">
                  <c:v>93.431165351986905</c:v>
                </c:pt>
                <c:pt idx="4703">
                  <c:v>93.431165351986905</c:v>
                </c:pt>
                <c:pt idx="4704">
                  <c:v>93.431165351986905</c:v>
                </c:pt>
                <c:pt idx="4705">
                  <c:v>93.431165351986905</c:v>
                </c:pt>
                <c:pt idx="4706">
                  <c:v>93.431165351986905</c:v>
                </c:pt>
                <c:pt idx="4707">
                  <c:v>93.431165351986905</c:v>
                </c:pt>
                <c:pt idx="4708">
                  <c:v>93.431165351986905</c:v>
                </c:pt>
                <c:pt idx="4709">
                  <c:v>93.431165351986905</c:v>
                </c:pt>
                <c:pt idx="4710">
                  <c:v>93.431165351986905</c:v>
                </c:pt>
                <c:pt idx="4711">
                  <c:v>93.431165351986905</c:v>
                </c:pt>
                <c:pt idx="4712">
                  <c:v>93.431165351986905</c:v>
                </c:pt>
                <c:pt idx="4713">
                  <c:v>93.431165351986905</c:v>
                </c:pt>
                <c:pt idx="4714">
                  <c:v>93.431165351986905</c:v>
                </c:pt>
                <c:pt idx="4715">
                  <c:v>93.431165351986905</c:v>
                </c:pt>
                <c:pt idx="4716">
                  <c:v>93.431165351986905</c:v>
                </c:pt>
                <c:pt idx="4717">
                  <c:v>93.431165351986905</c:v>
                </c:pt>
                <c:pt idx="4718">
                  <c:v>93.431165351986905</c:v>
                </c:pt>
                <c:pt idx="4719">
                  <c:v>93.431165351986905</c:v>
                </c:pt>
                <c:pt idx="4720">
                  <c:v>93.431165351986905</c:v>
                </c:pt>
                <c:pt idx="4721">
                  <c:v>93.431165351986905</c:v>
                </c:pt>
                <c:pt idx="4722">
                  <c:v>93.431165351986905</c:v>
                </c:pt>
                <c:pt idx="4723">
                  <c:v>93.431165351986905</c:v>
                </c:pt>
                <c:pt idx="4724">
                  <c:v>93.431165351986905</c:v>
                </c:pt>
                <c:pt idx="4725">
                  <c:v>93.431165351986905</c:v>
                </c:pt>
                <c:pt idx="4726">
                  <c:v>93.431165351986905</c:v>
                </c:pt>
                <c:pt idx="4727">
                  <c:v>93.431165351986905</c:v>
                </c:pt>
                <c:pt idx="4728">
                  <c:v>93.431165351986905</c:v>
                </c:pt>
                <c:pt idx="4729">
                  <c:v>93.431165351986905</c:v>
                </c:pt>
                <c:pt idx="4730">
                  <c:v>93.431165351986905</c:v>
                </c:pt>
                <c:pt idx="4731">
                  <c:v>93.431165351986905</c:v>
                </c:pt>
                <c:pt idx="4732">
                  <c:v>93.431165351986905</c:v>
                </c:pt>
                <c:pt idx="4733">
                  <c:v>93.431165351986905</c:v>
                </c:pt>
                <c:pt idx="4734">
                  <c:v>93.431165351986905</c:v>
                </c:pt>
                <c:pt idx="4735">
                  <c:v>93.431165351986905</c:v>
                </c:pt>
                <c:pt idx="4736">
                  <c:v>93.431165351986905</c:v>
                </c:pt>
                <c:pt idx="4737">
                  <c:v>93.431165351986905</c:v>
                </c:pt>
                <c:pt idx="4738">
                  <c:v>93.431165351986905</c:v>
                </c:pt>
                <c:pt idx="4739">
                  <c:v>93.431165351986905</c:v>
                </c:pt>
                <c:pt idx="4740">
                  <c:v>93.431165351986905</c:v>
                </c:pt>
                <c:pt idx="4741">
                  <c:v>93.431165351986905</c:v>
                </c:pt>
                <c:pt idx="4742">
                  <c:v>93.431165351986905</c:v>
                </c:pt>
                <c:pt idx="4743">
                  <c:v>93.431165351986905</c:v>
                </c:pt>
                <c:pt idx="4744">
                  <c:v>93.431165351986905</c:v>
                </c:pt>
                <c:pt idx="4745">
                  <c:v>93.431165351986905</c:v>
                </c:pt>
                <c:pt idx="4746">
                  <c:v>93.431165351986905</c:v>
                </c:pt>
                <c:pt idx="4747">
                  <c:v>93.431165351986905</c:v>
                </c:pt>
                <c:pt idx="4748">
                  <c:v>93.431165351986905</c:v>
                </c:pt>
                <c:pt idx="4749">
                  <c:v>93.431165351986905</c:v>
                </c:pt>
                <c:pt idx="4750">
                  <c:v>93.431165351986905</c:v>
                </c:pt>
                <c:pt idx="4751">
                  <c:v>93.431165351986905</c:v>
                </c:pt>
                <c:pt idx="4752">
                  <c:v>93.431165351986905</c:v>
                </c:pt>
                <c:pt idx="4753">
                  <c:v>93.431165351986905</c:v>
                </c:pt>
                <c:pt idx="4754">
                  <c:v>93.431165351986905</c:v>
                </c:pt>
                <c:pt idx="4755">
                  <c:v>93.431165351986905</c:v>
                </c:pt>
                <c:pt idx="4756">
                  <c:v>93.431165351986905</c:v>
                </c:pt>
                <c:pt idx="4757">
                  <c:v>93.431165351986905</c:v>
                </c:pt>
                <c:pt idx="4758">
                  <c:v>93.431165351986905</c:v>
                </c:pt>
                <c:pt idx="4759">
                  <c:v>93.431165351986905</c:v>
                </c:pt>
                <c:pt idx="4760">
                  <c:v>93.431165351986905</c:v>
                </c:pt>
                <c:pt idx="4761">
                  <c:v>93.431165351986905</c:v>
                </c:pt>
                <c:pt idx="4762">
                  <c:v>93.431165351986905</c:v>
                </c:pt>
                <c:pt idx="4763">
                  <c:v>93.431165351986905</c:v>
                </c:pt>
                <c:pt idx="4764">
                  <c:v>93.431165351986905</c:v>
                </c:pt>
                <c:pt idx="4765">
                  <c:v>93.431165351986905</c:v>
                </c:pt>
                <c:pt idx="4766">
                  <c:v>93.431165351986905</c:v>
                </c:pt>
                <c:pt idx="4767">
                  <c:v>93.431165351986905</c:v>
                </c:pt>
                <c:pt idx="4768">
                  <c:v>93.431165351986905</c:v>
                </c:pt>
                <c:pt idx="4769">
                  <c:v>93.431165351986905</c:v>
                </c:pt>
                <c:pt idx="4770">
                  <c:v>93.431165351986905</c:v>
                </c:pt>
                <c:pt idx="4771">
                  <c:v>93.431165351986905</c:v>
                </c:pt>
                <c:pt idx="4772">
                  <c:v>93.431165351986905</c:v>
                </c:pt>
                <c:pt idx="4773">
                  <c:v>93.431165351986905</c:v>
                </c:pt>
                <c:pt idx="4774">
                  <c:v>93.431165351986905</c:v>
                </c:pt>
                <c:pt idx="4775">
                  <c:v>93.431165351986905</c:v>
                </c:pt>
                <c:pt idx="4776">
                  <c:v>93.431165351986905</c:v>
                </c:pt>
                <c:pt idx="4777">
                  <c:v>93.431165351986905</c:v>
                </c:pt>
                <c:pt idx="4778">
                  <c:v>93.431165351986905</c:v>
                </c:pt>
                <c:pt idx="4779">
                  <c:v>93.431165351986905</c:v>
                </c:pt>
                <c:pt idx="4780">
                  <c:v>93.431165351986905</c:v>
                </c:pt>
                <c:pt idx="4781">
                  <c:v>93.431165351986905</c:v>
                </c:pt>
                <c:pt idx="4782">
                  <c:v>93.431165351986905</c:v>
                </c:pt>
                <c:pt idx="4783">
                  <c:v>93.431165351986905</c:v>
                </c:pt>
                <c:pt idx="4784">
                  <c:v>93.431165351986905</c:v>
                </c:pt>
                <c:pt idx="4785">
                  <c:v>93.431165351986905</c:v>
                </c:pt>
                <c:pt idx="4786">
                  <c:v>93.431165351986905</c:v>
                </c:pt>
                <c:pt idx="4787">
                  <c:v>93.431165351986905</c:v>
                </c:pt>
                <c:pt idx="4788">
                  <c:v>93.431165351986905</c:v>
                </c:pt>
                <c:pt idx="4789">
                  <c:v>93.431165351986905</c:v>
                </c:pt>
                <c:pt idx="4790">
                  <c:v>93.431165351986905</c:v>
                </c:pt>
                <c:pt idx="4791">
                  <c:v>93.431165351986905</c:v>
                </c:pt>
                <c:pt idx="4792">
                  <c:v>93.431165351986905</c:v>
                </c:pt>
                <c:pt idx="4793">
                  <c:v>93.431165351986905</c:v>
                </c:pt>
                <c:pt idx="4794">
                  <c:v>93.431165351986905</c:v>
                </c:pt>
                <c:pt idx="4795">
                  <c:v>93.431165351986905</c:v>
                </c:pt>
                <c:pt idx="4796">
                  <c:v>93.431165351986905</c:v>
                </c:pt>
                <c:pt idx="4797">
                  <c:v>93.431165351986905</c:v>
                </c:pt>
                <c:pt idx="4798">
                  <c:v>93.431165351986905</c:v>
                </c:pt>
                <c:pt idx="4799">
                  <c:v>93.431165351986905</c:v>
                </c:pt>
                <c:pt idx="4800">
                  <c:v>93.431165351986905</c:v>
                </c:pt>
                <c:pt idx="4801">
                  <c:v>93.431165351986905</c:v>
                </c:pt>
                <c:pt idx="4802">
                  <c:v>93.431165351986905</c:v>
                </c:pt>
                <c:pt idx="4803">
                  <c:v>93.431165351986905</c:v>
                </c:pt>
                <c:pt idx="4804">
                  <c:v>93.431165351986905</c:v>
                </c:pt>
                <c:pt idx="4805">
                  <c:v>93.431165351986905</c:v>
                </c:pt>
                <c:pt idx="4806">
                  <c:v>93.431165351986905</c:v>
                </c:pt>
                <c:pt idx="4807">
                  <c:v>93.431165351986905</c:v>
                </c:pt>
                <c:pt idx="4808">
                  <c:v>93.431165351986905</c:v>
                </c:pt>
                <c:pt idx="4809">
                  <c:v>93.431165351986905</c:v>
                </c:pt>
                <c:pt idx="4810">
                  <c:v>93.431165351986905</c:v>
                </c:pt>
                <c:pt idx="4811">
                  <c:v>93.431165351986905</c:v>
                </c:pt>
                <c:pt idx="4812">
                  <c:v>93.431165351986905</c:v>
                </c:pt>
                <c:pt idx="4813">
                  <c:v>93.431165351986905</c:v>
                </c:pt>
                <c:pt idx="4814">
                  <c:v>93.431165351986905</c:v>
                </c:pt>
                <c:pt idx="4815">
                  <c:v>93.431165351986905</c:v>
                </c:pt>
                <c:pt idx="4816">
                  <c:v>93.431165351986905</c:v>
                </c:pt>
                <c:pt idx="4817">
                  <c:v>93.431165351986905</c:v>
                </c:pt>
                <c:pt idx="4818">
                  <c:v>93.431165351986905</c:v>
                </c:pt>
                <c:pt idx="4819">
                  <c:v>93.431165351986905</c:v>
                </c:pt>
                <c:pt idx="4820">
                  <c:v>93.431165351986905</c:v>
                </c:pt>
                <c:pt idx="4821">
                  <c:v>93.431165351986905</c:v>
                </c:pt>
                <c:pt idx="4822">
                  <c:v>93.431165351986905</c:v>
                </c:pt>
                <c:pt idx="4823">
                  <c:v>93.431165351986905</c:v>
                </c:pt>
                <c:pt idx="4824">
                  <c:v>93.431165351986905</c:v>
                </c:pt>
                <c:pt idx="4825">
                  <c:v>93.431165351986905</c:v>
                </c:pt>
                <c:pt idx="4826">
                  <c:v>93.431165351986905</c:v>
                </c:pt>
                <c:pt idx="4827">
                  <c:v>93.431165351986905</c:v>
                </c:pt>
                <c:pt idx="4828">
                  <c:v>93.431165351986905</c:v>
                </c:pt>
                <c:pt idx="4829">
                  <c:v>93.431165351986905</c:v>
                </c:pt>
                <c:pt idx="4830">
                  <c:v>93.431165351986905</c:v>
                </c:pt>
                <c:pt idx="4831">
                  <c:v>93.431165351986905</c:v>
                </c:pt>
                <c:pt idx="4832">
                  <c:v>93.431165351986905</c:v>
                </c:pt>
                <c:pt idx="4833">
                  <c:v>93.431165351986905</c:v>
                </c:pt>
                <c:pt idx="4834">
                  <c:v>93.431165351986905</c:v>
                </c:pt>
                <c:pt idx="4835">
                  <c:v>93.431165351986905</c:v>
                </c:pt>
                <c:pt idx="4836">
                  <c:v>93.431165351986905</c:v>
                </c:pt>
                <c:pt idx="4837">
                  <c:v>93.431165351986905</c:v>
                </c:pt>
                <c:pt idx="4838">
                  <c:v>93.431165351986905</c:v>
                </c:pt>
                <c:pt idx="4839">
                  <c:v>93.431165351986905</c:v>
                </c:pt>
                <c:pt idx="4840">
                  <c:v>93.431165351986905</c:v>
                </c:pt>
                <c:pt idx="4841">
                  <c:v>93.431165351986905</c:v>
                </c:pt>
                <c:pt idx="4842">
                  <c:v>93.431165351986905</c:v>
                </c:pt>
                <c:pt idx="4843">
                  <c:v>93.431165351986905</c:v>
                </c:pt>
                <c:pt idx="4844">
                  <c:v>93.431165351986905</c:v>
                </c:pt>
                <c:pt idx="4845">
                  <c:v>93.431165351986905</c:v>
                </c:pt>
                <c:pt idx="4846">
                  <c:v>93.431165351986905</c:v>
                </c:pt>
                <c:pt idx="4847">
                  <c:v>93.431165351986905</c:v>
                </c:pt>
                <c:pt idx="4848">
                  <c:v>93.431165351986905</c:v>
                </c:pt>
                <c:pt idx="4849">
                  <c:v>93.431165351986905</c:v>
                </c:pt>
                <c:pt idx="4850">
                  <c:v>93.431165351986905</c:v>
                </c:pt>
                <c:pt idx="4851">
                  <c:v>93.431165351986905</c:v>
                </c:pt>
                <c:pt idx="4852">
                  <c:v>93.431165351986905</c:v>
                </c:pt>
                <c:pt idx="4853">
                  <c:v>93.431165351986905</c:v>
                </c:pt>
                <c:pt idx="4854">
                  <c:v>93.431165351986905</c:v>
                </c:pt>
                <c:pt idx="4855">
                  <c:v>93.431165351986905</c:v>
                </c:pt>
                <c:pt idx="4856">
                  <c:v>93.431165351986905</c:v>
                </c:pt>
                <c:pt idx="4857">
                  <c:v>93.431165351986905</c:v>
                </c:pt>
                <c:pt idx="4858">
                  <c:v>93.431165351986905</c:v>
                </c:pt>
                <c:pt idx="4859">
                  <c:v>93.431165351986905</c:v>
                </c:pt>
                <c:pt idx="4860">
                  <c:v>93.431165351986905</c:v>
                </c:pt>
                <c:pt idx="4861">
                  <c:v>93.431165351986905</c:v>
                </c:pt>
                <c:pt idx="4862">
                  <c:v>93.431165351986905</c:v>
                </c:pt>
                <c:pt idx="4863">
                  <c:v>93.431165351986905</c:v>
                </c:pt>
                <c:pt idx="4864">
                  <c:v>93.431165351986905</c:v>
                </c:pt>
                <c:pt idx="4865">
                  <c:v>93.431165351986905</c:v>
                </c:pt>
                <c:pt idx="4866">
                  <c:v>93.431165351986905</c:v>
                </c:pt>
                <c:pt idx="4867">
                  <c:v>93.431165351986905</c:v>
                </c:pt>
                <c:pt idx="4868">
                  <c:v>93.431165351986905</c:v>
                </c:pt>
                <c:pt idx="4869">
                  <c:v>93.431165351986905</c:v>
                </c:pt>
                <c:pt idx="4870">
                  <c:v>93.431165351986905</c:v>
                </c:pt>
                <c:pt idx="4871">
                  <c:v>93.431165351986905</c:v>
                </c:pt>
                <c:pt idx="4872">
                  <c:v>93.431165351986905</c:v>
                </c:pt>
                <c:pt idx="4873">
                  <c:v>93.431165351986905</c:v>
                </c:pt>
                <c:pt idx="4874">
                  <c:v>93.431165351986905</c:v>
                </c:pt>
                <c:pt idx="4875">
                  <c:v>93.431165351986905</c:v>
                </c:pt>
                <c:pt idx="4876">
                  <c:v>93.431165351986905</c:v>
                </c:pt>
                <c:pt idx="4877">
                  <c:v>93.431165351986905</c:v>
                </c:pt>
                <c:pt idx="4878">
                  <c:v>93.431165351986905</c:v>
                </c:pt>
                <c:pt idx="4879">
                  <c:v>93.431165351986905</c:v>
                </c:pt>
                <c:pt idx="4880">
                  <c:v>93.431165351986905</c:v>
                </c:pt>
                <c:pt idx="4881">
                  <c:v>93.431165351986905</c:v>
                </c:pt>
                <c:pt idx="4882">
                  <c:v>93.431165351986905</c:v>
                </c:pt>
                <c:pt idx="4883">
                  <c:v>93.431165351986905</c:v>
                </c:pt>
                <c:pt idx="4884">
                  <c:v>93.431165351986905</c:v>
                </c:pt>
                <c:pt idx="4885">
                  <c:v>93.431165351986905</c:v>
                </c:pt>
                <c:pt idx="4886">
                  <c:v>93.431165351986905</c:v>
                </c:pt>
                <c:pt idx="4887">
                  <c:v>93.431165351986905</c:v>
                </c:pt>
                <c:pt idx="4888">
                  <c:v>93.431165351986905</c:v>
                </c:pt>
                <c:pt idx="4889">
                  <c:v>93.431165351986905</c:v>
                </c:pt>
                <c:pt idx="4890">
                  <c:v>93.431165351986905</c:v>
                </c:pt>
                <c:pt idx="4891">
                  <c:v>93.431165351986905</c:v>
                </c:pt>
                <c:pt idx="4892">
                  <c:v>93.431165351986905</c:v>
                </c:pt>
                <c:pt idx="4893">
                  <c:v>93.431165351986905</c:v>
                </c:pt>
                <c:pt idx="4894">
                  <c:v>93.431165351986905</c:v>
                </c:pt>
                <c:pt idx="4895">
                  <c:v>93.431165351986905</c:v>
                </c:pt>
                <c:pt idx="4896">
                  <c:v>93.431165351986905</c:v>
                </c:pt>
                <c:pt idx="4897">
                  <c:v>93.431165351986905</c:v>
                </c:pt>
                <c:pt idx="4898">
                  <c:v>93.431165351986905</c:v>
                </c:pt>
                <c:pt idx="4899">
                  <c:v>93.431165351986905</c:v>
                </c:pt>
                <c:pt idx="4900">
                  <c:v>93.431165351986905</c:v>
                </c:pt>
                <c:pt idx="4901">
                  <c:v>93.431165351986905</c:v>
                </c:pt>
                <c:pt idx="4902">
                  <c:v>93.431165351986905</c:v>
                </c:pt>
                <c:pt idx="4903">
                  <c:v>93.431165351986905</c:v>
                </c:pt>
                <c:pt idx="4904">
                  <c:v>93.431165351986905</c:v>
                </c:pt>
                <c:pt idx="4905">
                  <c:v>93.431165351986905</c:v>
                </c:pt>
                <c:pt idx="4906">
                  <c:v>93.431165351986905</c:v>
                </c:pt>
                <c:pt idx="4907">
                  <c:v>93.431165351986905</c:v>
                </c:pt>
                <c:pt idx="4908">
                  <c:v>93.431165351986905</c:v>
                </c:pt>
                <c:pt idx="4909">
                  <c:v>93.431165351986905</c:v>
                </c:pt>
                <c:pt idx="4910">
                  <c:v>93.431165351986905</c:v>
                </c:pt>
                <c:pt idx="4911">
                  <c:v>93.431165351986905</c:v>
                </c:pt>
                <c:pt idx="4912">
                  <c:v>93.431165351986905</c:v>
                </c:pt>
                <c:pt idx="4913">
                  <c:v>93.431165351986905</c:v>
                </c:pt>
                <c:pt idx="4914">
                  <c:v>93.431165351986905</c:v>
                </c:pt>
                <c:pt idx="4915">
                  <c:v>93.431165351986905</c:v>
                </c:pt>
                <c:pt idx="4916">
                  <c:v>93.431165351986905</c:v>
                </c:pt>
                <c:pt idx="4917">
                  <c:v>93.431165351986905</c:v>
                </c:pt>
                <c:pt idx="4918">
                  <c:v>93.431165351986905</c:v>
                </c:pt>
                <c:pt idx="4919">
                  <c:v>93.431165351986905</c:v>
                </c:pt>
                <c:pt idx="4920">
                  <c:v>93.431165351986905</c:v>
                </c:pt>
                <c:pt idx="4921">
                  <c:v>93.431165351986905</c:v>
                </c:pt>
                <c:pt idx="4922">
                  <c:v>93.431165351986905</c:v>
                </c:pt>
                <c:pt idx="4923">
                  <c:v>93.431165351986905</c:v>
                </c:pt>
                <c:pt idx="4924">
                  <c:v>93.431165351986905</c:v>
                </c:pt>
                <c:pt idx="4925">
                  <c:v>93.431165351986905</c:v>
                </c:pt>
                <c:pt idx="4926">
                  <c:v>93.431165351986905</c:v>
                </c:pt>
                <c:pt idx="4927">
                  <c:v>93.431165351986905</c:v>
                </c:pt>
                <c:pt idx="4928">
                  <c:v>93.431165351986905</c:v>
                </c:pt>
                <c:pt idx="4929">
                  <c:v>93.431165351986905</c:v>
                </c:pt>
                <c:pt idx="4930">
                  <c:v>93.431165351986905</c:v>
                </c:pt>
                <c:pt idx="4931">
                  <c:v>93.431165351986905</c:v>
                </c:pt>
                <c:pt idx="4932">
                  <c:v>93.431165351986905</c:v>
                </c:pt>
                <c:pt idx="4933">
                  <c:v>93.431165351986905</c:v>
                </c:pt>
                <c:pt idx="4934">
                  <c:v>93.431165351986905</c:v>
                </c:pt>
                <c:pt idx="4935">
                  <c:v>93.431165351986905</c:v>
                </c:pt>
                <c:pt idx="4936">
                  <c:v>93.431165351986905</c:v>
                </c:pt>
                <c:pt idx="4937">
                  <c:v>93.431165351986905</c:v>
                </c:pt>
                <c:pt idx="4938">
                  <c:v>93.431165351986905</c:v>
                </c:pt>
                <c:pt idx="4939">
                  <c:v>93.431165351986905</c:v>
                </c:pt>
                <c:pt idx="4940">
                  <c:v>93.431165351986905</c:v>
                </c:pt>
                <c:pt idx="4941">
                  <c:v>93.431165351986905</c:v>
                </c:pt>
                <c:pt idx="4942">
                  <c:v>93.431165351986905</c:v>
                </c:pt>
                <c:pt idx="4943">
                  <c:v>93.431165351986905</c:v>
                </c:pt>
                <c:pt idx="4944">
                  <c:v>93.431165351986905</c:v>
                </c:pt>
                <c:pt idx="4945">
                  <c:v>93.431165351986905</c:v>
                </c:pt>
                <c:pt idx="4946">
                  <c:v>93.431165351986905</c:v>
                </c:pt>
                <c:pt idx="4947">
                  <c:v>93.431165351986905</c:v>
                </c:pt>
                <c:pt idx="4948">
                  <c:v>93.431165351986905</c:v>
                </c:pt>
                <c:pt idx="4949">
                  <c:v>93.431165351986905</c:v>
                </c:pt>
                <c:pt idx="4950">
                  <c:v>93.431165351986905</c:v>
                </c:pt>
                <c:pt idx="4951">
                  <c:v>93.431165351986905</c:v>
                </c:pt>
                <c:pt idx="4952">
                  <c:v>93.431165351986905</c:v>
                </c:pt>
                <c:pt idx="4953">
                  <c:v>93.431165351986905</c:v>
                </c:pt>
                <c:pt idx="4954">
                  <c:v>93.431165351986905</c:v>
                </c:pt>
                <c:pt idx="4955">
                  <c:v>93.431165351986905</c:v>
                </c:pt>
                <c:pt idx="4956">
                  <c:v>93.431165351986905</c:v>
                </c:pt>
                <c:pt idx="4957">
                  <c:v>93.431165351986905</c:v>
                </c:pt>
                <c:pt idx="4958">
                  <c:v>93.431165351986905</c:v>
                </c:pt>
                <c:pt idx="4959">
                  <c:v>93.431165351986905</c:v>
                </c:pt>
                <c:pt idx="4960">
                  <c:v>93.431165351986905</c:v>
                </c:pt>
                <c:pt idx="4961">
                  <c:v>93.431165351986905</c:v>
                </c:pt>
                <c:pt idx="4962">
                  <c:v>93.431165351986905</c:v>
                </c:pt>
                <c:pt idx="4963">
                  <c:v>93.431165351986905</c:v>
                </c:pt>
                <c:pt idx="4964">
                  <c:v>93.431165351986905</c:v>
                </c:pt>
                <c:pt idx="4965">
                  <c:v>93.431165351986905</c:v>
                </c:pt>
                <c:pt idx="4966">
                  <c:v>93.431165351986905</c:v>
                </c:pt>
                <c:pt idx="4967">
                  <c:v>93.431165351986905</c:v>
                </c:pt>
                <c:pt idx="4968">
                  <c:v>93.431165351986905</c:v>
                </c:pt>
                <c:pt idx="4969">
                  <c:v>93.431165351986905</c:v>
                </c:pt>
                <c:pt idx="4970">
                  <c:v>93.431165351986905</c:v>
                </c:pt>
                <c:pt idx="4971">
                  <c:v>93.431165351986905</c:v>
                </c:pt>
                <c:pt idx="4972">
                  <c:v>93.431165351986905</c:v>
                </c:pt>
                <c:pt idx="4973">
                  <c:v>93.431165351986905</c:v>
                </c:pt>
                <c:pt idx="4974">
                  <c:v>93.431165351986905</c:v>
                </c:pt>
                <c:pt idx="4975">
                  <c:v>93.431165351986905</c:v>
                </c:pt>
                <c:pt idx="4976">
                  <c:v>93.431165351986905</c:v>
                </c:pt>
                <c:pt idx="4977">
                  <c:v>93.431165351986905</c:v>
                </c:pt>
                <c:pt idx="4978">
                  <c:v>93.431165351986905</c:v>
                </c:pt>
                <c:pt idx="4979">
                  <c:v>93.431165351986905</c:v>
                </c:pt>
                <c:pt idx="4980">
                  <c:v>93.431165351986905</c:v>
                </c:pt>
                <c:pt idx="4981">
                  <c:v>93.431165351986905</c:v>
                </c:pt>
                <c:pt idx="4982">
                  <c:v>93.431165351986905</c:v>
                </c:pt>
                <c:pt idx="4983">
                  <c:v>93.431165351986905</c:v>
                </c:pt>
                <c:pt idx="4984">
                  <c:v>93.431165351986905</c:v>
                </c:pt>
                <c:pt idx="4985">
                  <c:v>93.431165351986905</c:v>
                </c:pt>
                <c:pt idx="4986">
                  <c:v>93.431165351986905</c:v>
                </c:pt>
                <c:pt idx="4987">
                  <c:v>93.431165351986905</c:v>
                </c:pt>
                <c:pt idx="4988">
                  <c:v>93.431165351986905</c:v>
                </c:pt>
                <c:pt idx="4989">
                  <c:v>93.431165351986905</c:v>
                </c:pt>
                <c:pt idx="4990">
                  <c:v>93.431165351986905</c:v>
                </c:pt>
                <c:pt idx="4991">
                  <c:v>93.431165351986905</c:v>
                </c:pt>
                <c:pt idx="4992">
                  <c:v>93.431165351986905</c:v>
                </c:pt>
                <c:pt idx="4993">
                  <c:v>93.431165351986905</c:v>
                </c:pt>
                <c:pt idx="4994">
                  <c:v>93.431165351986905</c:v>
                </c:pt>
                <c:pt idx="4995">
                  <c:v>93.431165351986905</c:v>
                </c:pt>
                <c:pt idx="4996">
                  <c:v>93.431165351986905</c:v>
                </c:pt>
                <c:pt idx="4997">
                  <c:v>93.431165351986905</c:v>
                </c:pt>
                <c:pt idx="4998">
                  <c:v>93.431165351986905</c:v>
                </c:pt>
                <c:pt idx="4999">
                  <c:v>93.431165351986905</c:v>
                </c:pt>
                <c:pt idx="5000">
                  <c:v>93.431165351986905</c:v>
                </c:pt>
                <c:pt idx="5001">
                  <c:v>93.431165351986905</c:v>
                </c:pt>
                <c:pt idx="5002">
                  <c:v>93.431165351986905</c:v>
                </c:pt>
                <c:pt idx="5003">
                  <c:v>93.431165351986905</c:v>
                </c:pt>
                <c:pt idx="5004">
                  <c:v>93.431165351986905</c:v>
                </c:pt>
                <c:pt idx="5005">
                  <c:v>93.431165351986905</c:v>
                </c:pt>
                <c:pt idx="5006">
                  <c:v>93.431165351986905</c:v>
                </c:pt>
                <c:pt idx="5007">
                  <c:v>93.431165351986905</c:v>
                </c:pt>
                <c:pt idx="5008">
                  <c:v>93.431165351986905</c:v>
                </c:pt>
                <c:pt idx="5009">
                  <c:v>93.431165351986905</c:v>
                </c:pt>
                <c:pt idx="5010">
                  <c:v>93.431165351986905</c:v>
                </c:pt>
                <c:pt idx="5011">
                  <c:v>93.431165351986905</c:v>
                </c:pt>
                <c:pt idx="5012">
                  <c:v>93.431165351986905</c:v>
                </c:pt>
                <c:pt idx="5013">
                  <c:v>93.431165351986905</c:v>
                </c:pt>
                <c:pt idx="5014">
                  <c:v>93.431165351986905</c:v>
                </c:pt>
                <c:pt idx="5015">
                  <c:v>93.431165351986905</c:v>
                </c:pt>
                <c:pt idx="5016">
                  <c:v>93.431165351986905</c:v>
                </c:pt>
                <c:pt idx="5017">
                  <c:v>93.431165351986905</c:v>
                </c:pt>
                <c:pt idx="5018">
                  <c:v>93.431165351986905</c:v>
                </c:pt>
                <c:pt idx="5019">
                  <c:v>93.431165351986905</c:v>
                </c:pt>
                <c:pt idx="5020">
                  <c:v>93.431165351986905</c:v>
                </c:pt>
                <c:pt idx="5021">
                  <c:v>93.431165351986905</c:v>
                </c:pt>
                <c:pt idx="5022">
                  <c:v>93.431165351986905</c:v>
                </c:pt>
                <c:pt idx="5023">
                  <c:v>93.431165351986905</c:v>
                </c:pt>
                <c:pt idx="5024">
                  <c:v>93.431165351986905</c:v>
                </c:pt>
                <c:pt idx="5025">
                  <c:v>93.431165351986905</c:v>
                </c:pt>
                <c:pt idx="5026">
                  <c:v>93.431165351986905</c:v>
                </c:pt>
                <c:pt idx="5027">
                  <c:v>93.431165351986905</c:v>
                </c:pt>
                <c:pt idx="5028">
                  <c:v>93.431165351986905</c:v>
                </c:pt>
                <c:pt idx="5029">
                  <c:v>93.431165351986905</c:v>
                </c:pt>
                <c:pt idx="5030">
                  <c:v>93.431165351986905</c:v>
                </c:pt>
                <c:pt idx="5031">
                  <c:v>93.431165351986905</c:v>
                </c:pt>
                <c:pt idx="5032">
                  <c:v>93.431165351986905</c:v>
                </c:pt>
                <c:pt idx="5033">
                  <c:v>93.431165351986905</c:v>
                </c:pt>
                <c:pt idx="5034">
                  <c:v>93.431165351986905</c:v>
                </c:pt>
                <c:pt idx="5035">
                  <c:v>93.431165351986905</c:v>
                </c:pt>
                <c:pt idx="5036">
                  <c:v>93.431165351986905</c:v>
                </c:pt>
                <c:pt idx="5037">
                  <c:v>93.431165351986905</c:v>
                </c:pt>
                <c:pt idx="5038">
                  <c:v>93.431165351986905</c:v>
                </c:pt>
                <c:pt idx="5039">
                  <c:v>93.431165351986905</c:v>
                </c:pt>
                <c:pt idx="5040">
                  <c:v>93.431165351986905</c:v>
                </c:pt>
                <c:pt idx="5041">
                  <c:v>93.431165351986905</c:v>
                </c:pt>
                <c:pt idx="5042">
                  <c:v>93.431165351986905</c:v>
                </c:pt>
                <c:pt idx="5043">
                  <c:v>93.431165351986905</c:v>
                </c:pt>
                <c:pt idx="5044">
                  <c:v>93.431165351986905</c:v>
                </c:pt>
                <c:pt idx="5045">
                  <c:v>93.431165351986905</c:v>
                </c:pt>
                <c:pt idx="5046">
                  <c:v>93.431165351986905</c:v>
                </c:pt>
                <c:pt idx="5047">
                  <c:v>93.431165351986905</c:v>
                </c:pt>
                <c:pt idx="5048">
                  <c:v>93.431165351986905</c:v>
                </c:pt>
                <c:pt idx="5049">
                  <c:v>93.431165351986905</c:v>
                </c:pt>
                <c:pt idx="5050">
                  <c:v>93.431165351986905</c:v>
                </c:pt>
                <c:pt idx="5051">
                  <c:v>93.431165351986905</c:v>
                </c:pt>
                <c:pt idx="5052">
                  <c:v>93.431165351986905</c:v>
                </c:pt>
                <c:pt idx="5053">
                  <c:v>93.431165351986905</c:v>
                </c:pt>
                <c:pt idx="5054">
                  <c:v>93.431165351986905</c:v>
                </c:pt>
                <c:pt idx="5055">
                  <c:v>93.431165351986905</c:v>
                </c:pt>
                <c:pt idx="5056">
                  <c:v>93.431165351986905</c:v>
                </c:pt>
                <c:pt idx="5057">
                  <c:v>93.431165351986905</c:v>
                </c:pt>
                <c:pt idx="5058">
                  <c:v>93.431165351986905</c:v>
                </c:pt>
                <c:pt idx="5059">
                  <c:v>93.431165351986905</c:v>
                </c:pt>
                <c:pt idx="5060">
                  <c:v>93.431165351986905</c:v>
                </c:pt>
                <c:pt idx="5061">
                  <c:v>93.431165351986905</c:v>
                </c:pt>
                <c:pt idx="5062">
                  <c:v>93.431165351986905</c:v>
                </c:pt>
                <c:pt idx="5063">
                  <c:v>93.431165351986905</c:v>
                </c:pt>
                <c:pt idx="5064">
                  <c:v>93.431165351986905</c:v>
                </c:pt>
                <c:pt idx="5065">
                  <c:v>93.431165351986905</c:v>
                </c:pt>
                <c:pt idx="5066">
                  <c:v>93.431165351986905</c:v>
                </c:pt>
                <c:pt idx="5067">
                  <c:v>93.431165351986905</c:v>
                </c:pt>
                <c:pt idx="5068">
                  <c:v>93.431165351986905</c:v>
                </c:pt>
                <c:pt idx="5069">
                  <c:v>93.431165351986905</c:v>
                </c:pt>
                <c:pt idx="5070">
                  <c:v>93.431165351986905</c:v>
                </c:pt>
                <c:pt idx="5071">
                  <c:v>93.431165351986905</c:v>
                </c:pt>
                <c:pt idx="5072">
                  <c:v>93.431165351986905</c:v>
                </c:pt>
                <c:pt idx="5073">
                  <c:v>93.431165351986905</c:v>
                </c:pt>
                <c:pt idx="5074">
                  <c:v>93.431165351986905</c:v>
                </c:pt>
                <c:pt idx="5075">
                  <c:v>93.431165351986905</c:v>
                </c:pt>
                <c:pt idx="5076">
                  <c:v>93.431165351986905</c:v>
                </c:pt>
                <c:pt idx="5077">
                  <c:v>93.431165351986905</c:v>
                </c:pt>
                <c:pt idx="5078">
                  <c:v>93.431165351986905</c:v>
                </c:pt>
                <c:pt idx="5079">
                  <c:v>93.431165351986905</c:v>
                </c:pt>
                <c:pt idx="5080">
                  <c:v>93.431165351986905</c:v>
                </c:pt>
                <c:pt idx="5081">
                  <c:v>93.431165351986905</c:v>
                </c:pt>
                <c:pt idx="5082">
                  <c:v>93.431165351986905</c:v>
                </c:pt>
                <c:pt idx="5083">
                  <c:v>93.431165351986905</c:v>
                </c:pt>
                <c:pt idx="5084">
                  <c:v>93.431165351986905</c:v>
                </c:pt>
                <c:pt idx="5085">
                  <c:v>93.431165351986905</c:v>
                </c:pt>
                <c:pt idx="5086">
                  <c:v>93.431165351986905</c:v>
                </c:pt>
                <c:pt idx="5087">
                  <c:v>93.431165351986905</c:v>
                </c:pt>
                <c:pt idx="5088">
                  <c:v>93.431165351986905</c:v>
                </c:pt>
                <c:pt idx="5089">
                  <c:v>93.431165351986905</c:v>
                </c:pt>
                <c:pt idx="5090">
                  <c:v>93.431165351986905</c:v>
                </c:pt>
                <c:pt idx="5091">
                  <c:v>93.431165351986905</c:v>
                </c:pt>
                <c:pt idx="5092">
                  <c:v>93.431165351986905</c:v>
                </c:pt>
                <c:pt idx="5093">
                  <c:v>93.431165351986905</c:v>
                </c:pt>
                <c:pt idx="5094">
                  <c:v>93.431165351986905</c:v>
                </c:pt>
                <c:pt idx="5095">
                  <c:v>93.431165351986905</c:v>
                </c:pt>
                <c:pt idx="5096">
                  <c:v>93.431165351986905</c:v>
                </c:pt>
                <c:pt idx="5097">
                  <c:v>93.431165351986905</c:v>
                </c:pt>
                <c:pt idx="5098">
                  <c:v>93.431165351986905</c:v>
                </c:pt>
                <c:pt idx="5099">
                  <c:v>93.431165351986905</c:v>
                </c:pt>
                <c:pt idx="5100">
                  <c:v>93.431165351986905</c:v>
                </c:pt>
                <c:pt idx="5101">
                  <c:v>93.431165351986905</c:v>
                </c:pt>
                <c:pt idx="5102">
                  <c:v>93.431165351986905</c:v>
                </c:pt>
                <c:pt idx="5103">
                  <c:v>93.431165351986905</c:v>
                </c:pt>
                <c:pt idx="5104">
                  <c:v>93.431165351986905</c:v>
                </c:pt>
                <c:pt idx="5105">
                  <c:v>93.431165351986905</c:v>
                </c:pt>
                <c:pt idx="5106">
                  <c:v>93.431165351986905</c:v>
                </c:pt>
                <c:pt idx="5107">
                  <c:v>93.431165351986905</c:v>
                </c:pt>
                <c:pt idx="5108">
                  <c:v>93.431165351986905</c:v>
                </c:pt>
                <c:pt idx="5109">
                  <c:v>93.431165351986905</c:v>
                </c:pt>
                <c:pt idx="5110">
                  <c:v>93.431165351986905</c:v>
                </c:pt>
                <c:pt idx="5111">
                  <c:v>93.431165351986905</c:v>
                </c:pt>
                <c:pt idx="5112">
                  <c:v>93.431165351986905</c:v>
                </c:pt>
                <c:pt idx="5113">
                  <c:v>93.431165351986905</c:v>
                </c:pt>
                <c:pt idx="5114">
                  <c:v>93.431165351986905</c:v>
                </c:pt>
                <c:pt idx="5115">
                  <c:v>93.431165351986905</c:v>
                </c:pt>
                <c:pt idx="5116">
                  <c:v>93.431165351986905</c:v>
                </c:pt>
                <c:pt idx="5117">
                  <c:v>93.431165351986905</c:v>
                </c:pt>
                <c:pt idx="5118">
                  <c:v>93.431165351986905</c:v>
                </c:pt>
                <c:pt idx="5119">
                  <c:v>93.431165351986905</c:v>
                </c:pt>
                <c:pt idx="5120">
                  <c:v>93.431165351986905</c:v>
                </c:pt>
                <c:pt idx="5121">
                  <c:v>93.431165351986905</c:v>
                </c:pt>
                <c:pt idx="5122">
                  <c:v>93.431165351986905</c:v>
                </c:pt>
                <c:pt idx="5123">
                  <c:v>93.431165351986905</c:v>
                </c:pt>
                <c:pt idx="5124">
                  <c:v>93.431165351986905</c:v>
                </c:pt>
                <c:pt idx="5125">
                  <c:v>93.431165351986905</c:v>
                </c:pt>
                <c:pt idx="5126">
                  <c:v>93.431165351986905</c:v>
                </c:pt>
                <c:pt idx="5127">
                  <c:v>93.431165351986905</c:v>
                </c:pt>
                <c:pt idx="5128">
                  <c:v>93.431165351986905</c:v>
                </c:pt>
                <c:pt idx="5129">
                  <c:v>93.431165351986905</c:v>
                </c:pt>
                <c:pt idx="5130">
                  <c:v>93.431165351986905</c:v>
                </c:pt>
                <c:pt idx="5131">
                  <c:v>93.431165351986905</c:v>
                </c:pt>
                <c:pt idx="5132">
                  <c:v>93.431165351986905</c:v>
                </c:pt>
                <c:pt idx="5133">
                  <c:v>93.431165351986905</c:v>
                </c:pt>
                <c:pt idx="5134">
                  <c:v>93.431165351986905</c:v>
                </c:pt>
                <c:pt idx="5135">
                  <c:v>93.431165351986905</c:v>
                </c:pt>
                <c:pt idx="5136">
                  <c:v>93.431165351986905</c:v>
                </c:pt>
                <c:pt idx="5137">
                  <c:v>93.431165351986905</c:v>
                </c:pt>
                <c:pt idx="5138">
                  <c:v>93.431165351986905</c:v>
                </c:pt>
                <c:pt idx="5139">
                  <c:v>93.431165351986905</c:v>
                </c:pt>
                <c:pt idx="5140">
                  <c:v>93.431165351986905</c:v>
                </c:pt>
                <c:pt idx="5141">
                  <c:v>93.431165351986905</c:v>
                </c:pt>
                <c:pt idx="5142">
                  <c:v>93.431165351986905</c:v>
                </c:pt>
                <c:pt idx="5143">
                  <c:v>93.431165351986905</c:v>
                </c:pt>
                <c:pt idx="5144">
                  <c:v>93.431165351986905</c:v>
                </c:pt>
                <c:pt idx="5145">
                  <c:v>93.431165351986905</c:v>
                </c:pt>
                <c:pt idx="5146">
                  <c:v>93.431165351986905</c:v>
                </c:pt>
                <c:pt idx="5147">
                  <c:v>93.431165351986905</c:v>
                </c:pt>
                <c:pt idx="5148">
                  <c:v>93.431165351986905</c:v>
                </c:pt>
                <c:pt idx="5149">
                  <c:v>93.431165351986905</c:v>
                </c:pt>
                <c:pt idx="5150">
                  <c:v>93.431165351986905</c:v>
                </c:pt>
                <c:pt idx="5151">
                  <c:v>93.431165351986905</c:v>
                </c:pt>
                <c:pt idx="5152">
                  <c:v>93.431165351986905</c:v>
                </c:pt>
                <c:pt idx="5153">
                  <c:v>93.431165351986905</c:v>
                </c:pt>
                <c:pt idx="5154">
                  <c:v>93.431165351986905</c:v>
                </c:pt>
                <c:pt idx="5155">
                  <c:v>93.431165351986905</c:v>
                </c:pt>
                <c:pt idx="5156">
                  <c:v>93.431165351986905</c:v>
                </c:pt>
                <c:pt idx="5157">
                  <c:v>93.431165351986905</c:v>
                </c:pt>
                <c:pt idx="5158">
                  <c:v>93.431165351986905</c:v>
                </c:pt>
                <c:pt idx="5159">
                  <c:v>93.431165351986905</c:v>
                </c:pt>
                <c:pt idx="5160">
                  <c:v>93.431165351986905</c:v>
                </c:pt>
                <c:pt idx="5161">
                  <c:v>93.431165351986905</c:v>
                </c:pt>
                <c:pt idx="5162">
                  <c:v>93.431165351986905</c:v>
                </c:pt>
                <c:pt idx="5163">
                  <c:v>93.431165351986905</c:v>
                </c:pt>
                <c:pt idx="5164">
                  <c:v>93.431165351986905</c:v>
                </c:pt>
                <c:pt idx="5165">
                  <c:v>93.431165351986905</c:v>
                </c:pt>
                <c:pt idx="5166">
                  <c:v>93.431165351986905</c:v>
                </c:pt>
                <c:pt idx="5167">
                  <c:v>93.431165351986905</c:v>
                </c:pt>
                <c:pt idx="5168">
                  <c:v>93.431165351986905</c:v>
                </c:pt>
                <c:pt idx="5169">
                  <c:v>93.431165351986905</c:v>
                </c:pt>
                <c:pt idx="5170">
                  <c:v>93.431165351986905</c:v>
                </c:pt>
                <c:pt idx="5171">
                  <c:v>93.431165351986905</c:v>
                </c:pt>
                <c:pt idx="5172">
                  <c:v>93.431165351986905</c:v>
                </c:pt>
                <c:pt idx="5173">
                  <c:v>93.431165351986905</c:v>
                </c:pt>
                <c:pt idx="5174">
                  <c:v>93.431165351986905</c:v>
                </c:pt>
                <c:pt idx="5175">
                  <c:v>93.431165351986905</c:v>
                </c:pt>
                <c:pt idx="5176">
                  <c:v>93.431165351986905</c:v>
                </c:pt>
                <c:pt idx="5177">
                  <c:v>93.431165351986905</c:v>
                </c:pt>
                <c:pt idx="5178">
                  <c:v>93.431165351986905</c:v>
                </c:pt>
                <c:pt idx="5179">
                  <c:v>93.431165351986905</c:v>
                </c:pt>
                <c:pt idx="5180">
                  <c:v>93.431165351986905</c:v>
                </c:pt>
                <c:pt idx="5181">
                  <c:v>93.431165351986905</c:v>
                </c:pt>
                <c:pt idx="5182">
                  <c:v>93.431165351986905</c:v>
                </c:pt>
                <c:pt idx="5183">
                  <c:v>93.431165351986905</c:v>
                </c:pt>
                <c:pt idx="5184">
                  <c:v>93.431165351986905</c:v>
                </c:pt>
                <c:pt idx="5185">
                  <c:v>93.431165351986905</c:v>
                </c:pt>
                <c:pt idx="5186">
                  <c:v>93.431165351986905</c:v>
                </c:pt>
                <c:pt idx="5187">
                  <c:v>93.431165351986905</c:v>
                </c:pt>
                <c:pt idx="5188">
                  <c:v>93.431165351986905</c:v>
                </c:pt>
                <c:pt idx="5189">
                  <c:v>93.431165351986905</c:v>
                </c:pt>
                <c:pt idx="5190">
                  <c:v>93.431165351986905</c:v>
                </c:pt>
                <c:pt idx="5191">
                  <c:v>93.431165351986905</c:v>
                </c:pt>
                <c:pt idx="5192">
                  <c:v>93.431165351986905</c:v>
                </c:pt>
                <c:pt idx="5193">
                  <c:v>93.431165351986905</c:v>
                </c:pt>
                <c:pt idx="5194">
                  <c:v>93.431165351986905</c:v>
                </c:pt>
                <c:pt idx="5195">
                  <c:v>93.431165351986905</c:v>
                </c:pt>
                <c:pt idx="5196">
                  <c:v>93.431165351986905</c:v>
                </c:pt>
                <c:pt idx="5197">
                  <c:v>93.431165351986905</c:v>
                </c:pt>
                <c:pt idx="5198">
                  <c:v>93.431165351986905</c:v>
                </c:pt>
                <c:pt idx="5199">
                  <c:v>93.431165351986905</c:v>
                </c:pt>
                <c:pt idx="5200">
                  <c:v>93.431165351986905</c:v>
                </c:pt>
                <c:pt idx="5201">
                  <c:v>93.431165351986905</c:v>
                </c:pt>
                <c:pt idx="5202">
                  <c:v>93.431165351986905</c:v>
                </c:pt>
                <c:pt idx="5203">
                  <c:v>93.431165351986905</c:v>
                </c:pt>
                <c:pt idx="5204">
                  <c:v>93.431165351986905</c:v>
                </c:pt>
                <c:pt idx="5205">
                  <c:v>93.431165351986905</c:v>
                </c:pt>
                <c:pt idx="5206">
                  <c:v>93.431165351986905</c:v>
                </c:pt>
                <c:pt idx="5207">
                  <c:v>93.431165351986905</c:v>
                </c:pt>
                <c:pt idx="5208">
                  <c:v>93.431165351986905</c:v>
                </c:pt>
                <c:pt idx="5209">
                  <c:v>93.431165351986905</c:v>
                </c:pt>
                <c:pt idx="5210">
                  <c:v>93.431165351986905</c:v>
                </c:pt>
                <c:pt idx="5211">
                  <c:v>93.431165351986905</c:v>
                </c:pt>
                <c:pt idx="5212">
                  <c:v>93.431165351986905</c:v>
                </c:pt>
                <c:pt idx="5213">
                  <c:v>93.431165351986905</c:v>
                </c:pt>
                <c:pt idx="5214">
                  <c:v>93.431165351986905</c:v>
                </c:pt>
                <c:pt idx="5215">
                  <c:v>93.431165351986905</c:v>
                </c:pt>
                <c:pt idx="5216">
                  <c:v>93.431165351986905</c:v>
                </c:pt>
                <c:pt idx="5217">
                  <c:v>93.431165351986905</c:v>
                </c:pt>
                <c:pt idx="5218">
                  <c:v>93.431165351986905</c:v>
                </c:pt>
                <c:pt idx="5219">
                  <c:v>93.431165351986905</c:v>
                </c:pt>
                <c:pt idx="5220">
                  <c:v>93.431165351986905</c:v>
                </c:pt>
                <c:pt idx="5221">
                  <c:v>93.431165351986905</c:v>
                </c:pt>
                <c:pt idx="5222">
                  <c:v>93.431165351986905</c:v>
                </c:pt>
                <c:pt idx="5223">
                  <c:v>93.431165351986905</c:v>
                </c:pt>
                <c:pt idx="5224">
                  <c:v>93.431165351986905</c:v>
                </c:pt>
                <c:pt idx="5225">
                  <c:v>93.431165351986905</c:v>
                </c:pt>
                <c:pt idx="5226">
                  <c:v>93.431165351986905</c:v>
                </c:pt>
                <c:pt idx="5227">
                  <c:v>93.431165351986905</c:v>
                </c:pt>
                <c:pt idx="5228">
                  <c:v>93.431165351986905</c:v>
                </c:pt>
                <c:pt idx="5229">
                  <c:v>93.431165351986905</c:v>
                </c:pt>
                <c:pt idx="5230">
                  <c:v>93.431165351986905</c:v>
                </c:pt>
                <c:pt idx="5231">
                  <c:v>93.431165351986905</c:v>
                </c:pt>
                <c:pt idx="5232">
                  <c:v>93.431165351986905</c:v>
                </c:pt>
                <c:pt idx="5233">
                  <c:v>93.431165351986905</c:v>
                </c:pt>
                <c:pt idx="5234">
                  <c:v>93.431165351986905</c:v>
                </c:pt>
                <c:pt idx="5235">
                  <c:v>93.431165351986905</c:v>
                </c:pt>
                <c:pt idx="5236">
                  <c:v>93.431165351986905</c:v>
                </c:pt>
                <c:pt idx="5237">
                  <c:v>93.431165351986905</c:v>
                </c:pt>
                <c:pt idx="5238">
                  <c:v>93.431165351986905</c:v>
                </c:pt>
                <c:pt idx="5239">
                  <c:v>93.431165351986905</c:v>
                </c:pt>
                <c:pt idx="5240">
                  <c:v>93.431165351986905</c:v>
                </c:pt>
                <c:pt idx="5241">
                  <c:v>93.431165351986905</c:v>
                </c:pt>
                <c:pt idx="5242">
                  <c:v>93.431165351986905</c:v>
                </c:pt>
                <c:pt idx="5243">
                  <c:v>93.431165351986905</c:v>
                </c:pt>
                <c:pt idx="5244">
                  <c:v>93.431165351986905</c:v>
                </c:pt>
                <c:pt idx="5245">
                  <c:v>93.431165351986905</c:v>
                </c:pt>
                <c:pt idx="5246">
                  <c:v>93.431165351986905</c:v>
                </c:pt>
                <c:pt idx="5247">
                  <c:v>93.431165351986905</c:v>
                </c:pt>
                <c:pt idx="5248">
                  <c:v>93.431165351986905</c:v>
                </c:pt>
                <c:pt idx="5249">
                  <c:v>93.431165351986905</c:v>
                </c:pt>
                <c:pt idx="5250">
                  <c:v>93.431165351986905</c:v>
                </c:pt>
                <c:pt idx="5251">
                  <c:v>93.431165351986905</c:v>
                </c:pt>
                <c:pt idx="5252">
                  <c:v>93.431165351986905</c:v>
                </c:pt>
                <c:pt idx="5253">
                  <c:v>93.431165351986905</c:v>
                </c:pt>
                <c:pt idx="5254">
                  <c:v>93.431165351986905</c:v>
                </c:pt>
                <c:pt idx="5255">
                  <c:v>93.431165351986905</c:v>
                </c:pt>
                <c:pt idx="5256">
                  <c:v>93.431165351986905</c:v>
                </c:pt>
                <c:pt idx="5257">
                  <c:v>93.431165351986905</c:v>
                </c:pt>
                <c:pt idx="5258">
                  <c:v>93.431165351986905</c:v>
                </c:pt>
                <c:pt idx="5259">
                  <c:v>93.431165351986905</c:v>
                </c:pt>
                <c:pt idx="5260">
                  <c:v>93.431165351986905</c:v>
                </c:pt>
                <c:pt idx="5261">
                  <c:v>93.431165351986905</c:v>
                </c:pt>
                <c:pt idx="5262">
                  <c:v>93.431165351986905</c:v>
                </c:pt>
                <c:pt idx="5263">
                  <c:v>93.431165351986905</c:v>
                </c:pt>
                <c:pt idx="5264">
                  <c:v>93.431165351986905</c:v>
                </c:pt>
                <c:pt idx="5265">
                  <c:v>93.431165351986905</c:v>
                </c:pt>
                <c:pt idx="5266">
                  <c:v>93.431165351986905</c:v>
                </c:pt>
                <c:pt idx="5267">
                  <c:v>93.431165351986905</c:v>
                </c:pt>
                <c:pt idx="5268">
                  <c:v>93.431165351986905</c:v>
                </c:pt>
                <c:pt idx="5269">
                  <c:v>93.431165351986905</c:v>
                </c:pt>
                <c:pt idx="5270">
                  <c:v>93.431165351986905</c:v>
                </c:pt>
                <c:pt idx="5271">
                  <c:v>93.431165351986905</c:v>
                </c:pt>
                <c:pt idx="5272">
                  <c:v>93.431165351986905</c:v>
                </c:pt>
                <c:pt idx="5273">
                  <c:v>93.431165351986905</c:v>
                </c:pt>
                <c:pt idx="5274">
                  <c:v>93.431165351986905</c:v>
                </c:pt>
                <c:pt idx="5275">
                  <c:v>93.431165351986905</c:v>
                </c:pt>
                <c:pt idx="5276">
                  <c:v>93.431165351986905</c:v>
                </c:pt>
                <c:pt idx="5277">
                  <c:v>93.431165351986905</c:v>
                </c:pt>
                <c:pt idx="5278">
                  <c:v>93.431165351986905</c:v>
                </c:pt>
                <c:pt idx="5279">
                  <c:v>93.431165351986905</c:v>
                </c:pt>
                <c:pt idx="5280">
                  <c:v>93.431165351986905</c:v>
                </c:pt>
                <c:pt idx="5281">
                  <c:v>93.431165351986905</c:v>
                </c:pt>
                <c:pt idx="5282">
                  <c:v>93.431165351986905</c:v>
                </c:pt>
                <c:pt idx="5283">
                  <c:v>93.431165351986905</c:v>
                </c:pt>
                <c:pt idx="5284">
                  <c:v>93.431165351986905</c:v>
                </c:pt>
                <c:pt idx="5285">
                  <c:v>93.431165351986905</c:v>
                </c:pt>
                <c:pt idx="5286">
                  <c:v>93.431165351986905</c:v>
                </c:pt>
                <c:pt idx="5287">
                  <c:v>93.431165351986905</c:v>
                </c:pt>
                <c:pt idx="5288">
                  <c:v>93.431165351986905</c:v>
                </c:pt>
                <c:pt idx="5289">
                  <c:v>93.431165351986905</c:v>
                </c:pt>
                <c:pt idx="5290">
                  <c:v>93.431165351986905</c:v>
                </c:pt>
                <c:pt idx="5291">
                  <c:v>93.431165351986905</c:v>
                </c:pt>
                <c:pt idx="5292">
                  <c:v>93.431165351986905</c:v>
                </c:pt>
                <c:pt idx="5293">
                  <c:v>93.431165351986905</c:v>
                </c:pt>
                <c:pt idx="5294">
                  <c:v>93.431165351986905</c:v>
                </c:pt>
                <c:pt idx="5295">
                  <c:v>93.431165351986905</c:v>
                </c:pt>
                <c:pt idx="5296">
                  <c:v>93.431165351986905</c:v>
                </c:pt>
                <c:pt idx="5297">
                  <c:v>93.431165351986905</c:v>
                </c:pt>
                <c:pt idx="5298">
                  <c:v>93.431165351986905</c:v>
                </c:pt>
                <c:pt idx="5299">
                  <c:v>93.431165351986905</c:v>
                </c:pt>
                <c:pt idx="5300">
                  <c:v>93.431165351986905</c:v>
                </c:pt>
                <c:pt idx="5301">
                  <c:v>93.431165351986905</c:v>
                </c:pt>
                <c:pt idx="5302">
                  <c:v>93.431165351986905</c:v>
                </c:pt>
                <c:pt idx="5303">
                  <c:v>93.431165351986905</c:v>
                </c:pt>
                <c:pt idx="5304">
                  <c:v>93.431165351986905</c:v>
                </c:pt>
                <c:pt idx="5305">
                  <c:v>93.431165351986905</c:v>
                </c:pt>
                <c:pt idx="5306">
                  <c:v>93.431165351986905</c:v>
                </c:pt>
                <c:pt idx="5307">
                  <c:v>93.431165351986905</c:v>
                </c:pt>
                <c:pt idx="5308">
                  <c:v>93.431165351986905</c:v>
                </c:pt>
                <c:pt idx="5309">
                  <c:v>93.431165351986905</c:v>
                </c:pt>
                <c:pt idx="5310">
                  <c:v>93.431165351986905</c:v>
                </c:pt>
                <c:pt idx="5311">
                  <c:v>93.431165351986905</c:v>
                </c:pt>
                <c:pt idx="5312">
                  <c:v>93.431165351986905</c:v>
                </c:pt>
                <c:pt idx="5313">
                  <c:v>93.431165351986905</c:v>
                </c:pt>
                <c:pt idx="5314">
                  <c:v>93.431165351986905</c:v>
                </c:pt>
                <c:pt idx="5315">
                  <c:v>93.431165351986905</c:v>
                </c:pt>
                <c:pt idx="5316">
                  <c:v>93.431165351986905</c:v>
                </c:pt>
                <c:pt idx="5317">
                  <c:v>93.431165351986905</c:v>
                </c:pt>
                <c:pt idx="5318">
                  <c:v>93.431165351986905</c:v>
                </c:pt>
                <c:pt idx="5319">
                  <c:v>93.431165351986905</c:v>
                </c:pt>
                <c:pt idx="5320">
                  <c:v>93.431165351986905</c:v>
                </c:pt>
                <c:pt idx="5321">
                  <c:v>93.431165351986905</c:v>
                </c:pt>
                <c:pt idx="5322">
                  <c:v>93.431165351986905</c:v>
                </c:pt>
                <c:pt idx="5323">
                  <c:v>93.431165351986905</c:v>
                </c:pt>
                <c:pt idx="5324">
                  <c:v>93.431165351986905</c:v>
                </c:pt>
                <c:pt idx="5325">
                  <c:v>93.431165351986905</c:v>
                </c:pt>
                <c:pt idx="5326">
                  <c:v>93.431165351986905</c:v>
                </c:pt>
                <c:pt idx="5327">
                  <c:v>93.431165351986905</c:v>
                </c:pt>
                <c:pt idx="5328">
                  <c:v>93.431165351986905</c:v>
                </c:pt>
                <c:pt idx="5329">
                  <c:v>93.431165351986905</c:v>
                </c:pt>
                <c:pt idx="5330">
                  <c:v>93.431165351986905</c:v>
                </c:pt>
                <c:pt idx="5331">
                  <c:v>93.431165351986905</c:v>
                </c:pt>
                <c:pt idx="5332">
                  <c:v>93.431165351986905</c:v>
                </c:pt>
                <c:pt idx="5333">
                  <c:v>93.431165351986905</c:v>
                </c:pt>
                <c:pt idx="5334">
                  <c:v>93.431165351986905</c:v>
                </c:pt>
                <c:pt idx="5335">
                  <c:v>93.431165351986905</c:v>
                </c:pt>
                <c:pt idx="5336">
                  <c:v>93.431165351986905</c:v>
                </c:pt>
                <c:pt idx="5337">
                  <c:v>93.431165351986905</c:v>
                </c:pt>
                <c:pt idx="5338">
                  <c:v>93.431165351986905</c:v>
                </c:pt>
                <c:pt idx="5339">
                  <c:v>93.431165351986905</c:v>
                </c:pt>
                <c:pt idx="5340">
                  <c:v>93.431165351986905</c:v>
                </c:pt>
                <c:pt idx="5341">
                  <c:v>93.431165351986905</c:v>
                </c:pt>
                <c:pt idx="5342">
                  <c:v>93.431165351986905</c:v>
                </c:pt>
                <c:pt idx="5343">
                  <c:v>93.431165351986905</c:v>
                </c:pt>
                <c:pt idx="5344">
                  <c:v>93.431165351986905</c:v>
                </c:pt>
                <c:pt idx="5345">
                  <c:v>93.431165351986905</c:v>
                </c:pt>
                <c:pt idx="5346">
                  <c:v>93.431165351986905</c:v>
                </c:pt>
                <c:pt idx="5347">
                  <c:v>93.431165351986905</c:v>
                </c:pt>
                <c:pt idx="5348">
                  <c:v>93.431165351986905</c:v>
                </c:pt>
                <c:pt idx="5349">
                  <c:v>93.431165351986905</c:v>
                </c:pt>
                <c:pt idx="5350">
                  <c:v>93.431165351986905</c:v>
                </c:pt>
                <c:pt idx="5351">
                  <c:v>93.431165351986905</c:v>
                </c:pt>
                <c:pt idx="5352">
                  <c:v>93.431165351986905</c:v>
                </c:pt>
                <c:pt idx="5353">
                  <c:v>93.431165351986905</c:v>
                </c:pt>
                <c:pt idx="5354">
                  <c:v>93.431165351986905</c:v>
                </c:pt>
                <c:pt idx="5355">
                  <c:v>93.431165351986905</c:v>
                </c:pt>
                <c:pt idx="5356">
                  <c:v>93.431165351986905</c:v>
                </c:pt>
                <c:pt idx="5357">
                  <c:v>93.431165351986905</c:v>
                </c:pt>
                <c:pt idx="5358">
                  <c:v>93.431165351986905</c:v>
                </c:pt>
                <c:pt idx="5359">
                  <c:v>93.431165351986905</c:v>
                </c:pt>
                <c:pt idx="5360">
                  <c:v>93.431165351986905</c:v>
                </c:pt>
                <c:pt idx="5361">
                  <c:v>93.431165351986905</c:v>
                </c:pt>
                <c:pt idx="5362">
                  <c:v>93.431165351986905</c:v>
                </c:pt>
                <c:pt idx="5363">
                  <c:v>93.431165351986905</c:v>
                </c:pt>
                <c:pt idx="5364">
                  <c:v>93.431165351986905</c:v>
                </c:pt>
                <c:pt idx="5365">
                  <c:v>93.431165351986905</c:v>
                </c:pt>
                <c:pt idx="5366">
                  <c:v>93.431165351986905</c:v>
                </c:pt>
                <c:pt idx="5367">
                  <c:v>93.431165351986905</c:v>
                </c:pt>
                <c:pt idx="5368">
                  <c:v>93.431165351986905</c:v>
                </c:pt>
                <c:pt idx="5369">
                  <c:v>93.431165351986905</c:v>
                </c:pt>
                <c:pt idx="5370">
                  <c:v>93.431165351986905</c:v>
                </c:pt>
                <c:pt idx="5371">
                  <c:v>93.431165351986905</c:v>
                </c:pt>
                <c:pt idx="5372">
                  <c:v>93.431165351986905</c:v>
                </c:pt>
                <c:pt idx="5373">
                  <c:v>93.431165351986905</c:v>
                </c:pt>
                <c:pt idx="5374">
                  <c:v>93.431165351986905</c:v>
                </c:pt>
                <c:pt idx="5375">
                  <c:v>93.431165351986905</c:v>
                </c:pt>
                <c:pt idx="5376">
                  <c:v>93.431165351986905</c:v>
                </c:pt>
                <c:pt idx="5377">
                  <c:v>93.431165351986905</c:v>
                </c:pt>
                <c:pt idx="5378">
                  <c:v>93.431165351986905</c:v>
                </c:pt>
                <c:pt idx="5379">
                  <c:v>93.431165351986905</c:v>
                </c:pt>
                <c:pt idx="5380">
                  <c:v>93.431165351986905</c:v>
                </c:pt>
                <c:pt idx="5381">
                  <c:v>93.431165351986905</c:v>
                </c:pt>
                <c:pt idx="5382">
                  <c:v>93.431165351986905</c:v>
                </c:pt>
                <c:pt idx="5383">
                  <c:v>93.431165351986905</c:v>
                </c:pt>
                <c:pt idx="5384">
                  <c:v>93.431165351986905</c:v>
                </c:pt>
                <c:pt idx="5385">
                  <c:v>93.431165351986905</c:v>
                </c:pt>
                <c:pt idx="5386">
                  <c:v>93.431165351986905</c:v>
                </c:pt>
                <c:pt idx="5387">
                  <c:v>93.431165351986905</c:v>
                </c:pt>
                <c:pt idx="5388">
                  <c:v>93.431165351986905</c:v>
                </c:pt>
                <c:pt idx="5389">
                  <c:v>93.431165351986905</c:v>
                </c:pt>
                <c:pt idx="5390">
                  <c:v>93.431165351986905</c:v>
                </c:pt>
                <c:pt idx="5391">
                  <c:v>93.431165351986905</c:v>
                </c:pt>
                <c:pt idx="5392">
                  <c:v>93.431165351986905</c:v>
                </c:pt>
                <c:pt idx="5393">
                  <c:v>93.431165351986905</c:v>
                </c:pt>
                <c:pt idx="5394">
                  <c:v>93.431165351986905</c:v>
                </c:pt>
                <c:pt idx="5395">
                  <c:v>93.431165351986905</c:v>
                </c:pt>
                <c:pt idx="5396">
                  <c:v>93.431165351986905</c:v>
                </c:pt>
                <c:pt idx="5397">
                  <c:v>93.431165351986905</c:v>
                </c:pt>
                <c:pt idx="5398">
                  <c:v>93.431165351986905</c:v>
                </c:pt>
                <c:pt idx="5399">
                  <c:v>93.431165351986905</c:v>
                </c:pt>
                <c:pt idx="5400">
                  <c:v>93.431165351986905</c:v>
                </c:pt>
                <c:pt idx="5401">
                  <c:v>93.431165351986905</c:v>
                </c:pt>
                <c:pt idx="5402">
                  <c:v>93.431165351986905</c:v>
                </c:pt>
                <c:pt idx="5403">
                  <c:v>93.431165351986905</c:v>
                </c:pt>
                <c:pt idx="5404">
                  <c:v>93.431165351986905</c:v>
                </c:pt>
                <c:pt idx="5405">
                  <c:v>93.431165351986905</c:v>
                </c:pt>
                <c:pt idx="5406">
                  <c:v>93.431165351986905</c:v>
                </c:pt>
                <c:pt idx="5407">
                  <c:v>93.431165351986905</c:v>
                </c:pt>
                <c:pt idx="5408">
                  <c:v>93.431165351986905</c:v>
                </c:pt>
                <c:pt idx="5409">
                  <c:v>93.431165351986905</c:v>
                </c:pt>
                <c:pt idx="5410">
                  <c:v>93.431165351986905</c:v>
                </c:pt>
                <c:pt idx="5411">
                  <c:v>93.431165351986905</c:v>
                </c:pt>
                <c:pt idx="5412">
                  <c:v>93.431165351986905</c:v>
                </c:pt>
                <c:pt idx="5413">
                  <c:v>93.431165351986905</c:v>
                </c:pt>
                <c:pt idx="5414">
                  <c:v>93.431165351986905</c:v>
                </c:pt>
                <c:pt idx="5415">
                  <c:v>93.431165351986905</c:v>
                </c:pt>
                <c:pt idx="5416">
                  <c:v>93.431165351986905</c:v>
                </c:pt>
                <c:pt idx="5417">
                  <c:v>93.431165351986905</c:v>
                </c:pt>
                <c:pt idx="5418">
                  <c:v>93.431165351986905</c:v>
                </c:pt>
                <c:pt idx="5419">
                  <c:v>93.431165351986905</c:v>
                </c:pt>
                <c:pt idx="5420">
                  <c:v>93.431165351986905</c:v>
                </c:pt>
                <c:pt idx="5421">
                  <c:v>93.431165351986905</c:v>
                </c:pt>
                <c:pt idx="5422">
                  <c:v>93.431165351986905</c:v>
                </c:pt>
                <c:pt idx="5423">
                  <c:v>93.431165351986905</c:v>
                </c:pt>
                <c:pt idx="5424">
                  <c:v>93.431165351986905</c:v>
                </c:pt>
                <c:pt idx="5425">
                  <c:v>93.431165351986905</c:v>
                </c:pt>
                <c:pt idx="5426">
                  <c:v>93.431165351986905</c:v>
                </c:pt>
                <c:pt idx="5427">
                  <c:v>93.431165351986905</c:v>
                </c:pt>
                <c:pt idx="5428">
                  <c:v>93.431165351986905</c:v>
                </c:pt>
                <c:pt idx="5429">
                  <c:v>93.431165351986905</c:v>
                </c:pt>
                <c:pt idx="5430">
                  <c:v>93.431165351986905</c:v>
                </c:pt>
                <c:pt idx="5431">
                  <c:v>93.431165351986905</c:v>
                </c:pt>
                <c:pt idx="5432">
                  <c:v>93.431165351986905</c:v>
                </c:pt>
                <c:pt idx="5433">
                  <c:v>93.431165351986905</c:v>
                </c:pt>
                <c:pt idx="5434">
                  <c:v>93.431165351986905</c:v>
                </c:pt>
                <c:pt idx="5435">
                  <c:v>93.431165351986905</c:v>
                </c:pt>
                <c:pt idx="5436">
                  <c:v>93.431165351986905</c:v>
                </c:pt>
                <c:pt idx="5437">
                  <c:v>93.431165351986905</c:v>
                </c:pt>
                <c:pt idx="5438">
                  <c:v>93.431165351986905</c:v>
                </c:pt>
                <c:pt idx="5439">
                  <c:v>93.431165351986905</c:v>
                </c:pt>
                <c:pt idx="5440">
                  <c:v>93.431165351986905</c:v>
                </c:pt>
                <c:pt idx="5441">
                  <c:v>93.431165351986905</c:v>
                </c:pt>
                <c:pt idx="5442">
                  <c:v>93.431165351986905</c:v>
                </c:pt>
                <c:pt idx="5443">
                  <c:v>93.431165351986905</c:v>
                </c:pt>
                <c:pt idx="5444">
                  <c:v>93.431165351986905</c:v>
                </c:pt>
                <c:pt idx="5445">
                  <c:v>93.431165351986905</c:v>
                </c:pt>
                <c:pt idx="5446">
                  <c:v>93.431165351986905</c:v>
                </c:pt>
                <c:pt idx="5447">
                  <c:v>93.431165351986905</c:v>
                </c:pt>
                <c:pt idx="5448">
                  <c:v>93.431165351986905</c:v>
                </c:pt>
                <c:pt idx="5449">
                  <c:v>93.431165351986905</c:v>
                </c:pt>
                <c:pt idx="5450">
                  <c:v>93.431165351986905</c:v>
                </c:pt>
                <c:pt idx="5451">
                  <c:v>93.431165351986905</c:v>
                </c:pt>
                <c:pt idx="5452">
                  <c:v>93.431165351986905</c:v>
                </c:pt>
                <c:pt idx="5453">
                  <c:v>93.431165351986905</c:v>
                </c:pt>
                <c:pt idx="5454">
                  <c:v>93.431165351986905</c:v>
                </c:pt>
                <c:pt idx="5455">
                  <c:v>93.431165351986905</c:v>
                </c:pt>
                <c:pt idx="5456">
                  <c:v>93.431165351986905</c:v>
                </c:pt>
                <c:pt idx="5457">
                  <c:v>93.431165351986905</c:v>
                </c:pt>
                <c:pt idx="5458">
                  <c:v>93.431165351986905</c:v>
                </c:pt>
                <c:pt idx="5459">
                  <c:v>93.431165351986905</c:v>
                </c:pt>
                <c:pt idx="5460">
                  <c:v>93.431165351986905</c:v>
                </c:pt>
                <c:pt idx="5461">
                  <c:v>93.431165351986905</c:v>
                </c:pt>
                <c:pt idx="5462">
                  <c:v>93.431165351986905</c:v>
                </c:pt>
                <c:pt idx="5463">
                  <c:v>93.431165351986905</c:v>
                </c:pt>
                <c:pt idx="5464">
                  <c:v>93.431165351986905</c:v>
                </c:pt>
                <c:pt idx="5465">
                  <c:v>93.431165351986905</c:v>
                </c:pt>
                <c:pt idx="5466">
                  <c:v>93.431165351986905</c:v>
                </c:pt>
                <c:pt idx="5467">
                  <c:v>93.431165351986905</c:v>
                </c:pt>
                <c:pt idx="5468">
                  <c:v>93.431165351986905</c:v>
                </c:pt>
                <c:pt idx="5469">
                  <c:v>93.431165351986905</c:v>
                </c:pt>
                <c:pt idx="5470">
                  <c:v>93.431165351986905</c:v>
                </c:pt>
                <c:pt idx="5471">
                  <c:v>93.431165351986905</c:v>
                </c:pt>
                <c:pt idx="5472">
                  <c:v>93.431165351986905</c:v>
                </c:pt>
                <c:pt idx="5473">
                  <c:v>93.431165351986905</c:v>
                </c:pt>
                <c:pt idx="5474">
                  <c:v>93.431165351986905</c:v>
                </c:pt>
                <c:pt idx="5475">
                  <c:v>93.431165351986905</c:v>
                </c:pt>
                <c:pt idx="5476">
                  <c:v>93.431165351986905</c:v>
                </c:pt>
                <c:pt idx="5477">
                  <c:v>93.431165351986905</c:v>
                </c:pt>
                <c:pt idx="5478">
                  <c:v>93.431165351986905</c:v>
                </c:pt>
                <c:pt idx="5479">
                  <c:v>93.431165351986905</c:v>
                </c:pt>
                <c:pt idx="5480">
                  <c:v>93.431165351986905</c:v>
                </c:pt>
                <c:pt idx="5481">
                  <c:v>93.431165351986905</c:v>
                </c:pt>
                <c:pt idx="5482">
                  <c:v>93.431165351986905</c:v>
                </c:pt>
                <c:pt idx="5483">
                  <c:v>93.431165351986905</c:v>
                </c:pt>
                <c:pt idx="5484">
                  <c:v>93.431165351986905</c:v>
                </c:pt>
                <c:pt idx="5485">
                  <c:v>93.431165351986905</c:v>
                </c:pt>
                <c:pt idx="5486">
                  <c:v>93.431165351986905</c:v>
                </c:pt>
                <c:pt idx="5487">
                  <c:v>93.431165351986905</c:v>
                </c:pt>
                <c:pt idx="5488">
                  <c:v>93.431165351986905</c:v>
                </c:pt>
                <c:pt idx="5489">
                  <c:v>93.431165351986905</c:v>
                </c:pt>
                <c:pt idx="5490">
                  <c:v>93.431165351986905</c:v>
                </c:pt>
                <c:pt idx="5491">
                  <c:v>93.431165351986905</c:v>
                </c:pt>
                <c:pt idx="5492">
                  <c:v>93.431165351986905</c:v>
                </c:pt>
                <c:pt idx="5493">
                  <c:v>93.431165351986905</c:v>
                </c:pt>
                <c:pt idx="5494">
                  <c:v>93.431165351986905</c:v>
                </c:pt>
                <c:pt idx="5495">
                  <c:v>93.431165351986905</c:v>
                </c:pt>
                <c:pt idx="5496">
                  <c:v>93.431165351986905</c:v>
                </c:pt>
                <c:pt idx="5497">
                  <c:v>93.431165351986905</c:v>
                </c:pt>
                <c:pt idx="5498">
                  <c:v>93.431165351986905</c:v>
                </c:pt>
                <c:pt idx="5499">
                  <c:v>93.431165351986905</c:v>
                </c:pt>
                <c:pt idx="5500">
                  <c:v>93.431165351986905</c:v>
                </c:pt>
                <c:pt idx="5501">
                  <c:v>93.431165351986905</c:v>
                </c:pt>
                <c:pt idx="5502">
                  <c:v>93.431165351986905</c:v>
                </c:pt>
                <c:pt idx="5503">
                  <c:v>93.431165351986905</c:v>
                </c:pt>
                <c:pt idx="5504">
                  <c:v>93.431165351986905</c:v>
                </c:pt>
                <c:pt idx="5505">
                  <c:v>93.431165351986905</c:v>
                </c:pt>
                <c:pt idx="5506">
                  <c:v>93.431165351986905</c:v>
                </c:pt>
                <c:pt idx="5507">
                  <c:v>93.431165351986905</c:v>
                </c:pt>
                <c:pt idx="5508">
                  <c:v>93.431165351986905</c:v>
                </c:pt>
                <c:pt idx="5509">
                  <c:v>93.431165351986905</c:v>
                </c:pt>
                <c:pt idx="5510">
                  <c:v>93.431165351986905</c:v>
                </c:pt>
                <c:pt idx="5511">
                  <c:v>93.431165351986905</c:v>
                </c:pt>
                <c:pt idx="5512">
                  <c:v>93.431165351986905</c:v>
                </c:pt>
                <c:pt idx="5513">
                  <c:v>93.431165351986905</c:v>
                </c:pt>
                <c:pt idx="5514">
                  <c:v>93.431165351986905</c:v>
                </c:pt>
                <c:pt idx="5515">
                  <c:v>93.431165351986905</c:v>
                </c:pt>
                <c:pt idx="5516">
                  <c:v>93.431165351986905</c:v>
                </c:pt>
                <c:pt idx="5517">
                  <c:v>93.431165351986905</c:v>
                </c:pt>
                <c:pt idx="5518">
                  <c:v>93.431165351986905</c:v>
                </c:pt>
                <c:pt idx="5519">
                  <c:v>93.431165351986905</c:v>
                </c:pt>
                <c:pt idx="5520">
                  <c:v>93.431165351986905</c:v>
                </c:pt>
                <c:pt idx="5521">
                  <c:v>93.431165351986905</c:v>
                </c:pt>
                <c:pt idx="5522">
                  <c:v>93.431165351986905</c:v>
                </c:pt>
                <c:pt idx="5523">
                  <c:v>93.431165351986905</c:v>
                </c:pt>
                <c:pt idx="5524">
                  <c:v>93.431165351986905</c:v>
                </c:pt>
                <c:pt idx="5525">
                  <c:v>93.431165351986905</c:v>
                </c:pt>
                <c:pt idx="5526">
                  <c:v>93.431165351986905</c:v>
                </c:pt>
                <c:pt idx="5527">
                  <c:v>93.431165351986905</c:v>
                </c:pt>
                <c:pt idx="5528">
                  <c:v>93.431165351986905</c:v>
                </c:pt>
                <c:pt idx="5529">
                  <c:v>93.431165351986905</c:v>
                </c:pt>
                <c:pt idx="5530">
                  <c:v>93.431165351986905</c:v>
                </c:pt>
                <c:pt idx="5531">
                  <c:v>93.431165351986905</c:v>
                </c:pt>
                <c:pt idx="5532">
                  <c:v>93.431165351986905</c:v>
                </c:pt>
                <c:pt idx="5533">
                  <c:v>93.431165351986905</c:v>
                </c:pt>
                <c:pt idx="5534">
                  <c:v>93.431165351986905</c:v>
                </c:pt>
                <c:pt idx="5535">
                  <c:v>93.431165351986905</c:v>
                </c:pt>
                <c:pt idx="5536">
                  <c:v>93.431165351986905</c:v>
                </c:pt>
                <c:pt idx="5537">
                  <c:v>93.431165351986905</c:v>
                </c:pt>
                <c:pt idx="5538">
                  <c:v>93.431165351986905</c:v>
                </c:pt>
                <c:pt idx="5539">
                  <c:v>93.431165351986905</c:v>
                </c:pt>
                <c:pt idx="5540">
                  <c:v>93.431165351986905</c:v>
                </c:pt>
                <c:pt idx="5541">
                  <c:v>93.431165351986905</c:v>
                </c:pt>
                <c:pt idx="5542">
                  <c:v>93.431165351986905</c:v>
                </c:pt>
                <c:pt idx="5543">
                  <c:v>93.431165351986905</c:v>
                </c:pt>
                <c:pt idx="5544">
                  <c:v>93.431165351986905</c:v>
                </c:pt>
                <c:pt idx="5545">
                  <c:v>93.431165351986905</c:v>
                </c:pt>
                <c:pt idx="5546">
                  <c:v>93.431165351986905</c:v>
                </c:pt>
                <c:pt idx="5547">
                  <c:v>93.431165351986905</c:v>
                </c:pt>
                <c:pt idx="5548">
                  <c:v>93.431165351986905</c:v>
                </c:pt>
                <c:pt idx="5549">
                  <c:v>93.431165351986905</c:v>
                </c:pt>
                <c:pt idx="5550">
                  <c:v>93.431165351986905</c:v>
                </c:pt>
                <c:pt idx="5551">
                  <c:v>93.431165351986905</c:v>
                </c:pt>
                <c:pt idx="5552">
                  <c:v>93.431165351986905</c:v>
                </c:pt>
                <c:pt idx="5553">
                  <c:v>93.431165351986905</c:v>
                </c:pt>
                <c:pt idx="5554">
                  <c:v>93.431165351986905</c:v>
                </c:pt>
                <c:pt idx="5555">
                  <c:v>93.431165351986905</c:v>
                </c:pt>
                <c:pt idx="5556">
                  <c:v>93.431165351986905</c:v>
                </c:pt>
                <c:pt idx="5557">
                  <c:v>93.431165351986905</c:v>
                </c:pt>
                <c:pt idx="5558">
                  <c:v>93.431165351986905</c:v>
                </c:pt>
                <c:pt idx="5559">
                  <c:v>93.431165351986905</c:v>
                </c:pt>
                <c:pt idx="5560">
                  <c:v>93.431165351986905</c:v>
                </c:pt>
                <c:pt idx="5561">
                  <c:v>93.431165351986905</c:v>
                </c:pt>
                <c:pt idx="5562">
                  <c:v>93.431165351986905</c:v>
                </c:pt>
                <c:pt idx="5563">
                  <c:v>93.431165351986905</c:v>
                </c:pt>
                <c:pt idx="5564">
                  <c:v>93.431165351986905</c:v>
                </c:pt>
                <c:pt idx="5565">
                  <c:v>93.431165351986905</c:v>
                </c:pt>
                <c:pt idx="5566">
                  <c:v>93.431165351986905</c:v>
                </c:pt>
                <c:pt idx="5567">
                  <c:v>93.431165351986905</c:v>
                </c:pt>
                <c:pt idx="5568">
                  <c:v>93.431165351986905</c:v>
                </c:pt>
                <c:pt idx="5569">
                  <c:v>93.431165351986905</c:v>
                </c:pt>
                <c:pt idx="5570">
                  <c:v>93.431165351986905</c:v>
                </c:pt>
                <c:pt idx="5571">
                  <c:v>93.431165351986905</c:v>
                </c:pt>
                <c:pt idx="5572">
                  <c:v>93.431165351986905</c:v>
                </c:pt>
                <c:pt idx="5573">
                  <c:v>93.431165351986905</c:v>
                </c:pt>
                <c:pt idx="5574">
                  <c:v>93.431165351986905</c:v>
                </c:pt>
                <c:pt idx="5575">
                  <c:v>93.431165351986905</c:v>
                </c:pt>
                <c:pt idx="5576">
                  <c:v>93.431165351986905</c:v>
                </c:pt>
                <c:pt idx="5577">
                  <c:v>93.431165351986905</c:v>
                </c:pt>
                <c:pt idx="5578">
                  <c:v>93.431165351986905</c:v>
                </c:pt>
                <c:pt idx="5579">
                  <c:v>93.431165351986905</c:v>
                </c:pt>
                <c:pt idx="5580">
                  <c:v>93.431165351986905</c:v>
                </c:pt>
                <c:pt idx="5581">
                  <c:v>93.431165351986905</c:v>
                </c:pt>
                <c:pt idx="5582">
                  <c:v>93.431165351986905</c:v>
                </c:pt>
                <c:pt idx="5583">
                  <c:v>93.431165351986905</c:v>
                </c:pt>
                <c:pt idx="5584">
                  <c:v>93.431165351986905</c:v>
                </c:pt>
                <c:pt idx="5585">
                  <c:v>93.431165351986905</c:v>
                </c:pt>
                <c:pt idx="5586">
                  <c:v>93.431165351986905</c:v>
                </c:pt>
                <c:pt idx="5587">
                  <c:v>93.431165351986905</c:v>
                </c:pt>
                <c:pt idx="5588">
                  <c:v>93.431165351986905</c:v>
                </c:pt>
                <c:pt idx="5589">
                  <c:v>93.431165351986905</c:v>
                </c:pt>
                <c:pt idx="5590">
                  <c:v>93.431165351986905</c:v>
                </c:pt>
                <c:pt idx="5591">
                  <c:v>93.431165351986905</c:v>
                </c:pt>
                <c:pt idx="5592">
                  <c:v>93.431165351986905</c:v>
                </c:pt>
                <c:pt idx="5593">
                  <c:v>93.431165351986905</c:v>
                </c:pt>
                <c:pt idx="5594">
                  <c:v>93.431165351986905</c:v>
                </c:pt>
                <c:pt idx="5595">
                  <c:v>93.431165351986905</c:v>
                </c:pt>
                <c:pt idx="5596">
                  <c:v>93.431165351986905</c:v>
                </c:pt>
                <c:pt idx="5597">
                  <c:v>93.431165351986905</c:v>
                </c:pt>
                <c:pt idx="5598">
                  <c:v>93.431165351986905</c:v>
                </c:pt>
                <c:pt idx="5599">
                  <c:v>93.431165351986905</c:v>
                </c:pt>
                <c:pt idx="5600">
                  <c:v>93.431165351986905</c:v>
                </c:pt>
                <c:pt idx="5601">
                  <c:v>93.431165351986905</c:v>
                </c:pt>
                <c:pt idx="5602">
                  <c:v>93.431165351986905</c:v>
                </c:pt>
                <c:pt idx="5603">
                  <c:v>93.431165351986905</c:v>
                </c:pt>
                <c:pt idx="5604">
                  <c:v>93.431165351986905</c:v>
                </c:pt>
                <c:pt idx="5605">
                  <c:v>93.431165351986905</c:v>
                </c:pt>
                <c:pt idx="5606">
                  <c:v>93.431165351986905</c:v>
                </c:pt>
                <c:pt idx="5607">
                  <c:v>93.431165351986905</c:v>
                </c:pt>
                <c:pt idx="5608">
                  <c:v>93.431165351986905</c:v>
                </c:pt>
                <c:pt idx="5609">
                  <c:v>93.431165351986905</c:v>
                </c:pt>
                <c:pt idx="5610">
                  <c:v>93.431165351986905</c:v>
                </c:pt>
                <c:pt idx="5611">
                  <c:v>93.431165351986905</c:v>
                </c:pt>
                <c:pt idx="5612">
                  <c:v>93.431165351986905</c:v>
                </c:pt>
                <c:pt idx="5613">
                  <c:v>93.431165351986905</c:v>
                </c:pt>
                <c:pt idx="5614">
                  <c:v>93.431165351986905</c:v>
                </c:pt>
                <c:pt idx="5615">
                  <c:v>93.431165351986905</c:v>
                </c:pt>
                <c:pt idx="5616">
                  <c:v>93.431165351986905</c:v>
                </c:pt>
                <c:pt idx="5617">
                  <c:v>93.431165351986905</c:v>
                </c:pt>
                <c:pt idx="5618">
                  <c:v>93.431165351986905</c:v>
                </c:pt>
                <c:pt idx="5619">
                  <c:v>93.431165351986905</c:v>
                </c:pt>
                <c:pt idx="5620">
                  <c:v>93.431165351986905</c:v>
                </c:pt>
                <c:pt idx="5621">
                  <c:v>93.431165351986905</c:v>
                </c:pt>
                <c:pt idx="5622">
                  <c:v>93.431165351986905</c:v>
                </c:pt>
                <c:pt idx="5623">
                  <c:v>93.431165351986905</c:v>
                </c:pt>
                <c:pt idx="5624">
                  <c:v>93.431165351986905</c:v>
                </c:pt>
                <c:pt idx="5625">
                  <c:v>93.431165351986905</c:v>
                </c:pt>
                <c:pt idx="5626">
                  <c:v>93.431165351986905</c:v>
                </c:pt>
                <c:pt idx="5627">
                  <c:v>93.431165351986905</c:v>
                </c:pt>
                <c:pt idx="5628">
                  <c:v>93.431165351986905</c:v>
                </c:pt>
                <c:pt idx="5629">
                  <c:v>93.431165351986905</c:v>
                </c:pt>
                <c:pt idx="5630">
                  <c:v>93.431165351986905</c:v>
                </c:pt>
                <c:pt idx="5631">
                  <c:v>93.431165351986905</c:v>
                </c:pt>
                <c:pt idx="5632">
                  <c:v>93.431165351986905</c:v>
                </c:pt>
                <c:pt idx="5633">
                  <c:v>93.431165351986905</c:v>
                </c:pt>
                <c:pt idx="5634">
                  <c:v>93.431165351986905</c:v>
                </c:pt>
                <c:pt idx="5635">
                  <c:v>93.431165351986905</c:v>
                </c:pt>
                <c:pt idx="5636">
                  <c:v>93.431165351986905</c:v>
                </c:pt>
                <c:pt idx="5637">
                  <c:v>93.431165351986905</c:v>
                </c:pt>
                <c:pt idx="5638">
                  <c:v>93.431165351986905</c:v>
                </c:pt>
                <c:pt idx="5639">
                  <c:v>93.431165351986905</c:v>
                </c:pt>
                <c:pt idx="5640">
                  <c:v>93.431165351986905</c:v>
                </c:pt>
                <c:pt idx="5641">
                  <c:v>93.431165351986905</c:v>
                </c:pt>
                <c:pt idx="5642">
                  <c:v>93.431165351986905</c:v>
                </c:pt>
                <c:pt idx="5643">
                  <c:v>93.431165351986905</c:v>
                </c:pt>
                <c:pt idx="5644">
                  <c:v>93.431165351986905</c:v>
                </c:pt>
                <c:pt idx="5645">
                  <c:v>93.431165351986905</c:v>
                </c:pt>
                <c:pt idx="5646">
                  <c:v>93.431165351986905</c:v>
                </c:pt>
                <c:pt idx="5647">
                  <c:v>93.431165351986905</c:v>
                </c:pt>
                <c:pt idx="5648">
                  <c:v>93.431165351986905</c:v>
                </c:pt>
                <c:pt idx="5649">
                  <c:v>93.431165351986905</c:v>
                </c:pt>
                <c:pt idx="5650">
                  <c:v>93.431165351986905</c:v>
                </c:pt>
                <c:pt idx="5651">
                  <c:v>93.431165351986905</c:v>
                </c:pt>
                <c:pt idx="5652">
                  <c:v>93.431165351986905</c:v>
                </c:pt>
                <c:pt idx="5653">
                  <c:v>93.431165351986905</c:v>
                </c:pt>
                <c:pt idx="5654">
                  <c:v>93.431165351986905</c:v>
                </c:pt>
                <c:pt idx="5655">
                  <c:v>93.431165351986905</c:v>
                </c:pt>
                <c:pt idx="5656">
                  <c:v>93.431165351986905</c:v>
                </c:pt>
                <c:pt idx="5657">
                  <c:v>93.431165351986905</c:v>
                </c:pt>
                <c:pt idx="5658">
                  <c:v>93.431165351986905</c:v>
                </c:pt>
                <c:pt idx="5659">
                  <c:v>93.431165351986905</c:v>
                </c:pt>
                <c:pt idx="5660">
                  <c:v>93.431165351986905</c:v>
                </c:pt>
                <c:pt idx="5661">
                  <c:v>93.431165351986905</c:v>
                </c:pt>
                <c:pt idx="5662">
                  <c:v>93.431165351986905</c:v>
                </c:pt>
                <c:pt idx="5663">
                  <c:v>93.431165351986905</c:v>
                </c:pt>
                <c:pt idx="5664">
                  <c:v>93.431165351986905</c:v>
                </c:pt>
                <c:pt idx="5665">
                  <c:v>93.431165351986905</c:v>
                </c:pt>
                <c:pt idx="5666">
                  <c:v>93.431165351986905</c:v>
                </c:pt>
                <c:pt idx="5667">
                  <c:v>93.431165351986905</c:v>
                </c:pt>
                <c:pt idx="5668">
                  <c:v>93.431165351986905</c:v>
                </c:pt>
                <c:pt idx="5669">
                  <c:v>93.431165351986905</c:v>
                </c:pt>
                <c:pt idx="5670">
                  <c:v>93.431165351986905</c:v>
                </c:pt>
                <c:pt idx="5671">
                  <c:v>93.431165351986905</c:v>
                </c:pt>
                <c:pt idx="5672">
                  <c:v>93.431165351986905</c:v>
                </c:pt>
                <c:pt idx="5673">
                  <c:v>93.431165351986905</c:v>
                </c:pt>
                <c:pt idx="5674">
                  <c:v>93.431165351986905</c:v>
                </c:pt>
                <c:pt idx="5675">
                  <c:v>93.431165351986905</c:v>
                </c:pt>
                <c:pt idx="5676">
                  <c:v>93.431165351986905</c:v>
                </c:pt>
                <c:pt idx="5677">
                  <c:v>93.431165351986905</c:v>
                </c:pt>
                <c:pt idx="5678">
                  <c:v>93.431165351986905</c:v>
                </c:pt>
                <c:pt idx="5679">
                  <c:v>93.431165351986905</c:v>
                </c:pt>
                <c:pt idx="5680">
                  <c:v>93.431165351986905</c:v>
                </c:pt>
                <c:pt idx="5681">
                  <c:v>93.431165351986905</c:v>
                </c:pt>
                <c:pt idx="5682">
                  <c:v>93.431165351986905</c:v>
                </c:pt>
                <c:pt idx="5683">
                  <c:v>93.431165351986905</c:v>
                </c:pt>
                <c:pt idx="5684">
                  <c:v>93.431165351986905</c:v>
                </c:pt>
                <c:pt idx="5685">
                  <c:v>93.431165351986905</c:v>
                </c:pt>
                <c:pt idx="5686">
                  <c:v>93.431165351986905</c:v>
                </c:pt>
                <c:pt idx="5687">
                  <c:v>93.431165351986905</c:v>
                </c:pt>
                <c:pt idx="5688">
                  <c:v>93.431165351986905</c:v>
                </c:pt>
                <c:pt idx="5689">
                  <c:v>93.431165351986905</c:v>
                </c:pt>
                <c:pt idx="5690">
                  <c:v>93.431165351986905</c:v>
                </c:pt>
                <c:pt idx="5691">
                  <c:v>93.431165351986905</c:v>
                </c:pt>
                <c:pt idx="5692">
                  <c:v>93.431165351986905</c:v>
                </c:pt>
                <c:pt idx="5693">
                  <c:v>93.431165351986905</c:v>
                </c:pt>
                <c:pt idx="5694">
                  <c:v>93.431165351986905</c:v>
                </c:pt>
                <c:pt idx="5695">
                  <c:v>93.431165351986905</c:v>
                </c:pt>
                <c:pt idx="5696">
                  <c:v>93.431165351986905</c:v>
                </c:pt>
                <c:pt idx="5697">
                  <c:v>93.431165351986905</c:v>
                </c:pt>
                <c:pt idx="5698">
                  <c:v>93.431165351986905</c:v>
                </c:pt>
                <c:pt idx="5699">
                  <c:v>93.431165351986905</c:v>
                </c:pt>
                <c:pt idx="5700">
                  <c:v>93.431165351986905</c:v>
                </c:pt>
                <c:pt idx="5701">
                  <c:v>93.431165351986905</c:v>
                </c:pt>
                <c:pt idx="5702">
                  <c:v>93.431165351986905</c:v>
                </c:pt>
                <c:pt idx="5703">
                  <c:v>93.431165351986905</c:v>
                </c:pt>
                <c:pt idx="5704">
                  <c:v>93.431165351986905</c:v>
                </c:pt>
                <c:pt idx="5705">
                  <c:v>93.431165351986905</c:v>
                </c:pt>
                <c:pt idx="5706">
                  <c:v>93.431165351986905</c:v>
                </c:pt>
                <c:pt idx="5707">
                  <c:v>93.431165351986905</c:v>
                </c:pt>
                <c:pt idx="5708">
                  <c:v>93.431165351986905</c:v>
                </c:pt>
                <c:pt idx="5709">
                  <c:v>93.431165351986905</c:v>
                </c:pt>
                <c:pt idx="5710">
                  <c:v>93.431165351986905</c:v>
                </c:pt>
                <c:pt idx="5711">
                  <c:v>93.431165351986905</c:v>
                </c:pt>
                <c:pt idx="5712">
                  <c:v>93.431165351986905</c:v>
                </c:pt>
                <c:pt idx="5713">
                  <c:v>93.431165351986905</c:v>
                </c:pt>
                <c:pt idx="5714">
                  <c:v>93.431165351986905</c:v>
                </c:pt>
                <c:pt idx="5715">
                  <c:v>93.431165351986905</c:v>
                </c:pt>
                <c:pt idx="5716">
                  <c:v>93.431165351986905</c:v>
                </c:pt>
                <c:pt idx="5717">
                  <c:v>93.431165351986905</c:v>
                </c:pt>
                <c:pt idx="5718">
                  <c:v>93.431165351986905</c:v>
                </c:pt>
                <c:pt idx="5719">
                  <c:v>93.431165351986905</c:v>
                </c:pt>
                <c:pt idx="5720">
                  <c:v>93.431165351986905</c:v>
                </c:pt>
                <c:pt idx="5721">
                  <c:v>93.431165351986905</c:v>
                </c:pt>
                <c:pt idx="5722">
                  <c:v>93.431165351986905</c:v>
                </c:pt>
                <c:pt idx="5723">
                  <c:v>93.431165351986905</c:v>
                </c:pt>
                <c:pt idx="5724">
                  <c:v>93.431165351986905</c:v>
                </c:pt>
                <c:pt idx="5725">
                  <c:v>93.431165351986905</c:v>
                </c:pt>
                <c:pt idx="5726">
                  <c:v>93.431165351986905</c:v>
                </c:pt>
                <c:pt idx="5727">
                  <c:v>93.431165351986905</c:v>
                </c:pt>
                <c:pt idx="5728">
                  <c:v>93.431165351986905</c:v>
                </c:pt>
                <c:pt idx="5729">
                  <c:v>93.431165351986905</c:v>
                </c:pt>
                <c:pt idx="5730">
                  <c:v>93.431165351986905</c:v>
                </c:pt>
                <c:pt idx="5731">
                  <c:v>93.431165351986905</c:v>
                </c:pt>
                <c:pt idx="5732">
                  <c:v>93.431165351986905</c:v>
                </c:pt>
                <c:pt idx="5733">
                  <c:v>93.431165351986905</c:v>
                </c:pt>
                <c:pt idx="5734">
                  <c:v>93.431165351986905</c:v>
                </c:pt>
                <c:pt idx="5735">
                  <c:v>93.431165351986905</c:v>
                </c:pt>
                <c:pt idx="5736">
                  <c:v>93.431165351986905</c:v>
                </c:pt>
                <c:pt idx="5737">
                  <c:v>93.431165351986905</c:v>
                </c:pt>
                <c:pt idx="5738">
                  <c:v>93.431165351986905</c:v>
                </c:pt>
                <c:pt idx="5739">
                  <c:v>93.431165351986905</c:v>
                </c:pt>
                <c:pt idx="5740">
                  <c:v>93.431165351986905</c:v>
                </c:pt>
                <c:pt idx="5741">
                  <c:v>93.431165351986905</c:v>
                </c:pt>
                <c:pt idx="5742">
                  <c:v>93.431165351986905</c:v>
                </c:pt>
                <c:pt idx="5743">
                  <c:v>93.431165351986905</c:v>
                </c:pt>
                <c:pt idx="5744">
                  <c:v>93.431165351986905</c:v>
                </c:pt>
                <c:pt idx="5745">
                  <c:v>93.431165351986905</c:v>
                </c:pt>
                <c:pt idx="5746">
                  <c:v>93.431165351986905</c:v>
                </c:pt>
                <c:pt idx="5747">
                  <c:v>93.431165351986905</c:v>
                </c:pt>
                <c:pt idx="5748">
                  <c:v>93.431165351986905</c:v>
                </c:pt>
                <c:pt idx="5749">
                  <c:v>93.431165351986905</c:v>
                </c:pt>
                <c:pt idx="5750">
                  <c:v>93.431165351986905</c:v>
                </c:pt>
                <c:pt idx="5751">
                  <c:v>93.431165351986905</c:v>
                </c:pt>
                <c:pt idx="5752">
                  <c:v>93.431165351986905</c:v>
                </c:pt>
                <c:pt idx="5753">
                  <c:v>93.431165351986905</c:v>
                </c:pt>
                <c:pt idx="5754">
                  <c:v>93.431165351986905</c:v>
                </c:pt>
                <c:pt idx="5755">
                  <c:v>93.431165351986905</c:v>
                </c:pt>
                <c:pt idx="5756">
                  <c:v>93.431165351986905</c:v>
                </c:pt>
                <c:pt idx="5757">
                  <c:v>93.431165351986905</c:v>
                </c:pt>
                <c:pt idx="5758">
                  <c:v>93.431165351986905</c:v>
                </c:pt>
                <c:pt idx="5759">
                  <c:v>93.431165351986905</c:v>
                </c:pt>
                <c:pt idx="5760">
                  <c:v>93.431165351986905</c:v>
                </c:pt>
                <c:pt idx="5761">
                  <c:v>93.431165351986905</c:v>
                </c:pt>
                <c:pt idx="5762">
                  <c:v>93.431165351986905</c:v>
                </c:pt>
                <c:pt idx="5763">
                  <c:v>93.431165351986905</c:v>
                </c:pt>
                <c:pt idx="5764">
                  <c:v>93.431165351986905</c:v>
                </c:pt>
                <c:pt idx="5765">
                  <c:v>93.431165351986905</c:v>
                </c:pt>
                <c:pt idx="5766">
                  <c:v>93.431165351986905</c:v>
                </c:pt>
                <c:pt idx="5767">
                  <c:v>93.431165351986905</c:v>
                </c:pt>
                <c:pt idx="5768">
                  <c:v>93.431165351986905</c:v>
                </c:pt>
                <c:pt idx="5769">
                  <c:v>93.431165351986905</c:v>
                </c:pt>
                <c:pt idx="5770">
                  <c:v>93.431165351986905</c:v>
                </c:pt>
                <c:pt idx="5771">
                  <c:v>93.431165351986905</c:v>
                </c:pt>
                <c:pt idx="5772">
                  <c:v>93.431165351986905</c:v>
                </c:pt>
                <c:pt idx="5773">
                  <c:v>93.431165351986905</c:v>
                </c:pt>
                <c:pt idx="5774">
                  <c:v>93.431165351986905</c:v>
                </c:pt>
                <c:pt idx="5775">
                  <c:v>93.431165351986905</c:v>
                </c:pt>
                <c:pt idx="5776">
                  <c:v>93.431165351986905</c:v>
                </c:pt>
                <c:pt idx="5777">
                  <c:v>93.431165351986905</c:v>
                </c:pt>
                <c:pt idx="5778">
                  <c:v>93.431165351986905</c:v>
                </c:pt>
                <c:pt idx="5779">
                  <c:v>93.431165351986905</c:v>
                </c:pt>
                <c:pt idx="5780">
                  <c:v>93.431165351986905</c:v>
                </c:pt>
                <c:pt idx="5781">
                  <c:v>93.431165351986905</c:v>
                </c:pt>
                <c:pt idx="5782">
                  <c:v>93.431165351986905</c:v>
                </c:pt>
                <c:pt idx="5783">
                  <c:v>93.431165351986905</c:v>
                </c:pt>
                <c:pt idx="5784">
                  <c:v>93.431165351986905</c:v>
                </c:pt>
                <c:pt idx="5785">
                  <c:v>93.431165351986905</c:v>
                </c:pt>
                <c:pt idx="5786">
                  <c:v>93.431165351986905</c:v>
                </c:pt>
                <c:pt idx="5787">
                  <c:v>93.431165351986905</c:v>
                </c:pt>
                <c:pt idx="5788">
                  <c:v>93.431165351986905</c:v>
                </c:pt>
                <c:pt idx="5789">
                  <c:v>93.431165351986905</c:v>
                </c:pt>
                <c:pt idx="5790">
                  <c:v>93.431165351986905</c:v>
                </c:pt>
                <c:pt idx="5791">
                  <c:v>93.431165351986905</c:v>
                </c:pt>
                <c:pt idx="5792">
                  <c:v>93.431165351986905</c:v>
                </c:pt>
                <c:pt idx="5793">
                  <c:v>93.431165351986905</c:v>
                </c:pt>
                <c:pt idx="5794">
                  <c:v>93.431165351986905</c:v>
                </c:pt>
                <c:pt idx="5795">
                  <c:v>93.431165351986905</c:v>
                </c:pt>
                <c:pt idx="5796">
                  <c:v>93.431165351986905</c:v>
                </c:pt>
                <c:pt idx="5797">
                  <c:v>93.431165351986905</c:v>
                </c:pt>
                <c:pt idx="5798">
                  <c:v>93.431165351986905</c:v>
                </c:pt>
                <c:pt idx="5799">
                  <c:v>93.431165351986905</c:v>
                </c:pt>
                <c:pt idx="5800">
                  <c:v>93.431165351986905</c:v>
                </c:pt>
                <c:pt idx="5801">
                  <c:v>93.431165351986905</c:v>
                </c:pt>
                <c:pt idx="5802">
                  <c:v>93.431165351986905</c:v>
                </c:pt>
                <c:pt idx="5803">
                  <c:v>93.431165351986905</c:v>
                </c:pt>
                <c:pt idx="5804">
                  <c:v>93.431165351986905</c:v>
                </c:pt>
                <c:pt idx="5805">
                  <c:v>93.431165351986905</c:v>
                </c:pt>
                <c:pt idx="5806">
                  <c:v>93.431165351986905</c:v>
                </c:pt>
                <c:pt idx="5807">
                  <c:v>93.431165351986905</c:v>
                </c:pt>
                <c:pt idx="5808">
                  <c:v>93.431165351986905</c:v>
                </c:pt>
                <c:pt idx="5809">
                  <c:v>93.431165351986905</c:v>
                </c:pt>
                <c:pt idx="5810">
                  <c:v>93.431165351986905</c:v>
                </c:pt>
                <c:pt idx="5811">
                  <c:v>93.431165351986905</c:v>
                </c:pt>
                <c:pt idx="5812">
                  <c:v>93.431165351986905</c:v>
                </c:pt>
                <c:pt idx="5813">
                  <c:v>93.431165351986905</c:v>
                </c:pt>
                <c:pt idx="5814">
                  <c:v>93.431165351986905</c:v>
                </c:pt>
                <c:pt idx="5815">
                  <c:v>93.431165351986905</c:v>
                </c:pt>
                <c:pt idx="5816">
                  <c:v>93.431165351986905</c:v>
                </c:pt>
                <c:pt idx="5817">
                  <c:v>93.431165351986905</c:v>
                </c:pt>
                <c:pt idx="5818">
                  <c:v>93.431165351986905</c:v>
                </c:pt>
                <c:pt idx="5819">
                  <c:v>93.431165351986905</c:v>
                </c:pt>
                <c:pt idx="5820">
                  <c:v>93.431165351986905</c:v>
                </c:pt>
                <c:pt idx="5821">
                  <c:v>93.431165351986905</c:v>
                </c:pt>
                <c:pt idx="5822">
                  <c:v>93.431165351986905</c:v>
                </c:pt>
                <c:pt idx="5823">
                  <c:v>93.431165351986905</c:v>
                </c:pt>
                <c:pt idx="5824">
                  <c:v>93.431165351986905</c:v>
                </c:pt>
                <c:pt idx="5825">
                  <c:v>93.431165351986905</c:v>
                </c:pt>
                <c:pt idx="5826">
                  <c:v>93.431165351986905</c:v>
                </c:pt>
                <c:pt idx="5827">
                  <c:v>93.431165351986905</c:v>
                </c:pt>
                <c:pt idx="5828">
                  <c:v>93.431165351986905</c:v>
                </c:pt>
                <c:pt idx="5829">
                  <c:v>93.431165351986905</c:v>
                </c:pt>
                <c:pt idx="5830">
                  <c:v>93.431165351986905</c:v>
                </c:pt>
                <c:pt idx="5831">
                  <c:v>93.431165351986905</c:v>
                </c:pt>
                <c:pt idx="5832">
                  <c:v>93.431165351986905</c:v>
                </c:pt>
                <c:pt idx="5833">
                  <c:v>93.431165351986905</c:v>
                </c:pt>
                <c:pt idx="5834">
                  <c:v>93.431165351986905</c:v>
                </c:pt>
                <c:pt idx="5835">
                  <c:v>93.431165351986905</c:v>
                </c:pt>
                <c:pt idx="5836">
                  <c:v>93.431165351986905</c:v>
                </c:pt>
                <c:pt idx="5837">
                  <c:v>93.431165351986905</c:v>
                </c:pt>
                <c:pt idx="5838">
                  <c:v>93.431165351986905</c:v>
                </c:pt>
                <c:pt idx="5839">
                  <c:v>93.431165351986905</c:v>
                </c:pt>
                <c:pt idx="5840">
                  <c:v>93.431165351986905</c:v>
                </c:pt>
                <c:pt idx="5841">
                  <c:v>93.431165351986905</c:v>
                </c:pt>
                <c:pt idx="5842">
                  <c:v>93.431165351986905</c:v>
                </c:pt>
                <c:pt idx="5843">
                  <c:v>93.431165351986905</c:v>
                </c:pt>
                <c:pt idx="5844">
                  <c:v>93.431165351986905</c:v>
                </c:pt>
                <c:pt idx="5845">
                  <c:v>93.431165351986905</c:v>
                </c:pt>
                <c:pt idx="5846">
                  <c:v>93.431165351986905</c:v>
                </c:pt>
                <c:pt idx="5847">
                  <c:v>93.431165351986905</c:v>
                </c:pt>
                <c:pt idx="5848">
                  <c:v>93.431165351986905</c:v>
                </c:pt>
                <c:pt idx="5849">
                  <c:v>93.431165351986905</c:v>
                </c:pt>
                <c:pt idx="5850">
                  <c:v>93.431165351986905</c:v>
                </c:pt>
                <c:pt idx="5851">
                  <c:v>93.431165351986905</c:v>
                </c:pt>
                <c:pt idx="5852">
                  <c:v>93.431165351986905</c:v>
                </c:pt>
                <c:pt idx="5853">
                  <c:v>93.431165351986905</c:v>
                </c:pt>
                <c:pt idx="5854">
                  <c:v>93.431165351986905</c:v>
                </c:pt>
                <c:pt idx="5855">
                  <c:v>93.431165351986905</c:v>
                </c:pt>
                <c:pt idx="5856">
                  <c:v>93.431165351986905</c:v>
                </c:pt>
                <c:pt idx="5857">
                  <c:v>93.431165351986905</c:v>
                </c:pt>
                <c:pt idx="5858">
                  <c:v>93.431165351986905</c:v>
                </c:pt>
                <c:pt idx="5859">
                  <c:v>93.431165351986905</c:v>
                </c:pt>
                <c:pt idx="5860">
                  <c:v>93.431165351986905</c:v>
                </c:pt>
                <c:pt idx="5861">
                  <c:v>93.431165351986905</c:v>
                </c:pt>
                <c:pt idx="5862">
                  <c:v>93.431165351986905</c:v>
                </c:pt>
                <c:pt idx="5863">
                  <c:v>93.431165351986905</c:v>
                </c:pt>
                <c:pt idx="5864">
                  <c:v>93.431165351986905</c:v>
                </c:pt>
                <c:pt idx="5865">
                  <c:v>93.431165351986905</c:v>
                </c:pt>
                <c:pt idx="5866">
                  <c:v>93.431165351986905</c:v>
                </c:pt>
                <c:pt idx="5867">
                  <c:v>93.431165351986905</c:v>
                </c:pt>
                <c:pt idx="5868">
                  <c:v>93.431165351986905</c:v>
                </c:pt>
                <c:pt idx="5869">
                  <c:v>93.431165351986905</c:v>
                </c:pt>
                <c:pt idx="5870">
                  <c:v>93.431165351986905</c:v>
                </c:pt>
                <c:pt idx="5871">
                  <c:v>93.431165351986905</c:v>
                </c:pt>
                <c:pt idx="5872">
                  <c:v>93.431165351986905</c:v>
                </c:pt>
                <c:pt idx="5873">
                  <c:v>93.431165351986905</c:v>
                </c:pt>
                <c:pt idx="5874">
                  <c:v>93.431165351986905</c:v>
                </c:pt>
                <c:pt idx="5875">
                  <c:v>93.431165351986905</c:v>
                </c:pt>
                <c:pt idx="5876">
                  <c:v>93.431165351986905</c:v>
                </c:pt>
                <c:pt idx="5877">
                  <c:v>93.431165351986905</c:v>
                </c:pt>
                <c:pt idx="5878">
                  <c:v>93.431165351986905</c:v>
                </c:pt>
                <c:pt idx="5879">
                  <c:v>93.431165351986905</c:v>
                </c:pt>
                <c:pt idx="5880">
                  <c:v>93.431165351986905</c:v>
                </c:pt>
                <c:pt idx="5881">
                  <c:v>93.431165351986905</c:v>
                </c:pt>
                <c:pt idx="5882">
                  <c:v>93.431165351986905</c:v>
                </c:pt>
                <c:pt idx="5883">
                  <c:v>93.431165351986905</c:v>
                </c:pt>
                <c:pt idx="5884">
                  <c:v>93.431165351986905</c:v>
                </c:pt>
                <c:pt idx="5885">
                  <c:v>93.431165351986905</c:v>
                </c:pt>
                <c:pt idx="5886">
                  <c:v>93.431165351986905</c:v>
                </c:pt>
                <c:pt idx="5887">
                  <c:v>93.431165351986905</c:v>
                </c:pt>
                <c:pt idx="5888">
                  <c:v>93.431165351986905</c:v>
                </c:pt>
                <c:pt idx="5889">
                  <c:v>93.431165351986905</c:v>
                </c:pt>
                <c:pt idx="5890">
                  <c:v>93.431165351986905</c:v>
                </c:pt>
                <c:pt idx="5891">
                  <c:v>93.431165351986905</c:v>
                </c:pt>
                <c:pt idx="5892">
                  <c:v>93.431165351986905</c:v>
                </c:pt>
                <c:pt idx="5893">
                  <c:v>93.431165351986905</c:v>
                </c:pt>
                <c:pt idx="5894">
                  <c:v>93.431165351986905</c:v>
                </c:pt>
                <c:pt idx="5895">
                  <c:v>93.431165351986905</c:v>
                </c:pt>
                <c:pt idx="5896">
                  <c:v>93.431165351986905</c:v>
                </c:pt>
                <c:pt idx="5897">
                  <c:v>93.431165351986905</c:v>
                </c:pt>
                <c:pt idx="5898">
                  <c:v>93.431165351986905</c:v>
                </c:pt>
                <c:pt idx="5899">
                  <c:v>93.431165351986905</c:v>
                </c:pt>
                <c:pt idx="5900">
                  <c:v>93.431165351986905</c:v>
                </c:pt>
                <c:pt idx="5901">
                  <c:v>93.431165351986905</c:v>
                </c:pt>
                <c:pt idx="5902">
                  <c:v>93.431165351986905</c:v>
                </c:pt>
                <c:pt idx="5903">
                  <c:v>93.431165351986905</c:v>
                </c:pt>
                <c:pt idx="5904">
                  <c:v>93.431165351986905</c:v>
                </c:pt>
                <c:pt idx="5905">
                  <c:v>93.431165351986905</c:v>
                </c:pt>
                <c:pt idx="5906">
                  <c:v>93.431165351986905</c:v>
                </c:pt>
                <c:pt idx="5907">
                  <c:v>93.431165351986905</c:v>
                </c:pt>
                <c:pt idx="5908">
                  <c:v>93.431165351986905</c:v>
                </c:pt>
                <c:pt idx="5909">
                  <c:v>93.431165351986905</c:v>
                </c:pt>
                <c:pt idx="5910">
                  <c:v>93.431165351986905</c:v>
                </c:pt>
                <c:pt idx="5911">
                  <c:v>93.431165351986905</c:v>
                </c:pt>
                <c:pt idx="5912">
                  <c:v>93.431165351986905</c:v>
                </c:pt>
                <c:pt idx="5913">
                  <c:v>93.431165351986905</c:v>
                </c:pt>
                <c:pt idx="5914">
                  <c:v>93.431165351986905</c:v>
                </c:pt>
                <c:pt idx="5915">
                  <c:v>93.431165351986905</c:v>
                </c:pt>
                <c:pt idx="5916">
                  <c:v>93.431165351986905</c:v>
                </c:pt>
                <c:pt idx="5917">
                  <c:v>93.431165351986905</c:v>
                </c:pt>
                <c:pt idx="5918">
                  <c:v>93.431165351986905</c:v>
                </c:pt>
                <c:pt idx="5919">
                  <c:v>93.431165351986905</c:v>
                </c:pt>
                <c:pt idx="5920">
                  <c:v>93.431165351986905</c:v>
                </c:pt>
                <c:pt idx="5921">
                  <c:v>93.431165351986905</c:v>
                </c:pt>
                <c:pt idx="5922">
                  <c:v>93.431165351986905</c:v>
                </c:pt>
                <c:pt idx="5923">
                  <c:v>93.431165351986905</c:v>
                </c:pt>
                <c:pt idx="5924">
                  <c:v>93.431165351986905</c:v>
                </c:pt>
                <c:pt idx="5925">
                  <c:v>93.431165351986905</c:v>
                </c:pt>
                <c:pt idx="5926">
                  <c:v>93.431165351986905</c:v>
                </c:pt>
                <c:pt idx="5927">
                  <c:v>93.431165351986905</c:v>
                </c:pt>
                <c:pt idx="5928">
                  <c:v>93.431165351986905</c:v>
                </c:pt>
                <c:pt idx="5929">
                  <c:v>93.431165351986905</c:v>
                </c:pt>
                <c:pt idx="5930">
                  <c:v>93.431165351986905</c:v>
                </c:pt>
                <c:pt idx="5931">
                  <c:v>93.431165351986905</c:v>
                </c:pt>
                <c:pt idx="5932">
                  <c:v>93.431165351986905</c:v>
                </c:pt>
                <c:pt idx="5933">
                  <c:v>93.431165351986905</c:v>
                </c:pt>
                <c:pt idx="5934">
                  <c:v>93.431165351986905</c:v>
                </c:pt>
                <c:pt idx="5935">
                  <c:v>93.431165351986905</c:v>
                </c:pt>
                <c:pt idx="5936">
                  <c:v>93.431165351986905</c:v>
                </c:pt>
                <c:pt idx="5937">
                  <c:v>93.431165351986905</c:v>
                </c:pt>
                <c:pt idx="5938">
                  <c:v>93.431165351986905</c:v>
                </c:pt>
                <c:pt idx="5939">
                  <c:v>93.431165351986905</c:v>
                </c:pt>
                <c:pt idx="5940">
                  <c:v>93.431165351986905</c:v>
                </c:pt>
                <c:pt idx="5941">
                  <c:v>93.431165351986905</c:v>
                </c:pt>
                <c:pt idx="5942">
                  <c:v>93.431165351986905</c:v>
                </c:pt>
                <c:pt idx="5943">
                  <c:v>93.431165351986905</c:v>
                </c:pt>
                <c:pt idx="5944">
                  <c:v>93.431165351986905</c:v>
                </c:pt>
                <c:pt idx="5945">
                  <c:v>93.431165351986905</c:v>
                </c:pt>
                <c:pt idx="5946">
                  <c:v>93.431165351986905</c:v>
                </c:pt>
                <c:pt idx="5947">
                  <c:v>93.431165351986905</c:v>
                </c:pt>
                <c:pt idx="5948">
                  <c:v>93.431165351986905</c:v>
                </c:pt>
                <c:pt idx="5949">
                  <c:v>93.431165351986905</c:v>
                </c:pt>
                <c:pt idx="5950">
                  <c:v>93.431165351986905</c:v>
                </c:pt>
                <c:pt idx="5951">
                  <c:v>93.431165351986905</c:v>
                </c:pt>
                <c:pt idx="5952">
                  <c:v>93.431165351986905</c:v>
                </c:pt>
                <c:pt idx="5953">
                  <c:v>93.431165351986905</c:v>
                </c:pt>
                <c:pt idx="5954">
                  <c:v>93.431165351986905</c:v>
                </c:pt>
                <c:pt idx="5955">
                  <c:v>93.431165351986905</c:v>
                </c:pt>
                <c:pt idx="5956">
                  <c:v>93.431165351986905</c:v>
                </c:pt>
                <c:pt idx="5957">
                  <c:v>93.431165351986905</c:v>
                </c:pt>
                <c:pt idx="5958">
                  <c:v>93.431165351986905</c:v>
                </c:pt>
                <c:pt idx="5959">
                  <c:v>93.431165351986905</c:v>
                </c:pt>
                <c:pt idx="5960">
                  <c:v>93.431165351986905</c:v>
                </c:pt>
                <c:pt idx="5961">
                  <c:v>93.431165351986905</c:v>
                </c:pt>
                <c:pt idx="5962">
                  <c:v>93.431165351986905</c:v>
                </c:pt>
                <c:pt idx="5963">
                  <c:v>93.431165351986905</c:v>
                </c:pt>
                <c:pt idx="5964">
                  <c:v>93.431165351986905</c:v>
                </c:pt>
                <c:pt idx="5965">
                  <c:v>93.431165351986905</c:v>
                </c:pt>
                <c:pt idx="5966">
                  <c:v>93.431165351986905</c:v>
                </c:pt>
                <c:pt idx="5967">
                  <c:v>93.431165351986905</c:v>
                </c:pt>
                <c:pt idx="5968">
                  <c:v>93.431165351986905</c:v>
                </c:pt>
                <c:pt idx="5969">
                  <c:v>93.431165351986905</c:v>
                </c:pt>
                <c:pt idx="5970">
                  <c:v>93.431165351986905</c:v>
                </c:pt>
                <c:pt idx="5971">
                  <c:v>93.431165351986905</c:v>
                </c:pt>
                <c:pt idx="5972">
                  <c:v>93.431165351986905</c:v>
                </c:pt>
                <c:pt idx="5973">
                  <c:v>93.431165351986905</c:v>
                </c:pt>
                <c:pt idx="5974">
                  <c:v>93.431165351986905</c:v>
                </c:pt>
                <c:pt idx="5975">
                  <c:v>93.431165351986905</c:v>
                </c:pt>
                <c:pt idx="5976">
                  <c:v>93.431165351986905</c:v>
                </c:pt>
                <c:pt idx="5977">
                  <c:v>93.431165351986905</c:v>
                </c:pt>
                <c:pt idx="5978">
                  <c:v>93.431165351986905</c:v>
                </c:pt>
                <c:pt idx="5979">
                  <c:v>93.431165351986905</c:v>
                </c:pt>
                <c:pt idx="5980">
                  <c:v>93.431165351986905</c:v>
                </c:pt>
                <c:pt idx="5981">
                  <c:v>93.431165351986905</c:v>
                </c:pt>
                <c:pt idx="5982">
                  <c:v>93.431165351986905</c:v>
                </c:pt>
                <c:pt idx="5983">
                  <c:v>93.431165351986905</c:v>
                </c:pt>
                <c:pt idx="5984">
                  <c:v>93.431165351986905</c:v>
                </c:pt>
                <c:pt idx="5985">
                  <c:v>93.431165351986905</c:v>
                </c:pt>
                <c:pt idx="5986">
                  <c:v>93.431165351986905</c:v>
                </c:pt>
                <c:pt idx="5987">
                  <c:v>93.431165351986905</c:v>
                </c:pt>
                <c:pt idx="5988">
                  <c:v>93.431165351986905</c:v>
                </c:pt>
                <c:pt idx="5989">
                  <c:v>93.431165351986905</c:v>
                </c:pt>
                <c:pt idx="5990">
                  <c:v>93.431165351986905</c:v>
                </c:pt>
                <c:pt idx="5991">
                  <c:v>93.431165351986905</c:v>
                </c:pt>
                <c:pt idx="5992">
                  <c:v>93.431165351986905</c:v>
                </c:pt>
                <c:pt idx="5993">
                  <c:v>93.431165351986905</c:v>
                </c:pt>
                <c:pt idx="5994">
                  <c:v>93.431165351986905</c:v>
                </c:pt>
                <c:pt idx="5995">
                  <c:v>93.431165351986905</c:v>
                </c:pt>
                <c:pt idx="5996">
                  <c:v>93.431165351986905</c:v>
                </c:pt>
                <c:pt idx="5997">
                  <c:v>93.431165351986905</c:v>
                </c:pt>
                <c:pt idx="5998">
                  <c:v>93.431165351986905</c:v>
                </c:pt>
                <c:pt idx="5999">
                  <c:v>93.431165351986905</c:v>
                </c:pt>
                <c:pt idx="6000">
                  <c:v>93.431165351986905</c:v>
                </c:pt>
                <c:pt idx="6001">
                  <c:v>93.431165351986905</c:v>
                </c:pt>
                <c:pt idx="6002">
                  <c:v>93.431165351986905</c:v>
                </c:pt>
                <c:pt idx="6003">
                  <c:v>93.431165351986905</c:v>
                </c:pt>
                <c:pt idx="6004">
                  <c:v>93.431165351986905</c:v>
                </c:pt>
                <c:pt idx="6005">
                  <c:v>93.431165351986905</c:v>
                </c:pt>
                <c:pt idx="6006">
                  <c:v>93.431165351986905</c:v>
                </c:pt>
                <c:pt idx="6007">
                  <c:v>93.431165351986905</c:v>
                </c:pt>
                <c:pt idx="6008">
                  <c:v>93.431165351986905</c:v>
                </c:pt>
                <c:pt idx="6009">
                  <c:v>93.431165351986905</c:v>
                </c:pt>
                <c:pt idx="6010">
                  <c:v>93.431165351986905</c:v>
                </c:pt>
                <c:pt idx="6011">
                  <c:v>93.431165351986905</c:v>
                </c:pt>
                <c:pt idx="6012">
                  <c:v>93.431165351986905</c:v>
                </c:pt>
                <c:pt idx="6013">
                  <c:v>93.431165351986905</c:v>
                </c:pt>
                <c:pt idx="6014">
                  <c:v>93.431165351986905</c:v>
                </c:pt>
                <c:pt idx="6015">
                  <c:v>93.431165351986905</c:v>
                </c:pt>
                <c:pt idx="6016">
                  <c:v>93.431165351986905</c:v>
                </c:pt>
                <c:pt idx="6017">
                  <c:v>93.431165351986905</c:v>
                </c:pt>
                <c:pt idx="6018">
                  <c:v>93.431165351986905</c:v>
                </c:pt>
                <c:pt idx="6019">
                  <c:v>93.431165351986905</c:v>
                </c:pt>
                <c:pt idx="6020">
                  <c:v>93.431165351986905</c:v>
                </c:pt>
                <c:pt idx="6021">
                  <c:v>93.431165351986905</c:v>
                </c:pt>
                <c:pt idx="6022">
                  <c:v>93.431165351986905</c:v>
                </c:pt>
                <c:pt idx="6023">
                  <c:v>93.431165351986905</c:v>
                </c:pt>
                <c:pt idx="6024">
                  <c:v>93.431165351986905</c:v>
                </c:pt>
                <c:pt idx="6025">
                  <c:v>93.431165351986905</c:v>
                </c:pt>
                <c:pt idx="6026">
                  <c:v>93.431165351986905</c:v>
                </c:pt>
                <c:pt idx="6027">
                  <c:v>93.431165351986905</c:v>
                </c:pt>
                <c:pt idx="6028">
                  <c:v>93.431165351986905</c:v>
                </c:pt>
                <c:pt idx="6029">
                  <c:v>93.431165351986905</c:v>
                </c:pt>
                <c:pt idx="6030">
                  <c:v>93.431165351986905</c:v>
                </c:pt>
                <c:pt idx="6031">
                  <c:v>93.431165351986905</c:v>
                </c:pt>
                <c:pt idx="6032">
                  <c:v>93.431165351986905</c:v>
                </c:pt>
                <c:pt idx="6033">
                  <c:v>93.431165351986905</c:v>
                </c:pt>
                <c:pt idx="6034">
                  <c:v>93.431165351986905</c:v>
                </c:pt>
                <c:pt idx="6035">
                  <c:v>93.431165351986905</c:v>
                </c:pt>
                <c:pt idx="6036">
                  <c:v>93.431165351986905</c:v>
                </c:pt>
                <c:pt idx="6037">
                  <c:v>93.431165351986905</c:v>
                </c:pt>
                <c:pt idx="6038">
                  <c:v>93.431165351986905</c:v>
                </c:pt>
                <c:pt idx="6039">
                  <c:v>93.431165351986905</c:v>
                </c:pt>
                <c:pt idx="6040">
                  <c:v>93.431165351986905</c:v>
                </c:pt>
                <c:pt idx="6041">
                  <c:v>93.431165351986905</c:v>
                </c:pt>
                <c:pt idx="6042">
                  <c:v>93.431165351986905</c:v>
                </c:pt>
                <c:pt idx="6043">
                  <c:v>93.431165351986905</c:v>
                </c:pt>
                <c:pt idx="6044">
                  <c:v>93.431165351986905</c:v>
                </c:pt>
                <c:pt idx="6045">
                  <c:v>93.431165351986905</c:v>
                </c:pt>
                <c:pt idx="6046">
                  <c:v>93.431165351986905</c:v>
                </c:pt>
                <c:pt idx="6047">
                  <c:v>93.431165351986905</c:v>
                </c:pt>
                <c:pt idx="6048">
                  <c:v>93.431165351986905</c:v>
                </c:pt>
                <c:pt idx="6049">
                  <c:v>93.431165351986905</c:v>
                </c:pt>
                <c:pt idx="6050">
                  <c:v>93.431165351986905</c:v>
                </c:pt>
                <c:pt idx="6051">
                  <c:v>93.431165351986905</c:v>
                </c:pt>
                <c:pt idx="6052">
                  <c:v>93.431165351986905</c:v>
                </c:pt>
                <c:pt idx="6053">
                  <c:v>93.431165351986905</c:v>
                </c:pt>
                <c:pt idx="6054">
                  <c:v>93.431165351986905</c:v>
                </c:pt>
                <c:pt idx="6055">
                  <c:v>93.431165351986905</c:v>
                </c:pt>
                <c:pt idx="6056">
                  <c:v>93.431165351986905</c:v>
                </c:pt>
                <c:pt idx="6057">
                  <c:v>93.431165351986905</c:v>
                </c:pt>
                <c:pt idx="6058">
                  <c:v>93.431165351986905</c:v>
                </c:pt>
                <c:pt idx="6059">
                  <c:v>93.431165351986905</c:v>
                </c:pt>
                <c:pt idx="6060">
                  <c:v>93.431165351986905</c:v>
                </c:pt>
                <c:pt idx="6061">
                  <c:v>93.431165351986905</c:v>
                </c:pt>
                <c:pt idx="6062">
                  <c:v>93.431165351986905</c:v>
                </c:pt>
                <c:pt idx="6063">
                  <c:v>93.431165351986905</c:v>
                </c:pt>
                <c:pt idx="6064">
                  <c:v>93.431165351986905</c:v>
                </c:pt>
                <c:pt idx="6065">
                  <c:v>93.431165351986905</c:v>
                </c:pt>
                <c:pt idx="6066">
                  <c:v>93.431165351986905</c:v>
                </c:pt>
                <c:pt idx="6067">
                  <c:v>93.431165351986905</c:v>
                </c:pt>
                <c:pt idx="6068">
                  <c:v>93.431165351986905</c:v>
                </c:pt>
                <c:pt idx="6069">
                  <c:v>93.431165351986905</c:v>
                </c:pt>
                <c:pt idx="6070">
                  <c:v>93.431165351986905</c:v>
                </c:pt>
                <c:pt idx="6071">
                  <c:v>93.431165351986905</c:v>
                </c:pt>
                <c:pt idx="6072">
                  <c:v>93.431165351986905</c:v>
                </c:pt>
                <c:pt idx="6073">
                  <c:v>93.431165351986905</c:v>
                </c:pt>
                <c:pt idx="6074">
                  <c:v>93.431165351986905</c:v>
                </c:pt>
                <c:pt idx="6075">
                  <c:v>93.431165351986905</c:v>
                </c:pt>
                <c:pt idx="6076">
                  <c:v>93.431165351986905</c:v>
                </c:pt>
                <c:pt idx="6077">
                  <c:v>93.431165351986905</c:v>
                </c:pt>
                <c:pt idx="6078">
                  <c:v>93.431165351986905</c:v>
                </c:pt>
                <c:pt idx="6079">
                  <c:v>93.431165351986905</c:v>
                </c:pt>
                <c:pt idx="6080">
                  <c:v>93.431165351986905</c:v>
                </c:pt>
                <c:pt idx="6081">
                  <c:v>93.431165351986905</c:v>
                </c:pt>
                <c:pt idx="6082">
                  <c:v>93.431165351986905</c:v>
                </c:pt>
                <c:pt idx="6083">
                  <c:v>93.431165351986905</c:v>
                </c:pt>
                <c:pt idx="6084">
                  <c:v>93.431165351986905</c:v>
                </c:pt>
                <c:pt idx="6085">
                  <c:v>93.431165351986905</c:v>
                </c:pt>
                <c:pt idx="6086">
                  <c:v>93.431165351986905</c:v>
                </c:pt>
                <c:pt idx="6087">
                  <c:v>93.431165351986905</c:v>
                </c:pt>
                <c:pt idx="6088">
                  <c:v>93.431165351986905</c:v>
                </c:pt>
                <c:pt idx="6089">
                  <c:v>93.431165351986905</c:v>
                </c:pt>
                <c:pt idx="6090">
                  <c:v>93.431165351986905</c:v>
                </c:pt>
                <c:pt idx="6091">
                  <c:v>93.431165351986905</c:v>
                </c:pt>
                <c:pt idx="6092">
                  <c:v>93.431165351986905</c:v>
                </c:pt>
                <c:pt idx="6093">
                  <c:v>93.431165351986905</c:v>
                </c:pt>
                <c:pt idx="6094">
                  <c:v>93.431165351986905</c:v>
                </c:pt>
                <c:pt idx="6095">
                  <c:v>93.431165351986905</c:v>
                </c:pt>
                <c:pt idx="6096">
                  <c:v>93.431165351986905</c:v>
                </c:pt>
                <c:pt idx="6097">
                  <c:v>93.431165351986905</c:v>
                </c:pt>
                <c:pt idx="6098">
                  <c:v>93.431165351986905</c:v>
                </c:pt>
                <c:pt idx="6099">
                  <c:v>93.431165351986905</c:v>
                </c:pt>
                <c:pt idx="6100">
                  <c:v>93.431165351986905</c:v>
                </c:pt>
                <c:pt idx="6101">
                  <c:v>93.431165351986905</c:v>
                </c:pt>
                <c:pt idx="6102">
                  <c:v>93.431165351986905</c:v>
                </c:pt>
                <c:pt idx="6103">
                  <c:v>93.431165351986905</c:v>
                </c:pt>
                <c:pt idx="6104">
                  <c:v>93.431165351986905</c:v>
                </c:pt>
                <c:pt idx="6105">
                  <c:v>93.431165351986905</c:v>
                </c:pt>
                <c:pt idx="6106">
                  <c:v>93.431165351986905</c:v>
                </c:pt>
                <c:pt idx="6107">
                  <c:v>93.431165351986905</c:v>
                </c:pt>
                <c:pt idx="6108">
                  <c:v>93.431165351986905</c:v>
                </c:pt>
                <c:pt idx="6109">
                  <c:v>93.431165351986905</c:v>
                </c:pt>
                <c:pt idx="6110">
                  <c:v>93.431165351986905</c:v>
                </c:pt>
                <c:pt idx="6111">
                  <c:v>93.431165351986905</c:v>
                </c:pt>
                <c:pt idx="6112">
                  <c:v>93.431165351986905</c:v>
                </c:pt>
                <c:pt idx="6113">
                  <c:v>93.431165351986905</c:v>
                </c:pt>
                <c:pt idx="6114">
                  <c:v>93.431165351986905</c:v>
                </c:pt>
                <c:pt idx="6115">
                  <c:v>93.431165351986905</c:v>
                </c:pt>
                <c:pt idx="6116">
                  <c:v>93.431165351986905</c:v>
                </c:pt>
                <c:pt idx="6117">
                  <c:v>93.431165351986905</c:v>
                </c:pt>
                <c:pt idx="6118">
                  <c:v>93.431165351986905</c:v>
                </c:pt>
                <c:pt idx="6119">
                  <c:v>93.431165351986905</c:v>
                </c:pt>
                <c:pt idx="6120">
                  <c:v>93.431165351986905</c:v>
                </c:pt>
                <c:pt idx="6121">
                  <c:v>93.431165351986905</c:v>
                </c:pt>
                <c:pt idx="6122">
                  <c:v>93.431165351986905</c:v>
                </c:pt>
                <c:pt idx="6123">
                  <c:v>93.431165351986905</c:v>
                </c:pt>
                <c:pt idx="6124">
                  <c:v>93.431165351986905</c:v>
                </c:pt>
                <c:pt idx="6125">
                  <c:v>93.431165351986905</c:v>
                </c:pt>
                <c:pt idx="6126">
                  <c:v>93.431165351986905</c:v>
                </c:pt>
                <c:pt idx="6127">
                  <c:v>93.431165351986905</c:v>
                </c:pt>
                <c:pt idx="6128">
                  <c:v>93.431165351986905</c:v>
                </c:pt>
                <c:pt idx="6129">
                  <c:v>93.431165351986905</c:v>
                </c:pt>
                <c:pt idx="6130">
                  <c:v>93.431165351986905</c:v>
                </c:pt>
                <c:pt idx="6131">
                  <c:v>93.431165351986905</c:v>
                </c:pt>
                <c:pt idx="6132">
                  <c:v>93.431165351986905</c:v>
                </c:pt>
                <c:pt idx="6133">
                  <c:v>93.431165351986905</c:v>
                </c:pt>
                <c:pt idx="6134">
                  <c:v>93.431165351986905</c:v>
                </c:pt>
                <c:pt idx="6135">
                  <c:v>93.431165351986905</c:v>
                </c:pt>
                <c:pt idx="6136">
                  <c:v>93.431165351986905</c:v>
                </c:pt>
                <c:pt idx="6137">
                  <c:v>93.431165351986905</c:v>
                </c:pt>
                <c:pt idx="6138">
                  <c:v>93.431165351986905</c:v>
                </c:pt>
                <c:pt idx="6139">
                  <c:v>93.431165351986905</c:v>
                </c:pt>
                <c:pt idx="6140">
                  <c:v>93.431165351986905</c:v>
                </c:pt>
                <c:pt idx="6141">
                  <c:v>93.431165351986905</c:v>
                </c:pt>
                <c:pt idx="6142">
                  <c:v>93.431165351986905</c:v>
                </c:pt>
                <c:pt idx="6143">
                  <c:v>93.431165351986905</c:v>
                </c:pt>
                <c:pt idx="6144">
                  <c:v>93.431165351986905</c:v>
                </c:pt>
                <c:pt idx="6145">
                  <c:v>93.431165351986905</c:v>
                </c:pt>
                <c:pt idx="6146">
                  <c:v>93.431165351986905</c:v>
                </c:pt>
                <c:pt idx="6147">
                  <c:v>93.431165351986905</c:v>
                </c:pt>
                <c:pt idx="6148">
                  <c:v>93.431165351986905</c:v>
                </c:pt>
                <c:pt idx="6149">
                  <c:v>93.431165351986905</c:v>
                </c:pt>
                <c:pt idx="6150">
                  <c:v>93.431165351986905</c:v>
                </c:pt>
                <c:pt idx="6151">
                  <c:v>93.431165351986905</c:v>
                </c:pt>
                <c:pt idx="6152">
                  <c:v>93.431165351986905</c:v>
                </c:pt>
                <c:pt idx="6153">
                  <c:v>93.431165351986905</c:v>
                </c:pt>
                <c:pt idx="6154">
                  <c:v>93.431165351986905</c:v>
                </c:pt>
                <c:pt idx="6155">
                  <c:v>93.431165351986905</c:v>
                </c:pt>
                <c:pt idx="6156">
                  <c:v>93.431165351986905</c:v>
                </c:pt>
                <c:pt idx="6157">
                  <c:v>93.431165351986905</c:v>
                </c:pt>
                <c:pt idx="6158">
                  <c:v>93.431165351986905</c:v>
                </c:pt>
                <c:pt idx="6159">
                  <c:v>93.431165351986905</c:v>
                </c:pt>
                <c:pt idx="6160">
                  <c:v>93.431165351986905</c:v>
                </c:pt>
                <c:pt idx="6161">
                  <c:v>93.431165351986905</c:v>
                </c:pt>
                <c:pt idx="6162">
                  <c:v>93.431165351986905</c:v>
                </c:pt>
                <c:pt idx="6163">
                  <c:v>93.431165351986905</c:v>
                </c:pt>
                <c:pt idx="6164">
                  <c:v>93.431165351986905</c:v>
                </c:pt>
                <c:pt idx="6165">
                  <c:v>93.431165351986905</c:v>
                </c:pt>
                <c:pt idx="6166">
                  <c:v>93.431165351986905</c:v>
                </c:pt>
                <c:pt idx="6167">
                  <c:v>93.431165351986905</c:v>
                </c:pt>
                <c:pt idx="6168">
                  <c:v>93.431165351986905</c:v>
                </c:pt>
                <c:pt idx="6169">
                  <c:v>93.431165351986905</c:v>
                </c:pt>
                <c:pt idx="6170">
                  <c:v>93.431165351986905</c:v>
                </c:pt>
                <c:pt idx="6171">
                  <c:v>93.431165351986905</c:v>
                </c:pt>
                <c:pt idx="6172">
                  <c:v>93.431165351986905</c:v>
                </c:pt>
                <c:pt idx="6173">
                  <c:v>93.431165351986905</c:v>
                </c:pt>
                <c:pt idx="6174">
                  <c:v>93.431165351986905</c:v>
                </c:pt>
                <c:pt idx="6175">
                  <c:v>93.431165351986905</c:v>
                </c:pt>
                <c:pt idx="6176">
                  <c:v>93.431165351986905</c:v>
                </c:pt>
                <c:pt idx="6177">
                  <c:v>93.431165351986905</c:v>
                </c:pt>
                <c:pt idx="6178">
                  <c:v>93.431165351986905</c:v>
                </c:pt>
                <c:pt idx="6179">
                  <c:v>93.431165351986905</c:v>
                </c:pt>
                <c:pt idx="6180">
                  <c:v>93.431165351986905</c:v>
                </c:pt>
                <c:pt idx="6181">
                  <c:v>93.431165351986905</c:v>
                </c:pt>
                <c:pt idx="6182">
                  <c:v>93.431165351986905</c:v>
                </c:pt>
                <c:pt idx="6183">
                  <c:v>93.431165351986905</c:v>
                </c:pt>
                <c:pt idx="6184">
                  <c:v>93.431165351986905</c:v>
                </c:pt>
                <c:pt idx="6185">
                  <c:v>93.431165351986905</c:v>
                </c:pt>
                <c:pt idx="6186">
                  <c:v>93.431165351986905</c:v>
                </c:pt>
                <c:pt idx="6187">
                  <c:v>93.431165351986905</c:v>
                </c:pt>
                <c:pt idx="6188">
                  <c:v>93.431165351986905</c:v>
                </c:pt>
                <c:pt idx="6189">
                  <c:v>93.431165351986905</c:v>
                </c:pt>
                <c:pt idx="6190">
                  <c:v>93.431165351986905</c:v>
                </c:pt>
                <c:pt idx="6191">
                  <c:v>93.431165351986905</c:v>
                </c:pt>
                <c:pt idx="6192">
                  <c:v>93.431165351986905</c:v>
                </c:pt>
                <c:pt idx="6193">
                  <c:v>93.431165351986905</c:v>
                </c:pt>
                <c:pt idx="6194">
                  <c:v>93.431165351986905</c:v>
                </c:pt>
                <c:pt idx="6195">
                  <c:v>93.431165351986905</c:v>
                </c:pt>
                <c:pt idx="6196">
                  <c:v>93.431165351986905</c:v>
                </c:pt>
                <c:pt idx="6197">
                  <c:v>93.431165351986905</c:v>
                </c:pt>
                <c:pt idx="6198">
                  <c:v>93.431165351986905</c:v>
                </c:pt>
                <c:pt idx="6199">
                  <c:v>93.431165351986905</c:v>
                </c:pt>
                <c:pt idx="6200">
                  <c:v>93.431165351986905</c:v>
                </c:pt>
                <c:pt idx="6201">
                  <c:v>93.431165351986905</c:v>
                </c:pt>
                <c:pt idx="6202">
                  <c:v>93.431165351986905</c:v>
                </c:pt>
                <c:pt idx="6203">
                  <c:v>93.431165351986905</c:v>
                </c:pt>
                <c:pt idx="6204">
                  <c:v>93.431165351986905</c:v>
                </c:pt>
                <c:pt idx="6205">
                  <c:v>93.431165351986905</c:v>
                </c:pt>
                <c:pt idx="6206">
                  <c:v>93.431165351986905</c:v>
                </c:pt>
                <c:pt idx="6207">
                  <c:v>93.431165351986905</c:v>
                </c:pt>
                <c:pt idx="6208">
                  <c:v>93.431165351986905</c:v>
                </c:pt>
                <c:pt idx="6209">
                  <c:v>93.431165351986905</c:v>
                </c:pt>
                <c:pt idx="6210">
                  <c:v>93.431165351986905</c:v>
                </c:pt>
                <c:pt idx="6211">
                  <c:v>93.431165351986905</c:v>
                </c:pt>
                <c:pt idx="6212">
                  <c:v>93.431165351986905</c:v>
                </c:pt>
                <c:pt idx="6213">
                  <c:v>93.431165351986905</c:v>
                </c:pt>
                <c:pt idx="6214">
                  <c:v>93.431165351986905</c:v>
                </c:pt>
                <c:pt idx="6215">
                  <c:v>93.431165351986905</c:v>
                </c:pt>
                <c:pt idx="6216">
                  <c:v>93.431165351986905</c:v>
                </c:pt>
                <c:pt idx="6217">
                  <c:v>93.431165351986905</c:v>
                </c:pt>
                <c:pt idx="6218">
                  <c:v>93.431165351986905</c:v>
                </c:pt>
                <c:pt idx="6219">
                  <c:v>93.431165351986905</c:v>
                </c:pt>
                <c:pt idx="6220">
                  <c:v>93.431165351986905</c:v>
                </c:pt>
                <c:pt idx="6221">
                  <c:v>93.431165351986905</c:v>
                </c:pt>
                <c:pt idx="6222">
                  <c:v>93.431165351986905</c:v>
                </c:pt>
                <c:pt idx="6223">
                  <c:v>93.431165351986905</c:v>
                </c:pt>
                <c:pt idx="6224">
                  <c:v>93.431165351986905</c:v>
                </c:pt>
                <c:pt idx="6225">
                  <c:v>93.431165351986905</c:v>
                </c:pt>
                <c:pt idx="6226">
                  <c:v>93.431165351986905</c:v>
                </c:pt>
                <c:pt idx="6227">
                  <c:v>93.431165351986905</c:v>
                </c:pt>
                <c:pt idx="6228">
                  <c:v>93.431165351986905</c:v>
                </c:pt>
                <c:pt idx="6229">
                  <c:v>93.431165351986905</c:v>
                </c:pt>
                <c:pt idx="6230">
                  <c:v>93.431165351986905</c:v>
                </c:pt>
                <c:pt idx="6231">
                  <c:v>93.431165351986905</c:v>
                </c:pt>
                <c:pt idx="6232">
                  <c:v>93.431165351986905</c:v>
                </c:pt>
                <c:pt idx="6233">
                  <c:v>93.431165351986905</c:v>
                </c:pt>
                <c:pt idx="6234">
                  <c:v>93.431165351986905</c:v>
                </c:pt>
                <c:pt idx="6235">
                  <c:v>93.431165351986905</c:v>
                </c:pt>
                <c:pt idx="6236">
                  <c:v>93.431165351986905</c:v>
                </c:pt>
                <c:pt idx="6237">
                  <c:v>93.431165351986905</c:v>
                </c:pt>
                <c:pt idx="6238">
                  <c:v>93.431165351986905</c:v>
                </c:pt>
                <c:pt idx="6239">
                  <c:v>93.431165351986905</c:v>
                </c:pt>
                <c:pt idx="6240">
                  <c:v>93.431165351986905</c:v>
                </c:pt>
                <c:pt idx="6241">
                  <c:v>93.431165351986905</c:v>
                </c:pt>
                <c:pt idx="6242">
                  <c:v>93.431165351986905</c:v>
                </c:pt>
                <c:pt idx="6243">
                  <c:v>93.431165351986905</c:v>
                </c:pt>
                <c:pt idx="6244">
                  <c:v>93.431165351986905</c:v>
                </c:pt>
                <c:pt idx="6245">
                  <c:v>93.431165351986905</c:v>
                </c:pt>
                <c:pt idx="6246">
                  <c:v>93.431165351986905</c:v>
                </c:pt>
                <c:pt idx="6247">
                  <c:v>93.431165351986905</c:v>
                </c:pt>
                <c:pt idx="6248">
                  <c:v>93.431165351986905</c:v>
                </c:pt>
                <c:pt idx="6249">
                  <c:v>93.431165351986905</c:v>
                </c:pt>
                <c:pt idx="6250">
                  <c:v>93.431165351986905</c:v>
                </c:pt>
                <c:pt idx="6251">
                  <c:v>93.431165351986905</c:v>
                </c:pt>
                <c:pt idx="6252">
                  <c:v>93.431165351986905</c:v>
                </c:pt>
                <c:pt idx="6253">
                  <c:v>93.431165351986905</c:v>
                </c:pt>
                <c:pt idx="6254">
                  <c:v>93.431165351986905</c:v>
                </c:pt>
                <c:pt idx="6255">
                  <c:v>93.431165351986905</c:v>
                </c:pt>
                <c:pt idx="6256">
                  <c:v>93.431165351986905</c:v>
                </c:pt>
                <c:pt idx="6257">
                  <c:v>93.431165351986905</c:v>
                </c:pt>
                <c:pt idx="6258">
                  <c:v>93.431165351986905</c:v>
                </c:pt>
                <c:pt idx="6259">
                  <c:v>93.431165351986905</c:v>
                </c:pt>
                <c:pt idx="6260">
                  <c:v>93.431165351986905</c:v>
                </c:pt>
                <c:pt idx="6261">
                  <c:v>93.431165351986905</c:v>
                </c:pt>
                <c:pt idx="6262">
                  <c:v>93.431165351986905</c:v>
                </c:pt>
                <c:pt idx="6263">
                  <c:v>93.431165351986905</c:v>
                </c:pt>
                <c:pt idx="6264">
                  <c:v>93.431165351986905</c:v>
                </c:pt>
                <c:pt idx="6265">
                  <c:v>93.431165351986905</c:v>
                </c:pt>
                <c:pt idx="6266">
                  <c:v>93.431165351986905</c:v>
                </c:pt>
                <c:pt idx="6267">
                  <c:v>93.431165351986905</c:v>
                </c:pt>
                <c:pt idx="6268">
                  <c:v>93.431165351986905</c:v>
                </c:pt>
                <c:pt idx="6269">
                  <c:v>93.431165351986905</c:v>
                </c:pt>
                <c:pt idx="6270">
                  <c:v>93.431165351986905</c:v>
                </c:pt>
                <c:pt idx="6271">
                  <c:v>93.431165351986905</c:v>
                </c:pt>
                <c:pt idx="6272">
                  <c:v>93.431165351986905</c:v>
                </c:pt>
                <c:pt idx="6273">
                  <c:v>93.431165351986905</c:v>
                </c:pt>
                <c:pt idx="6274">
                  <c:v>93.431165351986905</c:v>
                </c:pt>
                <c:pt idx="6275">
                  <c:v>93.431165351986905</c:v>
                </c:pt>
                <c:pt idx="6276">
                  <c:v>93.431165351986905</c:v>
                </c:pt>
                <c:pt idx="6277">
                  <c:v>93.431165351986905</c:v>
                </c:pt>
                <c:pt idx="6278">
                  <c:v>93.431165351986905</c:v>
                </c:pt>
                <c:pt idx="6279">
                  <c:v>93.431165351986905</c:v>
                </c:pt>
                <c:pt idx="6280">
                  <c:v>93.431165351986905</c:v>
                </c:pt>
                <c:pt idx="6281">
                  <c:v>93.431165351986905</c:v>
                </c:pt>
                <c:pt idx="6282">
                  <c:v>93.431165351986905</c:v>
                </c:pt>
                <c:pt idx="6283">
                  <c:v>93.431165351986905</c:v>
                </c:pt>
                <c:pt idx="6284">
                  <c:v>93.431165351986905</c:v>
                </c:pt>
                <c:pt idx="6285">
                  <c:v>93.431165351986905</c:v>
                </c:pt>
                <c:pt idx="6286">
                  <c:v>93.431165351986905</c:v>
                </c:pt>
                <c:pt idx="6287">
                  <c:v>93.431165351986905</c:v>
                </c:pt>
                <c:pt idx="6288">
                  <c:v>93.431165351986905</c:v>
                </c:pt>
                <c:pt idx="6289">
                  <c:v>93.431165351986905</c:v>
                </c:pt>
                <c:pt idx="6290">
                  <c:v>93.431165351986905</c:v>
                </c:pt>
                <c:pt idx="6291">
                  <c:v>93.431165351986905</c:v>
                </c:pt>
                <c:pt idx="6292">
                  <c:v>93.431165351986905</c:v>
                </c:pt>
                <c:pt idx="6293">
                  <c:v>93.431165351986905</c:v>
                </c:pt>
                <c:pt idx="6294">
                  <c:v>93.431165351986905</c:v>
                </c:pt>
                <c:pt idx="6295">
                  <c:v>93.431165351986905</c:v>
                </c:pt>
                <c:pt idx="6296">
                  <c:v>93.431165351986905</c:v>
                </c:pt>
                <c:pt idx="6297">
                  <c:v>93.431165351986905</c:v>
                </c:pt>
                <c:pt idx="6298">
                  <c:v>93.431165351986905</c:v>
                </c:pt>
                <c:pt idx="6299">
                  <c:v>93.431165351986905</c:v>
                </c:pt>
                <c:pt idx="6300">
                  <c:v>93.431165351986905</c:v>
                </c:pt>
                <c:pt idx="6301">
                  <c:v>93.431165351986905</c:v>
                </c:pt>
                <c:pt idx="6302">
                  <c:v>93.431165351986905</c:v>
                </c:pt>
                <c:pt idx="6303">
                  <c:v>93.431165351986905</c:v>
                </c:pt>
                <c:pt idx="6304">
                  <c:v>93.431165351986905</c:v>
                </c:pt>
                <c:pt idx="6305">
                  <c:v>93.431165351986905</c:v>
                </c:pt>
                <c:pt idx="6306">
                  <c:v>93.431165351986905</c:v>
                </c:pt>
                <c:pt idx="6307">
                  <c:v>93.431165351986905</c:v>
                </c:pt>
                <c:pt idx="6308">
                  <c:v>93.431165351986905</c:v>
                </c:pt>
                <c:pt idx="6309">
                  <c:v>93.431165351986905</c:v>
                </c:pt>
                <c:pt idx="6310">
                  <c:v>93.431165351986905</c:v>
                </c:pt>
                <c:pt idx="6311">
                  <c:v>93.431165351986905</c:v>
                </c:pt>
                <c:pt idx="6312">
                  <c:v>93.431165351986905</c:v>
                </c:pt>
                <c:pt idx="6313">
                  <c:v>93.431165351986905</c:v>
                </c:pt>
                <c:pt idx="6314">
                  <c:v>93.431165351986905</c:v>
                </c:pt>
                <c:pt idx="6315">
                  <c:v>93.431165351986905</c:v>
                </c:pt>
                <c:pt idx="6316">
                  <c:v>93.431165351986905</c:v>
                </c:pt>
                <c:pt idx="6317">
                  <c:v>93.431165351986905</c:v>
                </c:pt>
                <c:pt idx="6318">
                  <c:v>93.431165351986905</c:v>
                </c:pt>
                <c:pt idx="6319">
                  <c:v>93.431165351986905</c:v>
                </c:pt>
                <c:pt idx="6320">
                  <c:v>93.431165351986905</c:v>
                </c:pt>
                <c:pt idx="6321">
                  <c:v>93.431165351986905</c:v>
                </c:pt>
                <c:pt idx="6322">
                  <c:v>93.431165351986905</c:v>
                </c:pt>
                <c:pt idx="6323">
                  <c:v>93.431165351986905</c:v>
                </c:pt>
                <c:pt idx="6324">
                  <c:v>93.431165351986905</c:v>
                </c:pt>
                <c:pt idx="6325">
                  <c:v>93.431165351986905</c:v>
                </c:pt>
                <c:pt idx="6326">
                  <c:v>93.431165351986905</c:v>
                </c:pt>
                <c:pt idx="6327">
                  <c:v>93.431165351986905</c:v>
                </c:pt>
                <c:pt idx="6328">
                  <c:v>93.431165351986905</c:v>
                </c:pt>
                <c:pt idx="6329">
                  <c:v>93.431165351986905</c:v>
                </c:pt>
                <c:pt idx="6330">
                  <c:v>93.431165351986905</c:v>
                </c:pt>
                <c:pt idx="6331">
                  <c:v>93.431165351986905</c:v>
                </c:pt>
                <c:pt idx="6332">
                  <c:v>93.431165351986905</c:v>
                </c:pt>
                <c:pt idx="6333">
                  <c:v>93.431165351986905</c:v>
                </c:pt>
                <c:pt idx="6334">
                  <c:v>93.431165351986905</c:v>
                </c:pt>
                <c:pt idx="6335">
                  <c:v>93.431165351986905</c:v>
                </c:pt>
                <c:pt idx="6336">
                  <c:v>93.431165351986905</c:v>
                </c:pt>
                <c:pt idx="6337">
                  <c:v>93.431165351986905</c:v>
                </c:pt>
                <c:pt idx="6338">
                  <c:v>93.431165351986905</c:v>
                </c:pt>
                <c:pt idx="6339">
                  <c:v>93.431165351986905</c:v>
                </c:pt>
                <c:pt idx="6340">
                  <c:v>93.431165351986905</c:v>
                </c:pt>
                <c:pt idx="6341">
                  <c:v>93.431165351986905</c:v>
                </c:pt>
                <c:pt idx="6342">
                  <c:v>93.431165351986905</c:v>
                </c:pt>
                <c:pt idx="6343">
                  <c:v>93.431165351986905</c:v>
                </c:pt>
                <c:pt idx="6344">
                  <c:v>93.431165351986905</c:v>
                </c:pt>
                <c:pt idx="6345">
                  <c:v>93.431165351986905</c:v>
                </c:pt>
                <c:pt idx="6346">
                  <c:v>93.431165351986905</c:v>
                </c:pt>
                <c:pt idx="6347">
                  <c:v>93.431165351986905</c:v>
                </c:pt>
                <c:pt idx="6348">
                  <c:v>93.431165351986905</c:v>
                </c:pt>
                <c:pt idx="6349">
                  <c:v>93.431165351986905</c:v>
                </c:pt>
                <c:pt idx="6350">
                  <c:v>93.431165351986905</c:v>
                </c:pt>
                <c:pt idx="6351">
                  <c:v>93.431165351986905</c:v>
                </c:pt>
                <c:pt idx="6352">
                  <c:v>93.431165351986905</c:v>
                </c:pt>
                <c:pt idx="6353">
                  <c:v>93.431165351986905</c:v>
                </c:pt>
                <c:pt idx="6354">
                  <c:v>93.431165351986905</c:v>
                </c:pt>
                <c:pt idx="6355">
                  <c:v>93.431165351986905</c:v>
                </c:pt>
                <c:pt idx="6356">
                  <c:v>93.431165351986905</c:v>
                </c:pt>
                <c:pt idx="6357">
                  <c:v>93.431165351986905</c:v>
                </c:pt>
                <c:pt idx="6358">
                  <c:v>93.431165351986905</c:v>
                </c:pt>
                <c:pt idx="6359">
                  <c:v>93.431165351986905</c:v>
                </c:pt>
                <c:pt idx="6360">
                  <c:v>93.431165351986905</c:v>
                </c:pt>
                <c:pt idx="6361">
                  <c:v>93.431165351986905</c:v>
                </c:pt>
                <c:pt idx="6362">
                  <c:v>93.431165351986905</c:v>
                </c:pt>
                <c:pt idx="6363">
                  <c:v>93.431165351986905</c:v>
                </c:pt>
                <c:pt idx="6364">
                  <c:v>93.431165351986905</c:v>
                </c:pt>
                <c:pt idx="6365">
                  <c:v>93.431165351986905</c:v>
                </c:pt>
                <c:pt idx="6366">
                  <c:v>93.431165351986905</c:v>
                </c:pt>
                <c:pt idx="6367">
                  <c:v>93.431165351986905</c:v>
                </c:pt>
                <c:pt idx="6368">
                  <c:v>93.431165351986905</c:v>
                </c:pt>
                <c:pt idx="6369">
                  <c:v>93.431165351986905</c:v>
                </c:pt>
                <c:pt idx="6370">
                  <c:v>93.431165351986905</c:v>
                </c:pt>
                <c:pt idx="6371">
                  <c:v>93.431165351986905</c:v>
                </c:pt>
                <c:pt idx="6372">
                  <c:v>93.431165351986905</c:v>
                </c:pt>
                <c:pt idx="6373">
                  <c:v>93.431165351986905</c:v>
                </c:pt>
                <c:pt idx="6374">
                  <c:v>93.431165351986905</c:v>
                </c:pt>
                <c:pt idx="6375">
                  <c:v>93.431165351986905</c:v>
                </c:pt>
                <c:pt idx="6376">
                  <c:v>93.431165351986905</c:v>
                </c:pt>
                <c:pt idx="6377">
                  <c:v>93.431165351986905</c:v>
                </c:pt>
                <c:pt idx="6378">
                  <c:v>93.431165351986905</c:v>
                </c:pt>
                <c:pt idx="6379">
                  <c:v>93.431165351986905</c:v>
                </c:pt>
                <c:pt idx="6380">
                  <c:v>93.431165351986905</c:v>
                </c:pt>
                <c:pt idx="6381">
                  <c:v>93.431165351986905</c:v>
                </c:pt>
                <c:pt idx="6382">
                  <c:v>93.431165351986905</c:v>
                </c:pt>
                <c:pt idx="6383">
                  <c:v>93.431165351986905</c:v>
                </c:pt>
                <c:pt idx="6384">
                  <c:v>93.431165351986905</c:v>
                </c:pt>
                <c:pt idx="6385">
                  <c:v>93.431165351986905</c:v>
                </c:pt>
                <c:pt idx="6386">
                  <c:v>93.431165351986905</c:v>
                </c:pt>
                <c:pt idx="6387">
                  <c:v>93.431165351986905</c:v>
                </c:pt>
                <c:pt idx="6388">
                  <c:v>93.431165351986905</c:v>
                </c:pt>
                <c:pt idx="6389">
                  <c:v>93.431165351986905</c:v>
                </c:pt>
                <c:pt idx="6390">
                  <c:v>93.431165351986905</c:v>
                </c:pt>
                <c:pt idx="6391">
                  <c:v>93.431165351986905</c:v>
                </c:pt>
                <c:pt idx="6392">
                  <c:v>93.431165351986905</c:v>
                </c:pt>
                <c:pt idx="6393">
                  <c:v>93.431165351986905</c:v>
                </c:pt>
                <c:pt idx="6394">
                  <c:v>93.431165351986905</c:v>
                </c:pt>
                <c:pt idx="6395">
                  <c:v>93.431165351986905</c:v>
                </c:pt>
                <c:pt idx="6396">
                  <c:v>93.431165351986905</c:v>
                </c:pt>
                <c:pt idx="6397">
                  <c:v>93.431165351986905</c:v>
                </c:pt>
                <c:pt idx="6398">
                  <c:v>93.431165351986905</c:v>
                </c:pt>
                <c:pt idx="6399">
                  <c:v>93.431165351986905</c:v>
                </c:pt>
                <c:pt idx="6400">
                  <c:v>93.431165351986905</c:v>
                </c:pt>
                <c:pt idx="6401">
                  <c:v>93.431165351986905</c:v>
                </c:pt>
                <c:pt idx="6402">
                  <c:v>93.431165351986905</c:v>
                </c:pt>
                <c:pt idx="6403">
                  <c:v>93.431165351986905</c:v>
                </c:pt>
                <c:pt idx="6404">
                  <c:v>93.431165351986905</c:v>
                </c:pt>
                <c:pt idx="6405">
                  <c:v>93.431165351986905</c:v>
                </c:pt>
                <c:pt idx="6406">
                  <c:v>93.431165351986905</c:v>
                </c:pt>
                <c:pt idx="6407">
                  <c:v>93.431165351986905</c:v>
                </c:pt>
                <c:pt idx="6408">
                  <c:v>93.431165351986905</c:v>
                </c:pt>
                <c:pt idx="6409">
                  <c:v>93.431165351986905</c:v>
                </c:pt>
                <c:pt idx="6410">
                  <c:v>93.431165351986905</c:v>
                </c:pt>
                <c:pt idx="6411">
                  <c:v>93.431165351986905</c:v>
                </c:pt>
                <c:pt idx="6412">
                  <c:v>93.431165351986905</c:v>
                </c:pt>
                <c:pt idx="6413">
                  <c:v>93.431165351986905</c:v>
                </c:pt>
                <c:pt idx="6414">
                  <c:v>93.431165351986905</c:v>
                </c:pt>
                <c:pt idx="6415">
                  <c:v>93.431165351986905</c:v>
                </c:pt>
                <c:pt idx="6416">
                  <c:v>93.431165351986905</c:v>
                </c:pt>
                <c:pt idx="6417">
                  <c:v>93.431165351986905</c:v>
                </c:pt>
                <c:pt idx="6418">
                  <c:v>93.431165351986905</c:v>
                </c:pt>
                <c:pt idx="6419">
                  <c:v>93.431165351986905</c:v>
                </c:pt>
                <c:pt idx="6420">
                  <c:v>93.431165351986905</c:v>
                </c:pt>
                <c:pt idx="6421">
                  <c:v>93.431165351986905</c:v>
                </c:pt>
                <c:pt idx="6422">
                  <c:v>93.431165351986905</c:v>
                </c:pt>
                <c:pt idx="6423">
                  <c:v>93.431165351986905</c:v>
                </c:pt>
                <c:pt idx="6424">
                  <c:v>93.431165351986905</c:v>
                </c:pt>
                <c:pt idx="6425">
                  <c:v>93.431165351986905</c:v>
                </c:pt>
                <c:pt idx="6426">
                  <c:v>93.431165351986905</c:v>
                </c:pt>
                <c:pt idx="6427">
                  <c:v>93.431165351986905</c:v>
                </c:pt>
                <c:pt idx="6428">
                  <c:v>93.431165351986905</c:v>
                </c:pt>
                <c:pt idx="6429">
                  <c:v>93.431165351986905</c:v>
                </c:pt>
                <c:pt idx="6430">
                  <c:v>93.431165351986905</c:v>
                </c:pt>
                <c:pt idx="6431">
                  <c:v>93.431165351986905</c:v>
                </c:pt>
                <c:pt idx="6432">
                  <c:v>93.431165351986905</c:v>
                </c:pt>
                <c:pt idx="6433">
                  <c:v>93.431165351986905</c:v>
                </c:pt>
                <c:pt idx="6434">
                  <c:v>93.431165351986905</c:v>
                </c:pt>
                <c:pt idx="6435">
                  <c:v>93.431165351986905</c:v>
                </c:pt>
                <c:pt idx="6436">
                  <c:v>93.431165351986905</c:v>
                </c:pt>
                <c:pt idx="6437">
                  <c:v>93.431165351986905</c:v>
                </c:pt>
                <c:pt idx="6438">
                  <c:v>93.431165351986905</c:v>
                </c:pt>
                <c:pt idx="6439">
                  <c:v>93.431165351986905</c:v>
                </c:pt>
                <c:pt idx="6440">
                  <c:v>93.431165351986905</c:v>
                </c:pt>
                <c:pt idx="6441">
                  <c:v>93.431165351986905</c:v>
                </c:pt>
                <c:pt idx="6442">
                  <c:v>93.431165351986905</c:v>
                </c:pt>
                <c:pt idx="6443">
                  <c:v>93.431165351986905</c:v>
                </c:pt>
                <c:pt idx="6444">
                  <c:v>93.431165351986905</c:v>
                </c:pt>
                <c:pt idx="6445">
                  <c:v>93.431165351986905</c:v>
                </c:pt>
                <c:pt idx="6446">
                  <c:v>93.431165351986905</c:v>
                </c:pt>
                <c:pt idx="6447">
                  <c:v>93.431165351986905</c:v>
                </c:pt>
                <c:pt idx="6448">
                  <c:v>93.431165351986905</c:v>
                </c:pt>
                <c:pt idx="6449">
                  <c:v>93.431165351986905</c:v>
                </c:pt>
                <c:pt idx="6450">
                  <c:v>93.431165351986905</c:v>
                </c:pt>
                <c:pt idx="6451">
                  <c:v>93.431165351986905</c:v>
                </c:pt>
                <c:pt idx="6452">
                  <c:v>93.431165351986905</c:v>
                </c:pt>
                <c:pt idx="6453">
                  <c:v>93.431165351986905</c:v>
                </c:pt>
                <c:pt idx="6454">
                  <c:v>93.431165351986905</c:v>
                </c:pt>
                <c:pt idx="6455">
                  <c:v>93.431165351986905</c:v>
                </c:pt>
                <c:pt idx="6456">
                  <c:v>93.431165351986905</c:v>
                </c:pt>
                <c:pt idx="6457">
                  <c:v>93.431165351986905</c:v>
                </c:pt>
                <c:pt idx="6458">
                  <c:v>93.431165351986905</c:v>
                </c:pt>
                <c:pt idx="6459">
                  <c:v>93.431165351986905</c:v>
                </c:pt>
                <c:pt idx="6460">
                  <c:v>93.431165351986905</c:v>
                </c:pt>
                <c:pt idx="6461">
                  <c:v>93.431165351986905</c:v>
                </c:pt>
                <c:pt idx="6462">
                  <c:v>93.431165351986905</c:v>
                </c:pt>
                <c:pt idx="6463">
                  <c:v>93.431165351986905</c:v>
                </c:pt>
                <c:pt idx="6464">
                  <c:v>93.431165351986905</c:v>
                </c:pt>
                <c:pt idx="6465">
                  <c:v>93.431165351986905</c:v>
                </c:pt>
                <c:pt idx="6466">
                  <c:v>93.431165351986905</c:v>
                </c:pt>
                <c:pt idx="6467">
                  <c:v>93.431165351986905</c:v>
                </c:pt>
                <c:pt idx="6468">
                  <c:v>93.431165351986905</c:v>
                </c:pt>
                <c:pt idx="6469">
                  <c:v>93.431165351986905</c:v>
                </c:pt>
                <c:pt idx="6470">
                  <c:v>93.431165351986905</c:v>
                </c:pt>
                <c:pt idx="6471">
                  <c:v>93.431165351986905</c:v>
                </c:pt>
                <c:pt idx="6472">
                  <c:v>93.431165351986905</c:v>
                </c:pt>
                <c:pt idx="6473">
                  <c:v>93.431165351986905</c:v>
                </c:pt>
                <c:pt idx="6474">
                  <c:v>93.431165351986905</c:v>
                </c:pt>
                <c:pt idx="6475">
                  <c:v>93.431165351986905</c:v>
                </c:pt>
                <c:pt idx="6476">
                  <c:v>93.431165351986905</c:v>
                </c:pt>
                <c:pt idx="6477">
                  <c:v>93.431165351986905</c:v>
                </c:pt>
                <c:pt idx="6478">
                  <c:v>93.431165351986905</c:v>
                </c:pt>
                <c:pt idx="6479">
                  <c:v>93.431165351986905</c:v>
                </c:pt>
                <c:pt idx="6480">
                  <c:v>93.431165351986905</c:v>
                </c:pt>
                <c:pt idx="6481">
                  <c:v>93.431165351986905</c:v>
                </c:pt>
                <c:pt idx="6482">
                  <c:v>93.431165351986905</c:v>
                </c:pt>
                <c:pt idx="6483">
                  <c:v>93.431165351986905</c:v>
                </c:pt>
                <c:pt idx="6484">
                  <c:v>93.431165351986905</c:v>
                </c:pt>
                <c:pt idx="6485">
                  <c:v>93.431165351986905</c:v>
                </c:pt>
                <c:pt idx="6486">
                  <c:v>93.431165351986905</c:v>
                </c:pt>
                <c:pt idx="6487">
                  <c:v>93.431165351986905</c:v>
                </c:pt>
                <c:pt idx="6488">
                  <c:v>93.431165351986905</c:v>
                </c:pt>
                <c:pt idx="6489">
                  <c:v>93.431165351986905</c:v>
                </c:pt>
                <c:pt idx="6490">
                  <c:v>93.431165351986905</c:v>
                </c:pt>
                <c:pt idx="6491">
                  <c:v>93.431165351986905</c:v>
                </c:pt>
                <c:pt idx="6492">
                  <c:v>93.431165351986905</c:v>
                </c:pt>
                <c:pt idx="6493">
                  <c:v>93.431165351986905</c:v>
                </c:pt>
                <c:pt idx="6494">
                  <c:v>93.431165351986905</c:v>
                </c:pt>
                <c:pt idx="6495">
                  <c:v>93.431165351986905</c:v>
                </c:pt>
                <c:pt idx="6496">
                  <c:v>93.431165351986905</c:v>
                </c:pt>
                <c:pt idx="6497">
                  <c:v>93.431165351986905</c:v>
                </c:pt>
                <c:pt idx="6498">
                  <c:v>93.431165351986905</c:v>
                </c:pt>
                <c:pt idx="6499">
                  <c:v>93.431165351986905</c:v>
                </c:pt>
                <c:pt idx="6500">
                  <c:v>93.431165351986905</c:v>
                </c:pt>
                <c:pt idx="6501">
                  <c:v>93.431165351986905</c:v>
                </c:pt>
                <c:pt idx="6502">
                  <c:v>93.431165351986905</c:v>
                </c:pt>
                <c:pt idx="6503">
                  <c:v>93.431165351986905</c:v>
                </c:pt>
                <c:pt idx="6504">
                  <c:v>93.431165351986905</c:v>
                </c:pt>
                <c:pt idx="6505">
                  <c:v>93.431165351986905</c:v>
                </c:pt>
                <c:pt idx="6506">
                  <c:v>93.431165351986905</c:v>
                </c:pt>
                <c:pt idx="6507">
                  <c:v>93.431165351986905</c:v>
                </c:pt>
                <c:pt idx="6508">
                  <c:v>93.431165351986905</c:v>
                </c:pt>
                <c:pt idx="6509">
                  <c:v>93.431165351986905</c:v>
                </c:pt>
                <c:pt idx="6510">
                  <c:v>93.431165351986905</c:v>
                </c:pt>
                <c:pt idx="6511">
                  <c:v>93.431165351986905</c:v>
                </c:pt>
                <c:pt idx="6512">
                  <c:v>93.431165351986905</c:v>
                </c:pt>
                <c:pt idx="6513">
                  <c:v>93.431165351986905</c:v>
                </c:pt>
                <c:pt idx="6514">
                  <c:v>93.431165351986905</c:v>
                </c:pt>
                <c:pt idx="6515">
                  <c:v>93.431165351986905</c:v>
                </c:pt>
                <c:pt idx="6516">
                  <c:v>93.431165351986905</c:v>
                </c:pt>
                <c:pt idx="6517">
                  <c:v>93.431165351986905</c:v>
                </c:pt>
                <c:pt idx="6518">
                  <c:v>93.431165351986905</c:v>
                </c:pt>
                <c:pt idx="6519">
                  <c:v>93.431165351986905</c:v>
                </c:pt>
                <c:pt idx="6520">
                  <c:v>93.431165351986905</c:v>
                </c:pt>
                <c:pt idx="6521">
                  <c:v>93.431165351986905</c:v>
                </c:pt>
                <c:pt idx="6522">
                  <c:v>93.431165351986905</c:v>
                </c:pt>
                <c:pt idx="6523">
                  <c:v>93.431165351986905</c:v>
                </c:pt>
                <c:pt idx="6524">
                  <c:v>93.431165351986905</c:v>
                </c:pt>
                <c:pt idx="6525">
                  <c:v>93.431165351986905</c:v>
                </c:pt>
                <c:pt idx="6526">
                  <c:v>93.431165351986905</c:v>
                </c:pt>
                <c:pt idx="6527">
                  <c:v>93.431165351986905</c:v>
                </c:pt>
                <c:pt idx="6528">
                  <c:v>93.431165351986905</c:v>
                </c:pt>
                <c:pt idx="6529">
                  <c:v>93.431165351986905</c:v>
                </c:pt>
                <c:pt idx="6530">
                  <c:v>93.431165351986905</c:v>
                </c:pt>
                <c:pt idx="6531">
                  <c:v>93.431165351986905</c:v>
                </c:pt>
                <c:pt idx="6532">
                  <c:v>93.431165351986905</c:v>
                </c:pt>
                <c:pt idx="6533">
                  <c:v>93.431165351986905</c:v>
                </c:pt>
                <c:pt idx="6534">
                  <c:v>93.431165351986905</c:v>
                </c:pt>
                <c:pt idx="6535">
                  <c:v>93.431165351986905</c:v>
                </c:pt>
                <c:pt idx="6536">
                  <c:v>93.431165351986905</c:v>
                </c:pt>
                <c:pt idx="6537">
                  <c:v>93.431165351986905</c:v>
                </c:pt>
                <c:pt idx="6538">
                  <c:v>93.431165351986905</c:v>
                </c:pt>
                <c:pt idx="6539">
                  <c:v>93.431165351986905</c:v>
                </c:pt>
                <c:pt idx="6540">
                  <c:v>93.431165351986905</c:v>
                </c:pt>
                <c:pt idx="6541">
                  <c:v>93.431165351986905</c:v>
                </c:pt>
                <c:pt idx="6542">
                  <c:v>93.431165351986905</c:v>
                </c:pt>
                <c:pt idx="6543">
                  <c:v>93.431165351986905</c:v>
                </c:pt>
                <c:pt idx="6544">
                  <c:v>93.431165351986905</c:v>
                </c:pt>
                <c:pt idx="6545">
                  <c:v>93.431165351986905</c:v>
                </c:pt>
                <c:pt idx="6546">
                  <c:v>93.431165351986905</c:v>
                </c:pt>
                <c:pt idx="6547">
                  <c:v>93.431165351986905</c:v>
                </c:pt>
                <c:pt idx="6548">
                  <c:v>93.431165351986905</c:v>
                </c:pt>
                <c:pt idx="6549">
                  <c:v>93.431165351986905</c:v>
                </c:pt>
                <c:pt idx="6550">
                  <c:v>93.431165351986905</c:v>
                </c:pt>
                <c:pt idx="6551">
                  <c:v>93.431165351986905</c:v>
                </c:pt>
                <c:pt idx="6552">
                  <c:v>93.431165351986905</c:v>
                </c:pt>
                <c:pt idx="6553">
                  <c:v>93.431165351986905</c:v>
                </c:pt>
                <c:pt idx="6554">
                  <c:v>93.431165351986905</c:v>
                </c:pt>
                <c:pt idx="6555">
                  <c:v>93.431165351986905</c:v>
                </c:pt>
                <c:pt idx="6556">
                  <c:v>93.431165351986905</c:v>
                </c:pt>
                <c:pt idx="6557">
                  <c:v>93.431165351986905</c:v>
                </c:pt>
                <c:pt idx="6558">
                  <c:v>93.431165351986905</c:v>
                </c:pt>
                <c:pt idx="6559">
                  <c:v>93.431165351986905</c:v>
                </c:pt>
                <c:pt idx="6560">
                  <c:v>93.431165351986905</c:v>
                </c:pt>
                <c:pt idx="6561">
                  <c:v>93.431165351986905</c:v>
                </c:pt>
                <c:pt idx="6562">
                  <c:v>93.431165351986905</c:v>
                </c:pt>
                <c:pt idx="6563">
                  <c:v>93.431165351986905</c:v>
                </c:pt>
                <c:pt idx="6564">
                  <c:v>93.431165351986905</c:v>
                </c:pt>
                <c:pt idx="6565">
                  <c:v>93.431165351986905</c:v>
                </c:pt>
                <c:pt idx="6566">
                  <c:v>93.431165351986905</c:v>
                </c:pt>
                <c:pt idx="6567">
                  <c:v>93.431165351986905</c:v>
                </c:pt>
                <c:pt idx="6568">
                  <c:v>93.431165351986905</c:v>
                </c:pt>
                <c:pt idx="6569">
                  <c:v>93.431165351986905</c:v>
                </c:pt>
                <c:pt idx="6570">
                  <c:v>93.431165351986905</c:v>
                </c:pt>
                <c:pt idx="6571">
                  <c:v>93.431165351986905</c:v>
                </c:pt>
                <c:pt idx="6572">
                  <c:v>93.431165351986905</c:v>
                </c:pt>
                <c:pt idx="6573">
                  <c:v>93.431165351986905</c:v>
                </c:pt>
                <c:pt idx="6574">
                  <c:v>93.431165351986905</c:v>
                </c:pt>
                <c:pt idx="6575">
                  <c:v>93.431165351986905</c:v>
                </c:pt>
                <c:pt idx="6576">
                  <c:v>93.431165351986905</c:v>
                </c:pt>
                <c:pt idx="6577">
                  <c:v>93.431165351986905</c:v>
                </c:pt>
                <c:pt idx="6578">
                  <c:v>93.431165351986905</c:v>
                </c:pt>
                <c:pt idx="6579">
                  <c:v>93.431165351986905</c:v>
                </c:pt>
                <c:pt idx="6580">
                  <c:v>93.431165351986905</c:v>
                </c:pt>
                <c:pt idx="6581">
                  <c:v>93.431165351986905</c:v>
                </c:pt>
                <c:pt idx="6582">
                  <c:v>93.431165351986905</c:v>
                </c:pt>
                <c:pt idx="6583">
                  <c:v>93.431165351986905</c:v>
                </c:pt>
                <c:pt idx="6584">
                  <c:v>93.431165351986905</c:v>
                </c:pt>
                <c:pt idx="6585">
                  <c:v>93.431165351986905</c:v>
                </c:pt>
                <c:pt idx="6586">
                  <c:v>93.431165351986905</c:v>
                </c:pt>
                <c:pt idx="6587">
                  <c:v>93.431165351986905</c:v>
                </c:pt>
                <c:pt idx="6588">
                  <c:v>93.431165351986905</c:v>
                </c:pt>
                <c:pt idx="6589">
                  <c:v>93.431165351986905</c:v>
                </c:pt>
                <c:pt idx="6590">
                  <c:v>93.431165351986905</c:v>
                </c:pt>
                <c:pt idx="6591">
                  <c:v>93.431165351986905</c:v>
                </c:pt>
                <c:pt idx="6592">
                  <c:v>93.431165351986905</c:v>
                </c:pt>
                <c:pt idx="6593">
                  <c:v>93.431165351986905</c:v>
                </c:pt>
                <c:pt idx="6594">
                  <c:v>93.431165351986905</c:v>
                </c:pt>
                <c:pt idx="6595">
                  <c:v>93.431165351986905</c:v>
                </c:pt>
                <c:pt idx="6596">
                  <c:v>93.431165351986905</c:v>
                </c:pt>
                <c:pt idx="6597">
                  <c:v>93.431165351986905</c:v>
                </c:pt>
                <c:pt idx="6598">
                  <c:v>93.431165351986905</c:v>
                </c:pt>
                <c:pt idx="6599">
                  <c:v>93.431165351986905</c:v>
                </c:pt>
                <c:pt idx="6600">
                  <c:v>93.431165351986905</c:v>
                </c:pt>
                <c:pt idx="6601">
                  <c:v>93.431165351986905</c:v>
                </c:pt>
                <c:pt idx="6602">
                  <c:v>93.431165351986905</c:v>
                </c:pt>
                <c:pt idx="6603">
                  <c:v>93.431165351986905</c:v>
                </c:pt>
                <c:pt idx="6604">
                  <c:v>93.431165351986905</c:v>
                </c:pt>
                <c:pt idx="6605">
                  <c:v>93.431165351986905</c:v>
                </c:pt>
                <c:pt idx="6606">
                  <c:v>93.431165351986905</c:v>
                </c:pt>
                <c:pt idx="6607">
                  <c:v>93.431165351986905</c:v>
                </c:pt>
                <c:pt idx="6608">
                  <c:v>93.431165351986905</c:v>
                </c:pt>
                <c:pt idx="6609">
                  <c:v>93.431165351986905</c:v>
                </c:pt>
                <c:pt idx="6610">
                  <c:v>93.431165351986905</c:v>
                </c:pt>
                <c:pt idx="6611">
                  <c:v>93.431165351986905</c:v>
                </c:pt>
                <c:pt idx="6612">
                  <c:v>93.431165351986905</c:v>
                </c:pt>
                <c:pt idx="6613">
                  <c:v>93.431165351986905</c:v>
                </c:pt>
                <c:pt idx="6614">
                  <c:v>93.431165351986905</c:v>
                </c:pt>
                <c:pt idx="6615">
                  <c:v>93.431165351986905</c:v>
                </c:pt>
                <c:pt idx="6616">
                  <c:v>93.431165351986905</c:v>
                </c:pt>
                <c:pt idx="6617">
                  <c:v>93.431165351986905</c:v>
                </c:pt>
                <c:pt idx="6618">
                  <c:v>93.431165351986905</c:v>
                </c:pt>
                <c:pt idx="6619">
                  <c:v>93.431165351986905</c:v>
                </c:pt>
                <c:pt idx="6620">
                  <c:v>93.431165351986905</c:v>
                </c:pt>
                <c:pt idx="6621">
                  <c:v>93.431165351986905</c:v>
                </c:pt>
                <c:pt idx="6622">
                  <c:v>93.431165351986905</c:v>
                </c:pt>
                <c:pt idx="6623">
                  <c:v>93.431165351986905</c:v>
                </c:pt>
                <c:pt idx="6624">
                  <c:v>93.431165351986905</c:v>
                </c:pt>
                <c:pt idx="6625">
                  <c:v>93.431165351986905</c:v>
                </c:pt>
                <c:pt idx="6626">
                  <c:v>93.431165351986905</c:v>
                </c:pt>
                <c:pt idx="6627">
                  <c:v>93.431165351986905</c:v>
                </c:pt>
                <c:pt idx="6628">
                  <c:v>93.431165351986905</c:v>
                </c:pt>
                <c:pt idx="6629">
                  <c:v>93.431165351986905</c:v>
                </c:pt>
                <c:pt idx="6630">
                  <c:v>93.431165351986905</c:v>
                </c:pt>
                <c:pt idx="6631">
                  <c:v>93.431165351986905</c:v>
                </c:pt>
                <c:pt idx="6632">
                  <c:v>93.431165351986905</c:v>
                </c:pt>
                <c:pt idx="6633">
                  <c:v>93.431165351986905</c:v>
                </c:pt>
                <c:pt idx="6634">
                  <c:v>93.431165351986905</c:v>
                </c:pt>
                <c:pt idx="6635">
                  <c:v>93.431165351986905</c:v>
                </c:pt>
                <c:pt idx="6636">
                  <c:v>93.431165351986905</c:v>
                </c:pt>
                <c:pt idx="6637">
                  <c:v>93.431165351986905</c:v>
                </c:pt>
                <c:pt idx="6638">
                  <c:v>93.431165351986905</c:v>
                </c:pt>
                <c:pt idx="6639">
                  <c:v>93.431165351986905</c:v>
                </c:pt>
                <c:pt idx="6640">
                  <c:v>93.431165351986905</c:v>
                </c:pt>
                <c:pt idx="6641">
                  <c:v>93.431165351986905</c:v>
                </c:pt>
                <c:pt idx="6642">
                  <c:v>93.431165351986905</c:v>
                </c:pt>
                <c:pt idx="6643">
                  <c:v>93.431165351986905</c:v>
                </c:pt>
                <c:pt idx="6644">
                  <c:v>93.431165351986905</c:v>
                </c:pt>
                <c:pt idx="6645">
                  <c:v>93.431165351986905</c:v>
                </c:pt>
                <c:pt idx="6646">
                  <c:v>93.431165351986905</c:v>
                </c:pt>
                <c:pt idx="6647">
                  <c:v>93.431165351986905</c:v>
                </c:pt>
                <c:pt idx="6648">
                  <c:v>93.431165351986905</c:v>
                </c:pt>
                <c:pt idx="6649">
                  <c:v>93.431165351986905</c:v>
                </c:pt>
                <c:pt idx="6650">
                  <c:v>93.431165351986905</c:v>
                </c:pt>
                <c:pt idx="6651">
                  <c:v>93.431165351986905</c:v>
                </c:pt>
                <c:pt idx="6652">
                  <c:v>93.431165351986905</c:v>
                </c:pt>
                <c:pt idx="6653">
                  <c:v>93.431165351986905</c:v>
                </c:pt>
                <c:pt idx="6654">
                  <c:v>93.431165351986905</c:v>
                </c:pt>
                <c:pt idx="6655">
                  <c:v>93.431165351986905</c:v>
                </c:pt>
                <c:pt idx="6656">
                  <c:v>93.431165351986905</c:v>
                </c:pt>
                <c:pt idx="6657">
                  <c:v>93.431165351986905</c:v>
                </c:pt>
                <c:pt idx="6658">
                  <c:v>93.431165351986905</c:v>
                </c:pt>
                <c:pt idx="6659">
                  <c:v>93.431165351986905</c:v>
                </c:pt>
                <c:pt idx="6660">
                  <c:v>93.431165351986905</c:v>
                </c:pt>
                <c:pt idx="6661">
                  <c:v>93.431165351986905</c:v>
                </c:pt>
                <c:pt idx="6662">
                  <c:v>93.431165351986905</c:v>
                </c:pt>
                <c:pt idx="6663">
                  <c:v>93.431165351986905</c:v>
                </c:pt>
                <c:pt idx="6664">
                  <c:v>93.431165351986905</c:v>
                </c:pt>
                <c:pt idx="6665">
                  <c:v>93.431165351986905</c:v>
                </c:pt>
                <c:pt idx="6666">
                  <c:v>93.431165351986905</c:v>
                </c:pt>
                <c:pt idx="6667">
                  <c:v>93.431165351986905</c:v>
                </c:pt>
                <c:pt idx="6668">
                  <c:v>93.431165351986905</c:v>
                </c:pt>
                <c:pt idx="6669">
                  <c:v>93.431165351986905</c:v>
                </c:pt>
                <c:pt idx="6670">
                  <c:v>93.431165351986905</c:v>
                </c:pt>
                <c:pt idx="6671">
                  <c:v>93.431165351986905</c:v>
                </c:pt>
                <c:pt idx="6672">
                  <c:v>93.431165351986905</c:v>
                </c:pt>
                <c:pt idx="6673">
                  <c:v>93.431165351986905</c:v>
                </c:pt>
                <c:pt idx="6674">
                  <c:v>93.431165351986905</c:v>
                </c:pt>
                <c:pt idx="6675">
                  <c:v>93.431165351986905</c:v>
                </c:pt>
                <c:pt idx="6676">
                  <c:v>93.431165351986905</c:v>
                </c:pt>
                <c:pt idx="6677">
                  <c:v>93.431165351986905</c:v>
                </c:pt>
                <c:pt idx="6678">
                  <c:v>93.431165351986905</c:v>
                </c:pt>
                <c:pt idx="6679">
                  <c:v>93.431165351986905</c:v>
                </c:pt>
                <c:pt idx="6680">
                  <c:v>93.431165351986905</c:v>
                </c:pt>
                <c:pt idx="6681">
                  <c:v>93.431165351986905</c:v>
                </c:pt>
                <c:pt idx="6682">
                  <c:v>93.431165351986905</c:v>
                </c:pt>
                <c:pt idx="6683">
                  <c:v>93.431165351986905</c:v>
                </c:pt>
                <c:pt idx="6684">
                  <c:v>93.431165351986905</c:v>
                </c:pt>
                <c:pt idx="6685">
                  <c:v>93.431165351986905</c:v>
                </c:pt>
                <c:pt idx="6686">
                  <c:v>93.431165351986905</c:v>
                </c:pt>
                <c:pt idx="6687">
                  <c:v>93.431165351986905</c:v>
                </c:pt>
                <c:pt idx="6688">
                  <c:v>93.431165351986905</c:v>
                </c:pt>
                <c:pt idx="6689">
                  <c:v>93.431165351986905</c:v>
                </c:pt>
                <c:pt idx="6690">
                  <c:v>93.431165351986905</c:v>
                </c:pt>
                <c:pt idx="6691">
                  <c:v>93.431165351986905</c:v>
                </c:pt>
                <c:pt idx="6692">
                  <c:v>93.431165351986905</c:v>
                </c:pt>
                <c:pt idx="6693">
                  <c:v>93.431165351986905</c:v>
                </c:pt>
                <c:pt idx="6694">
                  <c:v>93.431165351986905</c:v>
                </c:pt>
                <c:pt idx="6695">
                  <c:v>93.431165351986905</c:v>
                </c:pt>
                <c:pt idx="6696">
                  <c:v>93.431165351986905</c:v>
                </c:pt>
                <c:pt idx="6697">
                  <c:v>93.431165351986905</c:v>
                </c:pt>
                <c:pt idx="6698">
                  <c:v>93.431165351986905</c:v>
                </c:pt>
                <c:pt idx="6699">
                  <c:v>93.431165351986905</c:v>
                </c:pt>
                <c:pt idx="6700">
                  <c:v>93.431165351986905</c:v>
                </c:pt>
                <c:pt idx="6701">
                  <c:v>93.431165351986905</c:v>
                </c:pt>
                <c:pt idx="6702">
                  <c:v>93.431165351986905</c:v>
                </c:pt>
                <c:pt idx="6703">
                  <c:v>93.431165351986905</c:v>
                </c:pt>
                <c:pt idx="6704">
                  <c:v>93.431165351986905</c:v>
                </c:pt>
                <c:pt idx="6705">
                  <c:v>93.431165351986905</c:v>
                </c:pt>
                <c:pt idx="6706">
                  <c:v>93.431165351986905</c:v>
                </c:pt>
                <c:pt idx="6707">
                  <c:v>93.431165351986905</c:v>
                </c:pt>
                <c:pt idx="6708">
                  <c:v>93.431165351986905</c:v>
                </c:pt>
                <c:pt idx="6709">
                  <c:v>93.431165351986905</c:v>
                </c:pt>
                <c:pt idx="6710">
                  <c:v>93.431165351986905</c:v>
                </c:pt>
                <c:pt idx="6711">
                  <c:v>93.431165351986905</c:v>
                </c:pt>
                <c:pt idx="6712">
                  <c:v>93.431165351986905</c:v>
                </c:pt>
                <c:pt idx="6713">
                  <c:v>93.431165351986905</c:v>
                </c:pt>
                <c:pt idx="6714">
                  <c:v>93.431165351986905</c:v>
                </c:pt>
                <c:pt idx="6715">
                  <c:v>93.431165351986905</c:v>
                </c:pt>
                <c:pt idx="6716">
                  <c:v>93.431165351986905</c:v>
                </c:pt>
                <c:pt idx="6717">
                  <c:v>93.431165351986905</c:v>
                </c:pt>
                <c:pt idx="6718">
                  <c:v>93.431165351986905</c:v>
                </c:pt>
                <c:pt idx="6719">
                  <c:v>93.431165351986905</c:v>
                </c:pt>
                <c:pt idx="6720">
                  <c:v>93.431165351986905</c:v>
                </c:pt>
                <c:pt idx="6721">
                  <c:v>93.431165351986905</c:v>
                </c:pt>
                <c:pt idx="6722">
                  <c:v>93.431165351986905</c:v>
                </c:pt>
                <c:pt idx="6723">
                  <c:v>93.431165351986905</c:v>
                </c:pt>
                <c:pt idx="6724">
                  <c:v>93.431165351986905</c:v>
                </c:pt>
                <c:pt idx="6725">
                  <c:v>93.431165351986905</c:v>
                </c:pt>
                <c:pt idx="6726">
                  <c:v>93.431165351986905</c:v>
                </c:pt>
                <c:pt idx="6727">
                  <c:v>93.431165351986905</c:v>
                </c:pt>
                <c:pt idx="6728">
                  <c:v>93.431165351986905</c:v>
                </c:pt>
                <c:pt idx="6729">
                  <c:v>93.431165351986905</c:v>
                </c:pt>
                <c:pt idx="6730">
                  <c:v>93.431165351986905</c:v>
                </c:pt>
                <c:pt idx="6731">
                  <c:v>93.431165351986905</c:v>
                </c:pt>
                <c:pt idx="6732">
                  <c:v>93.431165351986905</c:v>
                </c:pt>
                <c:pt idx="6733">
                  <c:v>93.431165351986905</c:v>
                </c:pt>
                <c:pt idx="6734">
                  <c:v>93.431165351986905</c:v>
                </c:pt>
                <c:pt idx="6735">
                  <c:v>93.431165351986905</c:v>
                </c:pt>
                <c:pt idx="6736">
                  <c:v>93.431165351986905</c:v>
                </c:pt>
                <c:pt idx="6737">
                  <c:v>93.431165351986905</c:v>
                </c:pt>
                <c:pt idx="6738">
                  <c:v>93.431165351986905</c:v>
                </c:pt>
                <c:pt idx="6739">
                  <c:v>93.431165351986905</c:v>
                </c:pt>
                <c:pt idx="6740">
                  <c:v>93.431165351986905</c:v>
                </c:pt>
                <c:pt idx="6741">
                  <c:v>93.431165351986905</c:v>
                </c:pt>
                <c:pt idx="6742">
                  <c:v>93.431165351986905</c:v>
                </c:pt>
                <c:pt idx="6743">
                  <c:v>93.431165351986905</c:v>
                </c:pt>
                <c:pt idx="6744">
                  <c:v>93.431165351986905</c:v>
                </c:pt>
                <c:pt idx="6745">
                  <c:v>93.431165351986905</c:v>
                </c:pt>
                <c:pt idx="6746">
                  <c:v>93.431165351986905</c:v>
                </c:pt>
                <c:pt idx="6747">
                  <c:v>93.431165351986905</c:v>
                </c:pt>
                <c:pt idx="6748">
                  <c:v>93.431165351986905</c:v>
                </c:pt>
                <c:pt idx="6749">
                  <c:v>93.431165351986905</c:v>
                </c:pt>
                <c:pt idx="6750">
                  <c:v>93.431165351986905</c:v>
                </c:pt>
                <c:pt idx="6751">
                  <c:v>93.431165351986905</c:v>
                </c:pt>
                <c:pt idx="6752">
                  <c:v>93.431165351986905</c:v>
                </c:pt>
                <c:pt idx="6753">
                  <c:v>93.431165351986905</c:v>
                </c:pt>
                <c:pt idx="6754">
                  <c:v>93.431165351986905</c:v>
                </c:pt>
                <c:pt idx="6755">
                  <c:v>93.431165351986905</c:v>
                </c:pt>
                <c:pt idx="6756">
                  <c:v>93.431165351986905</c:v>
                </c:pt>
                <c:pt idx="6757">
                  <c:v>93.431165351986905</c:v>
                </c:pt>
                <c:pt idx="6758">
                  <c:v>93.431165351986905</c:v>
                </c:pt>
                <c:pt idx="6759">
                  <c:v>93.431165351986905</c:v>
                </c:pt>
                <c:pt idx="6760">
                  <c:v>93.431165351986905</c:v>
                </c:pt>
                <c:pt idx="6761">
                  <c:v>93.431165351986905</c:v>
                </c:pt>
                <c:pt idx="6762">
                  <c:v>93.431165351986905</c:v>
                </c:pt>
                <c:pt idx="6763">
                  <c:v>93.431165351986905</c:v>
                </c:pt>
                <c:pt idx="6764">
                  <c:v>93.431165351986905</c:v>
                </c:pt>
                <c:pt idx="6765">
                  <c:v>93.431165351986905</c:v>
                </c:pt>
                <c:pt idx="6766">
                  <c:v>93.431165351986905</c:v>
                </c:pt>
                <c:pt idx="6767">
                  <c:v>93.431165351986905</c:v>
                </c:pt>
                <c:pt idx="6768">
                  <c:v>93.431165351986905</c:v>
                </c:pt>
                <c:pt idx="6769">
                  <c:v>93.431165351986905</c:v>
                </c:pt>
                <c:pt idx="6770">
                  <c:v>93.431165351986905</c:v>
                </c:pt>
                <c:pt idx="6771">
                  <c:v>93.431165351986905</c:v>
                </c:pt>
                <c:pt idx="6772">
                  <c:v>93.431165351986905</c:v>
                </c:pt>
                <c:pt idx="6773">
                  <c:v>93.431165351986905</c:v>
                </c:pt>
                <c:pt idx="6774">
                  <c:v>93.431165351986905</c:v>
                </c:pt>
                <c:pt idx="6775">
                  <c:v>93.431165351986905</c:v>
                </c:pt>
                <c:pt idx="6776">
                  <c:v>93.431165351986905</c:v>
                </c:pt>
                <c:pt idx="6777">
                  <c:v>93.431165351986905</c:v>
                </c:pt>
                <c:pt idx="6778">
                  <c:v>93.431165351986905</c:v>
                </c:pt>
                <c:pt idx="6779">
                  <c:v>93.431165351986905</c:v>
                </c:pt>
                <c:pt idx="6780">
                  <c:v>93.431165351986905</c:v>
                </c:pt>
                <c:pt idx="6781">
                  <c:v>93.431165351986905</c:v>
                </c:pt>
                <c:pt idx="6782">
                  <c:v>93.431165351986905</c:v>
                </c:pt>
                <c:pt idx="6783">
                  <c:v>93.431165351986905</c:v>
                </c:pt>
                <c:pt idx="6784">
                  <c:v>93.431165351986905</c:v>
                </c:pt>
                <c:pt idx="6785">
                  <c:v>93.431165351986905</c:v>
                </c:pt>
                <c:pt idx="6786">
                  <c:v>93.431165351986905</c:v>
                </c:pt>
                <c:pt idx="6787">
                  <c:v>93.431165351986905</c:v>
                </c:pt>
                <c:pt idx="6788">
                  <c:v>93.431165351986905</c:v>
                </c:pt>
                <c:pt idx="6789">
                  <c:v>93.431165351986905</c:v>
                </c:pt>
                <c:pt idx="6790">
                  <c:v>93.431165351986905</c:v>
                </c:pt>
                <c:pt idx="6791">
                  <c:v>93.431165351986905</c:v>
                </c:pt>
                <c:pt idx="6792">
                  <c:v>93.431165351986905</c:v>
                </c:pt>
                <c:pt idx="6793">
                  <c:v>93.431165351986905</c:v>
                </c:pt>
                <c:pt idx="6794">
                  <c:v>93.431165351986905</c:v>
                </c:pt>
                <c:pt idx="6795">
                  <c:v>93.431165351986905</c:v>
                </c:pt>
                <c:pt idx="6796">
                  <c:v>93.431165351986905</c:v>
                </c:pt>
                <c:pt idx="6797">
                  <c:v>93.431165351986905</c:v>
                </c:pt>
                <c:pt idx="6798">
                  <c:v>93.431165351986905</c:v>
                </c:pt>
                <c:pt idx="6799">
                  <c:v>93.431165351986905</c:v>
                </c:pt>
                <c:pt idx="6800">
                  <c:v>93.431165351986905</c:v>
                </c:pt>
                <c:pt idx="6801">
                  <c:v>93.431165351986905</c:v>
                </c:pt>
                <c:pt idx="6802">
                  <c:v>93.431165351986905</c:v>
                </c:pt>
                <c:pt idx="6803">
                  <c:v>93.431165351986905</c:v>
                </c:pt>
                <c:pt idx="6804">
                  <c:v>93.431165351986905</c:v>
                </c:pt>
                <c:pt idx="6805">
                  <c:v>93.431165351986905</c:v>
                </c:pt>
                <c:pt idx="6806">
                  <c:v>93.431165351986905</c:v>
                </c:pt>
                <c:pt idx="6807">
                  <c:v>93.431165351986905</c:v>
                </c:pt>
                <c:pt idx="6808">
                  <c:v>93.431165351986905</c:v>
                </c:pt>
                <c:pt idx="6809">
                  <c:v>93.431165351986905</c:v>
                </c:pt>
                <c:pt idx="6810">
                  <c:v>93.431165351986905</c:v>
                </c:pt>
                <c:pt idx="6811">
                  <c:v>93.431165351986905</c:v>
                </c:pt>
                <c:pt idx="6812">
                  <c:v>93.431165351986905</c:v>
                </c:pt>
                <c:pt idx="6813">
                  <c:v>93.431165351986905</c:v>
                </c:pt>
                <c:pt idx="6814">
                  <c:v>93.431165351986905</c:v>
                </c:pt>
                <c:pt idx="6815">
                  <c:v>93.431165351986905</c:v>
                </c:pt>
                <c:pt idx="6816">
                  <c:v>93.431165351986905</c:v>
                </c:pt>
                <c:pt idx="6817">
                  <c:v>93.431165351986905</c:v>
                </c:pt>
                <c:pt idx="6818">
                  <c:v>93.431165351986905</c:v>
                </c:pt>
                <c:pt idx="6819">
                  <c:v>93.431165351986905</c:v>
                </c:pt>
                <c:pt idx="6820">
                  <c:v>93.431165351986905</c:v>
                </c:pt>
                <c:pt idx="6821">
                  <c:v>93.431165351986905</c:v>
                </c:pt>
                <c:pt idx="6822">
                  <c:v>93.431165351986905</c:v>
                </c:pt>
                <c:pt idx="6823">
                  <c:v>93.431165351986905</c:v>
                </c:pt>
                <c:pt idx="6824">
                  <c:v>93.431165351986905</c:v>
                </c:pt>
                <c:pt idx="6825">
                  <c:v>93.431165351986905</c:v>
                </c:pt>
                <c:pt idx="6826">
                  <c:v>93.431165351986905</c:v>
                </c:pt>
                <c:pt idx="6827">
                  <c:v>93.431165351986905</c:v>
                </c:pt>
                <c:pt idx="6828">
                  <c:v>93.431165351986905</c:v>
                </c:pt>
                <c:pt idx="6829">
                  <c:v>93.431165351986905</c:v>
                </c:pt>
                <c:pt idx="6830">
                  <c:v>93.431165351986905</c:v>
                </c:pt>
                <c:pt idx="6831">
                  <c:v>93.431165351986905</c:v>
                </c:pt>
                <c:pt idx="6832">
                  <c:v>93.431165351986905</c:v>
                </c:pt>
                <c:pt idx="6833">
                  <c:v>93.431165351986905</c:v>
                </c:pt>
                <c:pt idx="6834">
                  <c:v>93.431165351986905</c:v>
                </c:pt>
                <c:pt idx="6835">
                  <c:v>93.431165351986905</c:v>
                </c:pt>
                <c:pt idx="6836">
                  <c:v>93.431165351986905</c:v>
                </c:pt>
                <c:pt idx="6837">
                  <c:v>93.431165351986905</c:v>
                </c:pt>
                <c:pt idx="6838">
                  <c:v>93.431165351986905</c:v>
                </c:pt>
                <c:pt idx="6839">
                  <c:v>93.431165351986905</c:v>
                </c:pt>
                <c:pt idx="6840">
                  <c:v>93.431165351986905</c:v>
                </c:pt>
                <c:pt idx="6841">
                  <c:v>93.431165351986905</c:v>
                </c:pt>
                <c:pt idx="6842">
                  <c:v>93.431165351986905</c:v>
                </c:pt>
                <c:pt idx="6843">
                  <c:v>93.431165351986905</c:v>
                </c:pt>
                <c:pt idx="6844">
                  <c:v>93.431165351986905</c:v>
                </c:pt>
                <c:pt idx="6845">
                  <c:v>93.431165351986905</c:v>
                </c:pt>
                <c:pt idx="6846">
                  <c:v>93.431165351986905</c:v>
                </c:pt>
                <c:pt idx="6847">
                  <c:v>93.431165351986905</c:v>
                </c:pt>
                <c:pt idx="6848">
                  <c:v>93.431165351986905</c:v>
                </c:pt>
                <c:pt idx="6849">
                  <c:v>93.431165351986905</c:v>
                </c:pt>
                <c:pt idx="6850">
                  <c:v>93.431165351986905</c:v>
                </c:pt>
                <c:pt idx="6851">
                  <c:v>93.431165351986905</c:v>
                </c:pt>
                <c:pt idx="6852">
                  <c:v>93.431165351986905</c:v>
                </c:pt>
                <c:pt idx="6853">
                  <c:v>93.431165351986905</c:v>
                </c:pt>
                <c:pt idx="6854">
                  <c:v>93.431165351986905</c:v>
                </c:pt>
                <c:pt idx="6855">
                  <c:v>93.431165351986905</c:v>
                </c:pt>
                <c:pt idx="6856">
                  <c:v>93.431165351986905</c:v>
                </c:pt>
                <c:pt idx="6857">
                  <c:v>93.431165351986905</c:v>
                </c:pt>
                <c:pt idx="6858">
                  <c:v>93.431165351986905</c:v>
                </c:pt>
                <c:pt idx="6859">
                  <c:v>93.431165351986905</c:v>
                </c:pt>
                <c:pt idx="6860">
                  <c:v>93.431165351986905</c:v>
                </c:pt>
                <c:pt idx="6861">
                  <c:v>93.431165351986905</c:v>
                </c:pt>
                <c:pt idx="6862">
                  <c:v>93.431165351986905</c:v>
                </c:pt>
                <c:pt idx="6863">
                  <c:v>93.431165351986905</c:v>
                </c:pt>
                <c:pt idx="6864">
                  <c:v>93.431165351986905</c:v>
                </c:pt>
                <c:pt idx="6865">
                  <c:v>93.431165351986905</c:v>
                </c:pt>
                <c:pt idx="6866">
                  <c:v>93.431165351986905</c:v>
                </c:pt>
                <c:pt idx="6867">
                  <c:v>93.431165351986905</c:v>
                </c:pt>
                <c:pt idx="6868">
                  <c:v>93.431165351986905</c:v>
                </c:pt>
                <c:pt idx="6869">
                  <c:v>93.431165351986905</c:v>
                </c:pt>
                <c:pt idx="6870">
                  <c:v>93.431165351986905</c:v>
                </c:pt>
                <c:pt idx="6871">
                  <c:v>93.431165351986905</c:v>
                </c:pt>
                <c:pt idx="6872">
                  <c:v>93.431165351986905</c:v>
                </c:pt>
                <c:pt idx="6873">
                  <c:v>93.431165351986905</c:v>
                </c:pt>
                <c:pt idx="6874">
                  <c:v>93.431165351986905</c:v>
                </c:pt>
                <c:pt idx="6875">
                  <c:v>93.431165351986905</c:v>
                </c:pt>
                <c:pt idx="6876">
                  <c:v>93.431165351986905</c:v>
                </c:pt>
                <c:pt idx="6877">
                  <c:v>93.431165351986905</c:v>
                </c:pt>
                <c:pt idx="6878">
                  <c:v>93.431165351986905</c:v>
                </c:pt>
                <c:pt idx="6879">
                  <c:v>93.431165351986905</c:v>
                </c:pt>
                <c:pt idx="6880">
                  <c:v>93.431165351986905</c:v>
                </c:pt>
                <c:pt idx="6881">
                  <c:v>93.431165351986905</c:v>
                </c:pt>
                <c:pt idx="6882">
                  <c:v>93.431165351986905</c:v>
                </c:pt>
                <c:pt idx="6883">
                  <c:v>93.431165351986905</c:v>
                </c:pt>
                <c:pt idx="6884">
                  <c:v>93.431165351986905</c:v>
                </c:pt>
                <c:pt idx="6885">
                  <c:v>93.431165351986905</c:v>
                </c:pt>
                <c:pt idx="6886">
                  <c:v>93.431165351986905</c:v>
                </c:pt>
                <c:pt idx="6887">
                  <c:v>93.431165351986905</c:v>
                </c:pt>
                <c:pt idx="6888">
                  <c:v>93.431165351986905</c:v>
                </c:pt>
                <c:pt idx="6889">
                  <c:v>93.431165351986905</c:v>
                </c:pt>
                <c:pt idx="6890">
                  <c:v>93.431165351986905</c:v>
                </c:pt>
                <c:pt idx="6891">
                  <c:v>93.431165351986905</c:v>
                </c:pt>
                <c:pt idx="6892">
                  <c:v>93.431165351986905</c:v>
                </c:pt>
                <c:pt idx="6893">
                  <c:v>93.431165351986905</c:v>
                </c:pt>
                <c:pt idx="6894">
                  <c:v>93.431165351986905</c:v>
                </c:pt>
                <c:pt idx="6895">
                  <c:v>93.431165351986905</c:v>
                </c:pt>
                <c:pt idx="6896">
                  <c:v>93.431165351986905</c:v>
                </c:pt>
                <c:pt idx="6897">
                  <c:v>93.431165351986905</c:v>
                </c:pt>
                <c:pt idx="6898">
                  <c:v>93.431165351986905</c:v>
                </c:pt>
                <c:pt idx="6899">
                  <c:v>93.431165351986905</c:v>
                </c:pt>
                <c:pt idx="6900">
                  <c:v>93.431165351986905</c:v>
                </c:pt>
                <c:pt idx="6901">
                  <c:v>93.431165351986905</c:v>
                </c:pt>
                <c:pt idx="6902">
                  <c:v>93.431165351986905</c:v>
                </c:pt>
                <c:pt idx="6903">
                  <c:v>93.431165351986905</c:v>
                </c:pt>
                <c:pt idx="6904">
                  <c:v>93.431165351986905</c:v>
                </c:pt>
                <c:pt idx="6905">
                  <c:v>93.431165351986905</c:v>
                </c:pt>
                <c:pt idx="6906">
                  <c:v>93.431165351986905</c:v>
                </c:pt>
                <c:pt idx="6907">
                  <c:v>93.431165351986905</c:v>
                </c:pt>
                <c:pt idx="6908">
                  <c:v>93.431165351986905</c:v>
                </c:pt>
                <c:pt idx="6909">
                  <c:v>93.431165351986905</c:v>
                </c:pt>
                <c:pt idx="6910">
                  <c:v>93.431165351986905</c:v>
                </c:pt>
                <c:pt idx="6911">
                  <c:v>93.431165351986905</c:v>
                </c:pt>
                <c:pt idx="6912">
                  <c:v>93.431165351986905</c:v>
                </c:pt>
                <c:pt idx="6913">
                  <c:v>93.431165351986905</c:v>
                </c:pt>
                <c:pt idx="6914">
                  <c:v>93.431165351986905</c:v>
                </c:pt>
                <c:pt idx="6915">
                  <c:v>93.431165351986905</c:v>
                </c:pt>
                <c:pt idx="6916">
                  <c:v>93.431165351986905</c:v>
                </c:pt>
                <c:pt idx="6917">
                  <c:v>93.431165351986905</c:v>
                </c:pt>
                <c:pt idx="6918">
                  <c:v>93.431165351986905</c:v>
                </c:pt>
                <c:pt idx="6919">
                  <c:v>93.431165351986905</c:v>
                </c:pt>
                <c:pt idx="6920">
                  <c:v>93.431165351986905</c:v>
                </c:pt>
                <c:pt idx="6921">
                  <c:v>93.431165351986905</c:v>
                </c:pt>
                <c:pt idx="6922">
                  <c:v>93.431165351986905</c:v>
                </c:pt>
                <c:pt idx="6923">
                  <c:v>93.431165351986905</c:v>
                </c:pt>
                <c:pt idx="6924">
                  <c:v>93.431165351986905</c:v>
                </c:pt>
                <c:pt idx="6925">
                  <c:v>93.431165351986905</c:v>
                </c:pt>
                <c:pt idx="6926">
                  <c:v>93.431165351986905</c:v>
                </c:pt>
                <c:pt idx="6927">
                  <c:v>93.431165351986905</c:v>
                </c:pt>
                <c:pt idx="6928">
                  <c:v>93.431165351986905</c:v>
                </c:pt>
                <c:pt idx="6929">
                  <c:v>93.431165351986905</c:v>
                </c:pt>
                <c:pt idx="6930">
                  <c:v>93.431165351986905</c:v>
                </c:pt>
                <c:pt idx="6931">
                  <c:v>93.431165351986905</c:v>
                </c:pt>
                <c:pt idx="6932">
                  <c:v>93.431165351986905</c:v>
                </c:pt>
                <c:pt idx="6933">
                  <c:v>93.431165351986905</c:v>
                </c:pt>
                <c:pt idx="6934">
                  <c:v>93.431165351986905</c:v>
                </c:pt>
                <c:pt idx="6935">
                  <c:v>93.431165351986905</c:v>
                </c:pt>
                <c:pt idx="6936">
                  <c:v>93.431165351986905</c:v>
                </c:pt>
                <c:pt idx="6937">
                  <c:v>93.431165351986905</c:v>
                </c:pt>
                <c:pt idx="6938">
                  <c:v>93.431165351986905</c:v>
                </c:pt>
                <c:pt idx="6939">
                  <c:v>93.431165351986905</c:v>
                </c:pt>
                <c:pt idx="6940">
                  <c:v>93.431165351986905</c:v>
                </c:pt>
                <c:pt idx="6941">
                  <c:v>93.431165351986905</c:v>
                </c:pt>
                <c:pt idx="6942">
                  <c:v>93.431165351986905</c:v>
                </c:pt>
                <c:pt idx="6943">
                  <c:v>93.431165351986905</c:v>
                </c:pt>
                <c:pt idx="6944">
                  <c:v>93.431165351986905</c:v>
                </c:pt>
                <c:pt idx="6945">
                  <c:v>93.431165351986905</c:v>
                </c:pt>
                <c:pt idx="6946">
                  <c:v>93.431165351986905</c:v>
                </c:pt>
                <c:pt idx="6947">
                  <c:v>93.431165351986905</c:v>
                </c:pt>
                <c:pt idx="6948">
                  <c:v>93.431165351986905</c:v>
                </c:pt>
                <c:pt idx="6949">
                  <c:v>93.431165351986905</c:v>
                </c:pt>
                <c:pt idx="6950">
                  <c:v>93.431165351986905</c:v>
                </c:pt>
                <c:pt idx="6951">
                  <c:v>93.431165351986905</c:v>
                </c:pt>
                <c:pt idx="6952">
                  <c:v>93.431165351986905</c:v>
                </c:pt>
                <c:pt idx="6953">
                  <c:v>93.431165351986905</c:v>
                </c:pt>
                <c:pt idx="6954">
                  <c:v>93.431165351986905</c:v>
                </c:pt>
                <c:pt idx="6955">
                  <c:v>93.431165351986905</c:v>
                </c:pt>
                <c:pt idx="6956">
                  <c:v>93.431165351986905</c:v>
                </c:pt>
                <c:pt idx="6957">
                  <c:v>93.431165351986905</c:v>
                </c:pt>
                <c:pt idx="6958">
                  <c:v>93.431165351986905</c:v>
                </c:pt>
                <c:pt idx="6959">
                  <c:v>93.431165351986905</c:v>
                </c:pt>
                <c:pt idx="6960">
                  <c:v>93.431165351986905</c:v>
                </c:pt>
                <c:pt idx="6961">
                  <c:v>93.431165351986905</c:v>
                </c:pt>
                <c:pt idx="6962">
                  <c:v>93.431165351986905</c:v>
                </c:pt>
                <c:pt idx="6963">
                  <c:v>93.431165351986905</c:v>
                </c:pt>
                <c:pt idx="6964">
                  <c:v>93.431165351986905</c:v>
                </c:pt>
                <c:pt idx="6965">
                  <c:v>93.431165351986905</c:v>
                </c:pt>
                <c:pt idx="6966">
                  <c:v>93.431165351986905</c:v>
                </c:pt>
                <c:pt idx="6967">
                  <c:v>93.431165351986905</c:v>
                </c:pt>
                <c:pt idx="6968">
                  <c:v>93.431165351986905</c:v>
                </c:pt>
                <c:pt idx="6969">
                  <c:v>93.431165351986905</c:v>
                </c:pt>
                <c:pt idx="6970">
                  <c:v>93.431165351986905</c:v>
                </c:pt>
                <c:pt idx="6971">
                  <c:v>93.431165351986905</c:v>
                </c:pt>
                <c:pt idx="6972">
                  <c:v>93.431165351986905</c:v>
                </c:pt>
                <c:pt idx="6973">
                  <c:v>93.431165351986905</c:v>
                </c:pt>
                <c:pt idx="6974">
                  <c:v>93.431165351986905</c:v>
                </c:pt>
                <c:pt idx="6975">
                  <c:v>93.431165351986905</c:v>
                </c:pt>
                <c:pt idx="6976">
                  <c:v>93.431165351986905</c:v>
                </c:pt>
                <c:pt idx="6977">
                  <c:v>93.431165351986905</c:v>
                </c:pt>
                <c:pt idx="6978">
                  <c:v>93.431165351986905</c:v>
                </c:pt>
                <c:pt idx="6979">
                  <c:v>93.431165351986905</c:v>
                </c:pt>
                <c:pt idx="6980">
                  <c:v>93.431165351986905</c:v>
                </c:pt>
                <c:pt idx="6981">
                  <c:v>93.431165351986905</c:v>
                </c:pt>
                <c:pt idx="6982">
                  <c:v>93.431165351986905</c:v>
                </c:pt>
                <c:pt idx="6983">
                  <c:v>93.431165351986905</c:v>
                </c:pt>
                <c:pt idx="6984">
                  <c:v>93.431165351986905</c:v>
                </c:pt>
                <c:pt idx="6985">
                  <c:v>93.431165351986905</c:v>
                </c:pt>
                <c:pt idx="6986">
                  <c:v>93.431165351986905</c:v>
                </c:pt>
                <c:pt idx="6987">
                  <c:v>93.431165351986905</c:v>
                </c:pt>
                <c:pt idx="6988">
                  <c:v>93.431165351986905</c:v>
                </c:pt>
                <c:pt idx="6989">
                  <c:v>93.431165351986905</c:v>
                </c:pt>
                <c:pt idx="6990">
                  <c:v>93.431165351986905</c:v>
                </c:pt>
                <c:pt idx="6991">
                  <c:v>93.431165351986905</c:v>
                </c:pt>
                <c:pt idx="6992">
                  <c:v>93.431165351986905</c:v>
                </c:pt>
                <c:pt idx="6993">
                  <c:v>93.431165351986905</c:v>
                </c:pt>
                <c:pt idx="6994">
                  <c:v>93.431165351986905</c:v>
                </c:pt>
                <c:pt idx="6995">
                  <c:v>93.431165351986905</c:v>
                </c:pt>
                <c:pt idx="6996">
                  <c:v>93.431165351986905</c:v>
                </c:pt>
                <c:pt idx="6997">
                  <c:v>93.431165351986905</c:v>
                </c:pt>
                <c:pt idx="6998">
                  <c:v>93.431165351986905</c:v>
                </c:pt>
                <c:pt idx="6999">
                  <c:v>93.431165351986905</c:v>
                </c:pt>
                <c:pt idx="7000">
                  <c:v>93.431165351986905</c:v>
                </c:pt>
                <c:pt idx="7001">
                  <c:v>93.431165351986905</c:v>
                </c:pt>
                <c:pt idx="7002">
                  <c:v>93.431165351986905</c:v>
                </c:pt>
                <c:pt idx="7003">
                  <c:v>93.431165351986905</c:v>
                </c:pt>
                <c:pt idx="7004">
                  <c:v>93.431165351986905</c:v>
                </c:pt>
                <c:pt idx="7005">
                  <c:v>93.431165351986905</c:v>
                </c:pt>
                <c:pt idx="7006">
                  <c:v>93.431165351986905</c:v>
                </c:pt>
                <c:pt idx="7007">
                  <c:v>93.431165351986905</c:v>
                </c:pt>
                <c:pt idx="7008">
                  <c:v>93.431165351986905</c:v>
                </c:pt>
                <c:pt idx="7009">
                  <c:v>93.431165351986905</c:v>
                </c:pt>
                <c:pt idx="7010">
                  <c:v>93.431165351986905</c:v>
                </c:pt>
                <c:pt idx="7011">
                  <c:v>93.431165351986905</c:v>
                </c:pt>
                <c:pt idx="7012">
                  <c:v>93.431165351986905</c:v>
                </c:pt>
                <c:pt idx="7013">
                  <c:v>93.431165351986905</c:v>
                </c:pt>
                <c:pt idx="7014">
                  <c:v>93.431165351986905</c:v>
                </c:pt>
                <c:pt idx="7015">
                  <c:v>93.431165351986905</c:v>
                </c:pt>
                <c:pt idx="7016">
                  <c:v>93.431165351986905</c:v>
                </c:pt>
                <c:pt idx="7017">
                  <c:v>93.431165351986905</c:v>
                </c:pt>
                <c:pt idx="7018">
                  <c:v>93.431165351986905</c:v>
                </c:pt>
                <c:pt idx="7019">
                  <c:v>93.431165351986905</c:v>
                </c:pt>
                <c:pt idx="7020">
                  <c:v>93.431165351986905</c:v>
                </c:pt>
                <c:pt idx="7021">
                  <c:v>93.431165351986905</c:v>
                </c:pt>
                <c:pt idx="7022">
                  <c:v>93.431165351986905</c:v>
                </c:pt>
                <c:pt idx="7023">
                  <c:v>93.431165351986905</c:v>
                </c:pt>
                <c:pt idx="7024">
                  <c:v>93.431165351986905</c:v>
                </c:pt>
                <c:pt idx="7025">
                  <c:v>93.431165351986905</c:v>
                </c:pt>
                <c:pt idx="7026">
                  <c:v>93.431165351986905</c:v>
                </c:pt>
                <c:pt idx="7027">
                  <c:v>93.431165351986905</c:v>
                </c:pt>
                <c:pt idx="7028">
                  <c:v>93.431165351986905</c:v>
                </c:pt>
                <c:pt idx="7029">
                  <c:v>93.431165351986905</c:v>
                </c:pt>
                <c:pt idx="7030">
                  <c:v>93.431165351986905</c:v>
                </c:pt>
                <c:pt idx="7031">
                  <c:v>93.431165351986905</c:v>
                </c:pt>
                <c:pt idx="7032">
                  <c:v>93.431165351986905</c:v>
                </c:pt>
                <c:pt idx="7033">
                  <c:v>93.431165351986905</c:v>
                </c:pt>
                <c:pt idx="7034">
                  <c:v>93.431165351986905</c:v>
                </c:pt>
                <c:pt idx="7035">
                  <c:v>93.431165351986905</c:v>
                </c:pt>
                <c:pt idx="7036">
                  <c:v>93.431165351986905</c:v>
                </c:pt>
                <c:pt idx="7037">
                  <c:v>93.431165351986905</c:v>
                </c:pt>
                <c:pt idx="7038">
                  <c:v>93.431165351986905</c:v>
                </c:pt>
                <c:pt idx="7039">
                  <c:v>93.431165351986905</c:v>
                </c:pt>
                <c:pt idx="7040">
                  <c:v>93.431165351986905</c:v>
                </c:pt>
                <c:pt idx="7041">
                  <c:v>93.431165351986905</c:v>
                </c:pt>
                <c:pt idx="7042">
                  <c:v>93.431165351986905</c:v>
                </c:pt>
                <c:pt idx="7043">
                  <c:v>93.431165351986905</c:v>
                </c:pt>
                <c:pt idx="7044">
                  <c:v>93.431165351986905</c:v>
                </c:pt>
                <c:pt idx="7045">
                  <c:v>93.431165351986905</c:v>
                </c:pt>
                <c:pt idx="7046">
                  <c:v>93.431165351986905</c:v>
                </c:pt>
                <c:pt idx="7047">
                  <c:v>93.431165351986905</c:v>
                </c:pt>
                <c:pt idx="7048">
                  <c:v>93.431165351986905</c:v>
                </c:pt>
                <c:pt idx="7049">
                  <c:v>93.431165351986905</c:v>
                </c:pt>
                <c:pt idx="7050">
                  <c:v>93.431165351986905</c:v>
                </c:pt>
                <c:pt idx="7051">
                  <c:v>93.431165351986905</c:v>
                </c:pt>
                <c:pt idx="7052">
                  <c:v>93.431165351986905</c:v>
                </c:pt>
                <c:pt idx="7053">
                  <c:v>93.431165351986905</c:v>
                </c:pt>
                <c:pt idx="7054">
                  <c:v>93.431165351986905</c:v>
                </c:pt>
                <c:pt idx="7055">
                  <c:v>93.431165351986905</c:v>
                </c:pt>
                <c:pt idx="7056">
                  <c:v>93.431165351986905</c:v>
                </c:pt>
                <c:pt idx="7057">
                  <c:v>93.431165351986905</c:v>
                </c:pt>
                <c:pt idx="7058">
                  <c:v>93.431165351986905</c:v>
                </c:pt>
                <c:pt idx="7059">
                  <c:v>93.431165351986905</c:v>
                </c:pt>
                <c:pt idx="7060">
                  <c:v>93.431165351986905</c:v>
                </c:pt>
                <c:pt idx="7061">
                  <c:v>93.431165351986905</c:v>
                </c:pt>
                <c:pt idx="7062">
                  <c:v>93.431165351986905</c:v>
                </c:pt>
                <c:pt idx="7063">
                  <c:v>93.431165351986905</c:v>
                </c:pt>
                <c:pt idx="7064">
                  <c:v>93.431165351986905</c:v>
                </c:pt>
                <c:pt idx="7065">
                  <c:v>93.431165351986905</c:v>
                </c:pt>
                <c:pt idx="7066">
                  <c:v>93.431165351986905</c:v>
                </c:pt>
                <c:pt idx="7067">
                  <c:v>93.431165351986905</c:v>
                </c:pt>
                <c:pt idx="7068">
                  <c:v>93.431165351986905</c:v>
                </c:pt>
                <c:pt idx="7069">
                  <c:v>93.431165351986905</c:v>
                </c:pt>
                <c:pt idx="7070">
                  <c:v>93.431165351986905</c:v>
                </c:pt>
                <c:pt idx="7071">
                  <c:v>93.431165351986905</c:v>
                </c:pt>
                <c:pt idx="7072">
                  <c:v>93.431165351986905</c:v>
                </c:pt>
                <c:pt idx="7073">
                  <c:v>93.431165351986905</c:v>
                </c:pt>
                <c:pt idx="7074">
                  <c:v>93.431165351986905</c:v>
                </c:pt>
                <c:pt idx="7075">
                  <c:v>93.431165351986905</c:v>
                </c:pt>
                <c:pt idx="7076">
                  <c:v>93.431165351986905</c:v>
                </c:pt>
                <c:pt idx="7077">
                  <c:v>93.431165351986905</c:v>
                </c:pt>
                <c:pt idx="7078">
                  <c:v>93.431165351986905</c:v>
                </c:pt>
                <c:pt idx="7079">
                  <c:v>93.431165351986905</c:v>
                </c:pt>
                <c:pt idx="7080">
                  <c:v>93.431165351986905</c:v>
                </c:pt>
                <c:pt idx="7081">
                  <c:v>93.431165351986905</c:v>
                </c:pt>
                <c:pt idx="7082">
                  <c:v>93.431165351986905</c:v>
                </c:pt>
                <c:pt idx="7083">
                  <c:v>93.431165351986905</c:v>
                </c:pt>
                <c:pt idx="7084">
                  <c:v>93.431165351986905</c:v>
                </c:pt>
                <c:pt idx="7085">
                  <c:v>93.431165351986905</c:v>
                </c:pt>
                <c:pt idx="7086">
                  <c:v>93.431165351986905</c:v>
                </c:pt>
                <c:pt idx="7087">
                  <c:v>93.431165351986905</c:v>
                </c:pt>
                <c:pt idx="7088">
                  <c:v>93.431165351986905</c:v>
                </c:pt>
                <c:pt idx="7089">
                  <c:v>93.431165351986905</c:v>
                </c:pt>
                <c:pt idx="7090">
                  <c:v>93.431165351986905</c:v>
                </c:pt>
                <c:pt idx="7091">
                  <c:v>93.431165351986905</c:v>
                </c:pt>
                <c:pt idx="7092">
                  <c:v>93.431165351986905</c:v>
                </c:pt>
                <c:pt idx="7093">
                  <c:v>93.431165351986905</c:v>
                </c:pt>
                <c:pt idx="7094">
                  <c:v>93.431165351986905</c:v>
                </c:pt>
                <c:pt idx="7095">
                  <c:v>93.431165351986905</c:v>
                </c:pt>
                <c:pt idx="7096">
                  <c:v>93.431165351986905</c:v>
                </c:pt>
                <c:pt idx="7097">
                  <c:v>93.431165351986905</c:v>
                </c:pt>
                <c:pt idx="7098">
                  <c:v>93.431165351986905</c:v>
                </c:pt>
                <c:pt idx="7099">
                  <c:v>93.431165351986905</c:v>
                </c:pt>
                <c:pt idx="7100">
                  <c:v>93.431165351986905</c:v>
                </c:pt>
                <c:pt idx="7101">
                  <c:v>93.431165351986905</c:v>
                </c:pt>
                <c:pt idx="7102">
                  <c:v>93.431165351986905</c:v>
                </c:pt>
                <c:pt idx="7103">
                  <c:v>93.431165351986905</c:v>
                </c:pt>
                <c:pt idx="7104">
                  <c:v>93.431165351986905</c:v>
                </c:pt>
                <c:pt idx="7105">
                  <c:v>93.431165351986905</c:v>
                </c:pt>
                <c:pt idx="7106">
                  <c:v>93.431165351986905</c:v>
                </c:pt>
                <c:pt idx="7107">
                  <c:v>93.431165351986905</c:v>
                </c:pt>
                <c:pt idx="7108">
                  <c:v>93.431165351986905</c:v>
                </c:pt>
                <c:pt idx="7109">
                  <c:v>93.431165351986905</c:v>
                </c:pt>
                <c:pt idx="7110">
                  <c:v>93.431165351986905</c:v>
                </c:pt>
                <c:pt idx="7111">
                  <c:v>93.431165351986905</c:v>
                </c:pt>
                <c:pt idx="7112">
                  <c:v>93.431165351986905</c:v>
                </c:pt>
                <c:pt idx="7113">
                  <c:v>93.431165351986905</c:v>
                </c:pt>
                <c:pt idx="7114">
                  <c:v>93.431165351986905</c:v>
                </c:pt>
                <c:pt idx="7115">
                  <c:v>93.431165351986905</c:v>
                </c:pt>
                <c:pt idx="7116">
                  <c:v>93.431165351986905</c:v>
                </c:pt>
                <c:pt idx="7117">
                  <c:v>93.431165351986905</c:v>
                </c:pt>
                <c:pt idx="7118">
                  <c:v>93.431165351986905</c:v>
                </c:pt>
                <c:pt idx="7119">
                  <c:v>93.431165351986905</c:v>
                </c:pt>
                <c:pt idx="7120">
                  <c:v>93.431165351986905</c:v>
                </c:pt>
                <c:pt idx="7121">
                  <c:v>93.431165351986905</c:v>
                </c:pt>
                <c:pt idx="7122">
                  <c:v>93.431165351986905</c:v>
                </c:pt>
                <c:pt idx="7123">
                  <c:v>93.431165351986905</c:v>
                </c:pt>
                <c:pt idx="7124">
                  <c:v>93.431165351986905</c:v>
                </c:pt>
                <c:pt idx="7125">
                  <c:v>93.431165351986905</c:v>
                </c:pt>
                <c:pt idx="7126">
                  <c:v>93.431165351986905</c:v>
                </c:pt>
                <c:pt idx="7127">
                  <c:v>93.431165351986905</c:v>
                </c:pt>
                <c:pt idx="7128">
                  <c:v>93.431165351986905</c:v>
                </c:pt>
                <c:pt idx="7129">
                  <c:v>93.431165351986905</c:v>
                </c:pt>
                <c:pt idx="7130">
                  <c:v>93.431165351986905</c:v>
                </c:pt>
                <c:pt idx="7131">
                  <c:v>93.431165351986905</c:v>
                </c:pt>
                <c:pt idx="7132">
                  <c:v>93.431165351986905</c:v>
                </c:pt>
                <c:pt idx="7133">
                  <c:v>93.431165351986905</c:v>
                </c:pt>
                <c:pt idx="7134">
                  <c:v>93.431165351986905</c:v>
                </c:pt>
                <c:pt idx="7135">
                  <c:v>93.431165351986905</c:v>
                </c:pt>
                <c:pt idx="7136">
                  <c:v>93.431165351986905</c:v>
                </c:pt>
                <c:pt idx="7137">
                  <c:v>93.431165351986905</c:v>
                </c:pt>
                <c:pt idx="7138">
                  <c:v>93.431165351986905</c:v>
                </c:pt>
                <c:pt idx="7139">
                  <c:v>93.431165351986905</c:v>
                </c:pt>
                <c:pt idx="7140">
                  <c:v>93.431165351986905</c:v>
                </c:pt>
                <c:pt idx="7141">
                  <c:v>93.431165351986905</c:v>
                </c:pt>
                <c:pt idx="7142">
                  <c:v>93.431165351986905</c:v>
                </c:pt>
                <c:pt idx="7143">
                  <c:v>93.431165351986905</c:v>
                </c:pt>
                <c:pt idx="7144">
                  <c:v>93.431165351986905</c:v>
                </c:pt>
                <c:pt idx="7145">
                  <c:v>93.431165351986905</c:v>
                </c:pt>
                <c:pt idx="7146">
                  <c:v>93.431165351986905</c:v>
                </c:pt>
                <c:pt idx="7147">
                  <c:v>93.431165351986905</c:v>
                </c:pt>
                <c:pt idx="7148">
                  <c:v>93.431165351986905</c:v>
                </c:pt>
                <c:pt idx="7149">
                  <c:v>93.431165351986905</c:v>
                </c:pt>
                <c:pt idx="7150">
                  <c:v>93.431165351986905</c:v>
                </c:pt>
                <c:pt idx="7151">
                  <c:v>93.431165351986905</c:v>
                </c:pt>
                <c:pt idx="7152">
                  <c:v>93.431165351986905</c:v>
                </c:pt>
                <c:pt idx="7153">
                  <c:v>93.431165351986905</c:v>
                </c:pt>
                <c:pt idx="7154">
                  <c:v>93.431165351986905</c:v>
                </c:pt>
                <c:pt idx="7155">
                  <c:v>93.431165351986905</c:v>
                </c:pt>
                <c:pt idx="7156">
                  <c:v>93.431165351986905</c:v>
                </c:pt>
                <c:pt idx="7157">
                  <c:v>93.431165351986905</c:v>
                </c:pt>
                <c:pt idx="7158">
                  <c:v>93.431165351986905</c:v>
                </c:pt>
                <c:pt idx="7159">
                  <c:v>93.431165351986905</c:v>
                </c:pt>
                <c:pt idx="7160">
                  <c:v>93.431165351986905</c:v>
                </c:pt>
                <c:pt idx="7161">
                  <c:v>93.431165351986905</c:v>
                </c:pt>
                <c:pt idx="7162">
                  <c:v>93.431165351986905</c:v>
                </c:pt>
                <c:pt idx="7163">
                  <c:v>93.431165351986905</c:v>
                </c:pt>
                <c:pt idx="7164">
                  <c:v>93.431165351986905</c:v>
                </c:pt>
                <c:pt idx="7165">
                  <c:v>93.431165351986905</c:v>
                </c:pt>
                <c:pt idx="7166">
                  <c:v>93.431165351986905</c:v>
                </c:pt>
                <c:pt idx="7167">
                  <c:v>93.431165351986905</c:v>
                </c:pt>
                <c:pt idx="7168">
                  <c:v>93.431165351986905</c:v>
                </c:pt>
                <c:pt idx="7169">
                  <c:v>93.431165351986905</c:v>
                </c:pt>
                <c:pt idx="7170">
                  <c:v>93.431165351986905</c:v>
                </c:pt>
                <c:pt idx="7171">
                  <c:v>93.431165351986905</c:v>
                </c:pt>
                <c:pt idx="7172">
                  <c:v>93.431165351986905</c:v>
                </c:pt>
                <c:pt idx="7173">
                  <c:v>93.431165351986905</c:v>
                </c:pt>
                <c:pt idx="7174">
                  <c:v>93.431165351986905</c:v>
                </c:pt>
                <c:pt idx="7175">
                  <c:v>93.431165351986905</c:v>
                </c:pt>
                <c:pt idx="7176">
                  <c:v>93.431165351986905</c:v>
                </c:pt>
                <c:pt idx="7177">
                  <c:v>93.431165351986905</c:v>
                </c:pt>
                <c:pt idx="7178">
                  <c:v>93.431165351986905</c:v>
                </c:pt>
                <c:pt idx="7179">
                  <c:v>93.431165351986905</c:v>
                </c:pt>
                <c:pt idx="7180">
                  <c:v>93.431165351986905</c:v>
                </c:pt>
                <c:pt idx="7181">
                  <c:v>93.431165351986905</c:v>
                </c:pt>
                <c:pt idx="7182">
                  <c:v>93.431165351986905</c:v>
                </c:pt>
                <c:pt idx="7183">
                  <c:v>93.431165351986905</c:v>
                </c:pt>
                <c:pt idx="7184">
                  <c:v>93.431165351986905</c:v>
                </c:pt>
                <c:pt idx="7185">
                  <c:v>93.431165351986905</c:v>
                </c:pt>
                <c:pt idx="7186">
                  <c:v>93.431165351986905</c:v>
                </c:pt>
                <c:pt idx="7187">
                  <c:v>93.431165351986905</c:v>
                </c:pt>
                <c:pt idx="7188">
                  <c:v>93.431165351986905</c:v>
                </c:pt>
                <c:pt idx="7189">
                  <c:v>93.431165351986905</c:v>
                </c:pt>
                <c:pt idx="7190">
                  <c:v>93.431165351986905</c:v>
                </c:pt>
                <c:pt idx="7191">
                  <c:v>93.431165351986905</c:v>
                </c:pt>
                <c:pt idx="7192">
                  <c:v>93.431165351986905</c:v>
                </c:pt>
                <c:pt idx="7193">
                  <c:v>93.431165351986905</c:v>
                </c:pt>
                <c:pt idx="7194">
                  <c:v>93.431165351986905</c:v>
                </c:pt>
                <c:pt idx="7195">
                  <c:v>93.431165351986905</c:v>
                </c:pt>
                <c:pt idx="7196">
                  <c:v>93.431165351986905</c:v>
                </c:pt>
                <c:pt idx="7197">
                  <c:v>93.431165351986905</c:v>
                </c:pt>
                <c:pt idx="7198">
                  <c:v>93.431165351986905</c:v>
                </c:pt>
                <c:pt idx="7199">
                  <c:v>93.431165351986905</c:v>
                </c:pt>
                <c:pt idx="7200">
                  <c:v>93.431165351986905</c:v>
                </c:pt>
                <c:pt idx="7201">
                  <c:v>93.431165351986905</c:v>
                </c:pt>
                <c:pt idx="7202">
                  <c:v>93.431165351986905</c:v>
                </c:pt>
                <c:pt idx="7203">
                  <c:v>93.431165351986905</c:v>
                </c:pt>
                <c:pt idx="7204">
                  <c:v>93.431165351986905</c:v>
                </c:pt>
                <c:pt idx="7205">
                  <c:v>93.431165351986905</c:v>
                </c:pt>
                <c:pt idx="7206">
                  <c:v>93.431165351986905</c:v>
                </c:pt>
                <c:pt idx="7207">
                  <c:v>93.431165351986905</c:v>
                </c:pt>
                <c:pt idx="7208">
                  <c:v>93.431165351986905</c:v>
                </c:pt>
                <c:pt idx="7209">
                  <c:v>93.431165351986905</c:v>
                </c:pt>
                <c:pt idx="7210">
                  <c:v>93.431165351986905</c:v>
                </c:pt>
                <c:pt idx="7211">
                  <c:v>93.431165351986905</c:v>
                </c:pt>
                <c:pt idx="7212">
                  <c:v>93.431165351986905</c:v>
                </c:pt>
                <c:pt idx="7213">
                  <c:v>93.431165351986905</c:v>
                </c:pt>
                <c:pt idx="7214">
                  <c:v>93.431165351986905</c:v>
                </c:pt>
                <c:pt idx="7215">
                  <c:v>93.431165351986905</c:v>
                </c:pt>
                <c:pt idx="7216">
                  <c:v>93.431165351986905</c:v>
                </c:pt>
                <c:pt idx="7217">
                  <c:v>93.431165351986905</c:v>
                </c:pt>
                <c:pt idx="7218">
                  <c:v>93.431165351986905</c:v>
                </c:pt>
                <c:pt idx="7219">
                  <c:v>93.431165351986905</c:v>
                </c:pt>
                <c:pt idx="7220">
                  <c:v>93.431165351986905</c:v>
                </c:pt>
                <c:pt idx="7221">
                  <c:v>93.431165351986905</c:v>
                </c:pt>
                <c:pt idx="7222">
                  <c:v>93.431165351986905</c:v>
                </c:pt>
                <c:pt idx="7223">
                  <c:v>93.431165351986905</c:v>
                </c:pt>
                <c:pt idx="7224">
                  <c:v>93.431165351986905</c:v>
                </c:pt>
                <c:pt idx="7225">
                  <c:v>93.431165351986905</c:v>
                </c:pt>
                <c:pt idx="7226">
                  <c:v>93.431165351986905</c:v>
                </c:pt>
                <c:pt idx="7227">
                  <c:v>93.431165351986905</c:v>
                </c:pt>
                <c:pt idx="7228">
                  <c:v>93.431165351986905</c:v>
                </c:pt>
                <c:pt idx="7229">
                  <c:v>93.431165351986905</c:v>
                </c:pt>
                <c:pt idx="7230">
                  <c:v>93.431165351986905</c:v>
                </c:pt>
                <c:pt idx="7231">
                  <c:v>93.431165351986905</c:v>
                </c:pt>
                <c:pt idx="7232">
                  <c:v>93.431165351986905</c:v>
                </c:pt>
                <c:pt idx="7233">
                  <c:v>93.431165351986905</c:v>
                </c:pt>
                <c:pt idx="7234">
                  <c:v>93.431165351986905</c:v>
                </c:pt>
                <c:pt idx="7235">
                  <c:v>93.431165351986905</c:v>
                </c:pt>
                <c:pt idx="7236">
                  <c:v>93.431165351986905</c:v>
                </c:pt>
                <c:pt idx="7237">
                  <c:v>93.431165351986905</c:v>
                </c:pt>
                <c:pt idx="7238">
                  <c:v>93.431165351986905</c:v>
                </c:pt>
                <c:pt idx="7239">
                  <c:v>93.431165351986905</c:v>
                </c:pt>
                <c:pt idx="7240">
                  <c:v>93.431165351986905</c:v>
                </c:pt>
                <c:pt idx="7241">
                  <c:v>93.431165351986905</c:v>
                </c:pt>
                <c:pt idx="7242">
                  <c:v>93.431165351986905</c:v>
                </c:pt>
                <c:pt idx="7243">
                  <c:v>93.431165351986905</c:v>
                </c:pt>
                <c:pt idx="7244">
                  <c:v>93.431165351986905</c:v>
                </c:pt>
                <c:pt idx="7245">
                  <c:v>93.431165351986905</c:v>
                </c:pt>
                <c:pt idx="7246">
                  <c:v>93.431165351986905</c:v>
                </c:pt>
                <c:pt idx="7247">
                  <c:v>93.431165351986905</c:v>
                </c:pt>
                <c:pt idx="7248">
                  <c:v>93.431165351986905</c:v>
                </c:pt>
                <c:pt idx="7249">
                  <c:v>93.431165351986905</c:v>
                </c:pt>
                <c:pt idx="7250">
                  <c:v>93.431165351986905</c:v>
                </c:pt>
                <c:pt idx="7251">
                  <c:v>93.431165351986905</c:v>
                </c:pt>
                <c:pt idx="7252">
                  <c:v>93.431165351986905</c:v>
                </c:pt>
                <c:pt idx="7253">
                  <c:v>93.431165351986905</c:v>
                </c:pt>
                <c:pt idx="7254">
                  <c:v>93.431165351986905</c:v>
                </c:pt>
                <c:pt idx="7255">
                  <c:v>93.431165351986905</c:v>
                </c:pt>
                <c:pt idx="7256">
                  <c:v>93.431165351986905</c:v>
                </c:pt>
                <c:pt idx="7257">
                  <c:v>93.431165351986905</c:v>
                </c:pt>
                <c:pt idx="7258">
                  <c:v>93.431165351986905</c:v>
                </c:pt>
                <c:pt idx="7259">
                  <c:v>93.431165351986905</c:v>
                </c:pt>
                <c:pt idx="7260">
                  <c:v>93.431165351986905</c:v>
                </c:pt>
                <c:pt idx="7261">
                  <c:v>93.431165351986905</c:v>
                </c:pt>
                <c:pt idx="7262">
                  <c:v>93.431165351986905</c:v>
                </c:pt>
                <c:pt idx="7263">
                  <c:v>93.431165351986905</c:v>
                </c:pt>
                <c:pt idx="7264">
                  <c:v>93.431165351986905</c:v>
                </c:pt>
                <c:pt idx="7265">
                  <c:v>93.431165351986905</c:v>
                </c:pt>
                <c:pt idx="7266">
                  <c:v>93.431165351986905</c:v>
                </c:pt>
                <c:pt idx="7267">
                  <c:v>93.431165351986905</c:v>
                </c:pt>
                <c:pt idx="7268">
                  <c:v>93.431165351986905</c:v>
                </c:pt>
                <c:pt idx="7269">
                  <c:v>93.431165351986905</c:v>
                </c:pt>
                <c:pt idx="7270">
                  <c:v>93.431165351986905</c:v>
                </c:pt>
                <c:pt idx="7271">
                  <c:v>93.431165351986905</c:v>
                </c:pt>
                <c:pt idx="7272">
                  <c:v>93.431165351986905</c:v>
                </c:pt>
                <c:pt idx="7273">
                  <c:v>93.431165351986905</c:v>
                </c:pt>
                <c:pt idx="7274">
                  <c:v>93.431165351986905</c:v>
                </c:pt>
                <c:pt idx="7275">
                  <c:v>93.431165351986905</c:v>
                </c:pt>
                <c:pt idx="7276">
                  <c:v>93.431165351986905</c:v>
                </c:pt>
                <c:pt idx="7277">
                  <c:v>93.431165351986905</c:v>
                </c:pt>
                <c:pt idx="7278">
                  <c:v>93.431165351986905</c:v>
                </c:pt>
                <c:pt idx="7279">
                  <c:v>93.431165351986905</c:v>
                </c:pt>
                <c:pt idx="7280">
                  <c:v>93.431165351986905</c:v>
                </c:pt>
                <c:pt idx="7281">
                  <c:v>93.431165351986905</c:v>
                </c:pt>
                <c:pt idx="7282">
                  <c:v>93.431165351986905</c:v>
                </c:pt>
                <c:pt idx="7283">
                  <c:v>93.431165351986905</c:v>
                </c:pt>
                <c:pt idx="7284">
                  <c:v>93.431165351986905</c:v>
                </c:pt>
                <c:pt idx="7285">
                  <c:v>93.431165351986905</c:v>
                </c:pt>
                <c:pt idx="7286">
                  <c:v>93.431165351986905</c:v>
                </c:pt>
                <c:pt idx="7287">
                  <c:v>93.431165351986905</c:v>
                </c:pt>
                <c:pt idx="7288">
                  <c:v>93.431165351986905</c:v>
                </c:pt>
                <c:pt idx="7289">
                  <c:v>93.431165351986905</c:v>
                </c:pt>
                <c:pt idx="7290">
                  <c:v>93.431165351986905</c:v>
                </c:pt>
                <c:pt idx="7291">
                  <c:v>93.431165351986905</c:v>
                </c:pt>
                <c:pt idx="7292">
                  <c:v>93.431165351986905</c:v>
                </c:pt>
                <c:pt idx="7293">
                  <c:v>93.431165351986905</c:v>
                </c:pt>
                <c:pt idx="7294">
                  <c:v>93.431165351986905</c:v>
                </c:pt>
                <c:pt idx="7295">
                  <c:v>93.431165351986905</c:v>
                </c:pt>
                <c:pt idx="7296">
                  <c:v>93.431165351986905</c:v>
                </c:pt>
                <c:pt idx="7297">
                  <c:v>93.431165351986905</c:v>
                </c:pt>
                <c:pt idx="7298">
                  <c:v>93.431165351986905</c:v>
                </c:pt>
                <c:pt idx="7299">
                  <c:v>93.431165351986905</c:v>
                </c:pt>
                <c:pt idx="7300">
                  <c:v>93.431165351986905</c:v>
                </c:pt>
                <c:pt idx="7301">
                  <c:v>93.431165351986905</c:v>
                </c:pt>
                <c:pt idx="7302">
                  <c:v>93.431165351986905</c:v>
                </c:pt>
                <c:pt idx="7303">
                  <c:v>93.431165351986905</c:v>
                </c:pt>
                <c:pt idx="7304">
                  <c:v>93.431165351986905</c:v>
                </c:pt>
                <c:pt idx="7305">
                  <c:v>93.431165351986905</c:v>
                </c:pt>
                <c:pt idx="7306">
                  <c:v>93.431165351986905</c:v>
                </c:pt>
                <c:pt idx="7307">
                  <c:v>93.431165351986905</c:v>
                </c:pt>
                <c:pt idx="7308">
                  <c:v>93.431165351986905</c:v>
                </c:pt>
                <c:pt idx="7309">
                  <c:v>93.431165351986905</c:v>
                </c:pt>
                <c:pt idx="7310">
                  <c:v>93.431165351986905</c:v>
                </c:pt>
                <c:pt idx="7311">
                  <c:v>93.431165351986905</c:v>
                </c:pt>
                <c:pt idx="7312">
                  <c:v>93.431165351986905</c:v>
                </c:pt>
                <c:pt idx="7313">
                  <c:v>93.431165351986905</c:v>
                </c:pt>
                <c:pt idx="7314">
                  <c:v>93.431165351986905</c:v>
                </c:pt>
                <c:pt idx="7315">
                  <c:v>93.431165351986905</c:v>
                </c:pt>
                <c:pt idx="7316">
                  <c:v>93.431165351986905</c:v>
                </c:pt>
                <c:pt idx="7317">
                  <c:v>93.431165351986905</c:v>
                </c:pt>
                <c:pt idx="7318">
                  <c:v>93.431165351986905</c:v>
                </c:pt>
                <c:pt idx="7319">
                  <c:v>93.431165351986905</c:v>
                </c:pt>
                <c:pt idx="7320">
                  <c:v>93.431165351986905</c:v>
                </c:pt>
                <c:pt idx="7321">
                  <c:v>93.431165351986905</c:v>
                </c:pt>
                <c:pt idx="7322">
                  <c:v>93.431165351986905</c:v>
                </c:pt>
                <c:pt idx="7323">
                  <c:v>93.431165351986905</c:v>
                </c:pt>
                <c:pt idx="7324">
                  <c:v>93.431165351986905</c:v>
                </c:pt>
                <c:pt idx="7325">
                  <c:v>93.431165351986905</c:v>
                </c:pt>
                <c:pt idx="7326">
                  <c:v>93.431165351986905</c:v>
                </c:pt>
                <c:pt idx="7327">
                  <c:v>93.431165351986905</c:v>
                </c:pt>
                <c:pt idx="7328">
                  <c:v>93.431165351986905</c:v>
                </c:pt>
                <c:pt idx="7329">
                  <c:v>93.431165351986905</c:v>
                </c:pt>
                <c:pt idx="7330">
                  <c:v>93.431165351986905</c:v>
                </c:pt>
                <c:pt idx="7331">
                  <c:v>93.431165351986905</c:v>
                </c:pt>
                <c:pt idx="7332">
                  <c:v>93.431165351986905</c:v>
                </c:pt>
                <c:pt idx="7333">
                  <c:v>93.431165351986905</c:v>
                </c:pt>
                <c:pt idx="7334">
                  <c:v>93.431165351986905</c:v>
                </c:pt>
                <c:pt idx="7335">
                  <c:v>93.431165351986905</c:v>
                </c:pt>
                <c:pt idx="7336">
                  <c:v>93.431165351986905</c:v>
                </c:pt>
                <c:pt idx="7337">
                  <c:v>93.431165351986905</c:v>
                </c:pt>
                <c:pt idx="7338">
                  <c:v>93.431165351986905</c:v>
                </c:pt>
                <c:pt idx="7339">
                  <c:v>93.431165351986905</c:v>
                </c:pt>
                <c:pt idx="7340">
                  <c:v>93.431165351986905</c:v>
                </c:pt>
                <c:pt idx="7341">
                  <c:v>93.431165351986905</c:v>
                </c:pt>
                <c:pt idx="7342">
                  <c:v>93.431165351986905</c:v>
                </c:pt>
                <c:pt idx="7343">
                  <c:v>93.431165351986905</c:v>
                </c:pt>
                <c:pt idx="7344">
                  <c:v>93.431165351986905</c:v>
                </c:pt>
                <c:pt idx="7345">
                  <c:v>93.431165351986905</c:v>
                </c:pt>
                <c:pt idx="7346">
                  <c:v>93.431165351986905</c:v>
                </c:pt>
                <c:pt idx="7347">
                  <c:v>93.431165351986905</c:v>
                </c:pt>
                <c:pt idx="7348">
                  <c:v>93.431165351986905</c:v>
                </c:pt>
                <c:pt idx="7349">
                  <c:v>93.431165351986905</c:v>
                </c:pt>
                <c:pt idx="7350">
                  <c:v>93.431165351986905</c:v>
                </c:pt>
                <c:pt idx="7351">
                  <c:v>93.431165351986905</c:v>
                </c:pt>
                <c:pt idx="7352">
                  <c:v>93.431165351986905</c:v>
                </c:pt>
                <c:pt idx="7353">
                  <c:v>93.431165351986905</c:v>
                </c:pt>
                <c:pt idx="7354">
                  <c:v>93.431165351986905</c:v>
                </c:pt>
                <c:pt idx="7355">
                  <c:v>93.431165351986905</c:v>
                </c:pt>
                <c:pt idx="7356">
                  <c:v>93.431165351986905</c:v>
                </c:pt>
                <c:pt idx="7357">
                  <c:v>93.431165351986905</c:v>
                </c:pt>
                <c:pt idx="7358">
                  <c:v>93.431165351986905</c:v>
                </c:pt>
                <c:pt idx="7359">
                  <c:v>93.431165351986905</c:v>
                </c:pt>
                <c:pt idx="7360">
                  <c:v>93.431165351986905</c:v>
                </c:pt>
                <c:pt idx="7361">
                  <c:v>93.431165351986905</c:v>
                </c:pt>
                <c:pt idx="7362">
                  <c:v>93.431165351986905</c:v>
                </c:pt>
                <c:pt idx="7363">
                  <c:v>93.431165351986905</c:v>
                </c:pt>
                <c:pt idx="7364">
                  <c:v>93.431165351986905</c:v>
                </c:pt>
                <c:pt idx="7365">
                  <c:v>93.431165351986905</c:v>
                </c:pt>
                <c:pt idx="7366">
                  <c:v>93.431165351986905</c:v>
                </c:pt>
                <c:pt idx="7367">
                  <c:v>93.431165351986905</c:v>
                </c:pt>
                <c:pt idx="7368">
                  <c:v>93.431165351986905</c:v>
                </c:pt>
                <c:pt idx="7369">
                  <c:v>93.431165351986905</c:v>
                </c:pt>
                <c:pt idx="7370">
                  <c:v>93.431165351986905</c:v>
                </c:pt>
                <c:pt idx="7371">
                  <c:v>93.431165351986905</c:v>
                </c:pt>
                <c:pt idx="7372">
                  <c:v>93.431165351986905</c:v>
                </c:pt>
                <c:pt idx="7373">
                  <c:v>93.431165351986905</c:v>
                </c:pt>
                <c:pt idx="7374">
                  <c:v>93.431165351986905</c:v>
                </c:pt>
                <c:pt idx="7375">
                  <c:v>93.431165351986905</c:v>
                </c:pt>
                <c:pt idx="7376">
                  <c:v>93.431165351986905</c:v>
                </c:pt>
                <c:pt idx="7377">
                  <c:v>93.431165351986905</c:v>
                </c:pt>
                <c:pt idx="7378">
                  <c:v>93.431165351986905</c:v>
                </c:pt>
                <c:pt idx="7379">
                  <c:v>93.431165351986905</c:v>
                </c:pt>
                <c:pt idx="7380">
                  <c:v>93.431165351986905</c:v>
                </c:pt>
                <c:pt idx="7381">
                  <c:v>93.431165351986905</c:v>
                </c:pt>
                <c:pt idx="7382">
                  <c:v>93.431165351986905</c:v>
                </c:pt>
                <c:pt idx="7383">
                  <c:v>93.431165351986905</c:v>
                </c:pt>
                <c:pt idx="7384">
                  <c:v>93.431165351986905</c:v>
                </c:pt>
                <c:pt idx="7385">
                  <c:v>93.431165351986905</c:v>
                </c:pt>
                <c:pt idx="7386">
                  <c:v>93.431165351986905</c:v>
                </c:pt>
                <c:pt idx="7387">
                  <c:v>93.431165351986905</c:v>
                </c:pt>
                <c:pt idx="7388">
                  <c:v>93.431165351986905</c:v>
                </c:pt>
                <c:pt idx="7389">
                  <c:v>93.431165351986905</c:v>
                </c:pt>
                <c:pt idx="7390">
                  <c:v>93.431165351986905</c:v>
                </c:pt>
                <c:pt idx="7391">
                  <c:v>93.431165351986905</c:v>
                </c:pt>
                <c:pt idx="7392">
                  <c:v>93.431165351986905</c:v>
                </c:pt>
                <c:pt idx="7393">
                  <c:v>93.431165351986905</c:v>
                </c:pt>
                <c:pt idx="7394">
                  <c:v>93.431165351986905</c:v>
                </c:pt>
                <c:pt idx="7395">
                  <c:v>93.431165351986905</c:v>
                </c:pt>
                <c:pt idx="7396">
                  <c:v>93.431165351986905</c:v>
                </c:pt>
                <c:pt idx="7397">
                  <c:v>93.431165351986905</c:v>
                </c:pt>
                <c:pt idx="7398">
                  <c:v>93.431165351986905</c:v>
                </c:pt>
                <c:pt idx="7399">
                  <c:v>93.431165351986905</c:v>
                </c:pt>
                <c:pt idx="7400">
                  <c:v>93.431165351986905</c:v>
                </c:pt>
                <c:pt idx="7401">
                  <c:v>93.431165351986905</c:v>
                </c:pt>
                <c:pt idx="7402">
                  <c:v>93.431165351986905</c:v>
                </c:pt>
                <c:pt idx="7403">
                  <c:v>93.431165351986905</c:v>
                </c:pt>
                <c:pt idx="7404">
                  <c:v>93.431165351986905</c:v>
                </c:pt>
                <c:pt idx="7405">
                  <c:v>93.431165351986905</c:v>
                </c:pt>
                <c:pt idx="7406">
                  <c:v>93.431165351986905</c:v>
                </c:pt>
                <c:pt idx="7407">
                  <c:v>93.431165351986905</c:v>
                </c:pt>
                <c:pt idx="7408">
                  <c:v>93.431165351986905</c:v>
                </c:pt>
                <c:pt idx="7409">
                  <c:v>93.431165351986905</c:v>
                </c:pt>
                <c:pt idx="7410">
                  <c:v>93.431165351986905</c:v>
                </c:pt>
                <c:pt idx="7411">
                  <c:v>93.431165351986905</c:v>
                </c:pt>
                <c:pt idx="7412">
                  <c:v>93.431165351986905</c:v>
                </c:pt>
                <c:pt idx="7413">
                  <c:v>93.431165351986905</c:v>
                </c:pt>
                <c:pt idx="7414">
                  <c:v>93.431165351986905</c:v>
                </c:pt>
                <c:pt idx="7415">
                  <c:v>93.431165351986905</c:v>
                </c:pt>
                <c:pt idx="7416">
                  <c:v>93.431165351986905</c:v>
                </c:pt>
                <c:pt idx="7417">
                  <c:v>93.431165351986905</c:v>
                </c:pt>
                <c:pt idx="7418">
                  <c:v>93.431165351986905</c:v>
                </c:pt>
                <c:pt idx="7419">
                  <c:v>93.431165351986905</c:v>
                </c:pt>
                <c:pt idx="7420">
                  <c:v>93.431165351986905</c:v>
                </c:pt>
                <c:pt idx="7421">
                  <c:v>93.431165351986905</c:v>
                </c:pt>
                <c:pt idx="7422">
                  <c:v>93.431165351986905</c:v>
                </c:pt>
                <c:pt idx="7423">
                  <c:v>93.431165351986905</c:v>
                </c:pt>
                <c:pt idx="7424">
                  <c:v>93.431165351986905</c:v>
                </c:pt>
                <c:pt idx="7425">
                  <c:v>93.431165351986905</c:v>
                </c:pt>
                <c:pt idx="7426">
                  <c:v>93.431165351986905</c:v>
                </c:pt>
                <c:pt idx="7427">
                  <c:v>93.431165351986905</c:v>
                </c:pt>
                <c:pt idx="7428">
                  <c:v>93.431165351986905</c:v>
                </c:pt>
                <c:pt idx="7429">
                  <c:v>93.431165351986905</c:v>
                </c:pt>
                <c:pt idx="7430">
                  <c:v>93.431165351986905</c:v>
                </c:pt>
                <c:pt idx="7431">
                  <c:v>93.431165351986905</c:v>
                </c:pt>
                <c:pt idx="7432">
                  <c:v>93.431165351986905</c:v>
                </c:pt>
                <c:pt idx="7433">
                  <c:v>93.431165351986905</c:v>
                </c:pt>
                <c:pt idx="7434">
                  <c:v>93.431165351986905</c:v>
                </c:pt>
                <c:pt idx="7435">
                  <c:v>93.431165351986905</c:v>
                </c:pt>
                <c:pt idx="7436">
                  <c:v>93.431165351986905</c:v>
                </c:pt>
                <c:pt idx="7437">
                  <c:v>93.431165351986905</c:v>
                </c:pt>
                <c:pt idx="7438">
                  <c:v>93.431165351986905</c:v>
                </c:pt>
                <c:pt idx="7439">
                  <c:v>93.431165351986905</c:v>
                </c:pt>
                <c:pt idx="7440">
                  <c:v>93.431165351986905</c:v>
                </c:pt>
                <c:pt idx="7441">
                  <c:v>93.431165351986905</c:v>
                </c:pt>
                <c:pt idx="7442">
                  <c:v>93.431165351986905</c:v>
                </c:pt>
                <c:pt idx="7443">
                  <c:v>93.431165351986905</c:v>
                </c:pt>
                <c:pt idx="7444">
                  <c:v>93.431165351986905</c:v>
                </c:pt>
                <c:pt idx="7445">
                  <c:v>93.431165351986905</c:v>
                </c:pt>
                <c:pt idx="7446">
                  <c:v>93.431165351986905</c:v>
                </c:pt>
                <c:pt idx="7447">
                  <c:v>93.431165351986905</c:v>
                </c:pt>
                <c:pt idx="7448">
                  <c:v>93.431165351986905</c:v>
                </c:pt>
                <c:pt idx="7449">
                  <c:v>93.431165351986905</c:v>
                </c:pt>
                <c:pt idx="7450">
                  <c:v>93.431165351986905</c:v>
                </c:pt>
                <c:pt idx="7451">
                  <c:v>93.431165351986905</c:v>
                </c:pt>
                <c:pt idx="7452">
                  <c:v>93.431165351986905</c:v>
                </c:pt>
                <c:pt idx="7453">
                  <c:v>93.431165351986905</c:v>
                </c:pt>
                <c:pt idx="7454">
                  <c:v>93.431165351986905</c:v>
                </c:pt>
                <c:pt idx="7455">
                  <c:v>93.431165351986905</c:v>
                </c:pt>
                <c:pt idx="7456">
                  <c:v>93.431165351986905</c:v>
                </c:pt>
                <c:pt idx="7457">
                  <c:v>93.431165351986905</c:v>
                </c:pt>
                <c:pt idx="7458">
                  <c:v>93.431165351986905</c:v>
                </c:pt>
                <c:pt idx="7459">
                  <c:v>93.431165351986905</c:v>
                </c:pt>
                <c:pt idx="7460">
                  <c:v>93.431165351986905</c:v>
                </c:pt>
                <c:pt idx="7461">
                  <c:v>93.431165351986905</c:v>
                </c:pt>
                <c:pt idx="7462">
                  <c:v>93.431165351986905</c:v>
                </c:pt>
                <c:pt idx="7463">
                  <c:v>93.431165351986905</c:v>
                </c:pt>
                <c:pt idx="7464">
                  <c:v>93.431165351986905</c:v>
                </c:pt>
                <c:pt idx="7465">
                  <c:v>93.431165351986905</c:v>
                </c:pt>
                <c:pt idx="7466">
                  <c:v>93.431165351986905</c:v>
                </c:pt>
                <c:pt idx="7467">
                  <c:v>93.431165351986905</c:v>
                </c:pt>
                <c:pt idx="7468">
                  <c:v>93.431165351986905</c:v>
                </c:pt>
                <c:pt idx="7469">
                  <c:v>93.431165351986905</c:v>
                </c:pt>
                <c:pt idx="7470">
                  <c:v>93.431165351986905</c:v>
                </c:pt>
                <c:pt idx="7471">
                  <c:v>93.431165351986905</c:v>
                </c:pt>
                <c:pt idx="7472">
                  <c:v>93.431165351986905</c:v>
                </c:pt>
                <c:pt idx="7473">
                  <c:v>93.431165351986905</c:v>
                </c:pt>
                <c:pt idx="7474">
                  <c:v>93.431165351986905</c:v>
                </c:pt>
                <c:pt idx="7475">
                  <c:v>93.431165351986905</c:v>
                </c:pt>
                <c:pt idx="7476">
                  <c:v>93.431165351986905</c:v>
                </c:pt>
                <c:pt idx="7477">
                  <c:v>93.431165351986905</c:v>
                </c:pt>
                <c:pt idx="7478">
                  <c:v>93.431165351986905</c:v>
                </c:pt>
                <c:pt idx="7479">
                  <c:v>93.431165351986905</c:v>
                </c:pt>
                <c:pt idx="7480">
                  <c:v>93.431165351986905</c:v>
                </c:pt>
                <c:pt idx="7481">
                  <c:v>93.431165351986905</c:v>
                </c:pt>
                <c:pt idx="7482">
                  <c:v>93.431165351986905</c:v>
                </c:pt>
                <c:pt idx="7483">
                  <c:v>93.431165351986905</c:v>
                </c:pt>
                <c:pt idx="7484">
                  <c:v>93.431165351986905</c:v>
                </c:pt>
                <c:pt idx="7485">
                  <c:v>93.431165351986905</c:v>
                </c:pt>
                <c:pt idx="7486">
                  <c:v>93.431165351986905</c:v>
                </c:pt>
                <c:pt idx="7487">
                  <c:v>93.431165351986905</c:v>
                </c:pt>
                <c:pt idx="7488">
                  <c:v>93.431165351986905</c:v>
                </c:pt>
                <c:pt idx="7489">
                  <c:v>93.431165351986905</c:v>
                </c:pt>
                <c:pt idx="7490">
                  <c:v>93.431165351986905</c:v>
                </c:pt>
                <c:pt idx="7491">
                  <c:v>93.431165351986905</c:v>
                </c:pt>
                <c:pt idx="7492">
                  <c:v>93.431165351986905</c:v>
                </c:pt>
                <c:pt idx="7493">
                  <c:v>93.431165351986905</c:v>
                </c:pt>
                <c:pt idx="7494">
                  <c:v>93.431165351986905</c:v>
                </c:pt>
                <c:pt idx="7495">
                  <c:v>93.431165351986905</c:v>
                </c:pt>
                <c:pt idx="7496">
                  <c:v>93.431165351986905</c:v>
                </c:pt>
                <c:pt idx="7497">
                  <c:v>93.431165351986905</c:v>
                </c:pt>
                <c:pt idx="7498">
                  <c:v>93.431165351986905</c:v>
                </c:pt>
                <c:pt idx="7499">
                  <c:v>93.431165351986905</c:v>
                </c:pt>
                <c:pt idx="7500">
                  <c:v>93.431165351986905</c:v>
                </c:pt>
                <c:pt idx="7501">
                  <c:v>93.431165351986905</c:v>
                </c:pt>
                <c:pt idx="7502">
                  <c:v>93.431165351986905</c:v>
                </c:pt>
                <c:pt idx="7503">
                  <c:v>93.431165351986905</c:v>
                </c:pt>
                <c:pt idx="7504">
                  <c:v>93.431165351986905</c:v>
                </c:pt>
                <c:pt idx="7505">
                  <c:v>93.431165351986905</c:v>
                </c:pt>
                <c:pt idx="7506">
                  <c:v>93.431165351986905</c:v>
                </c:pt>
                <c:pt idx="7507">
                  <c:v>93.431165351986905</c:v>
                </c:pt>
                <c:pt idx="7508">
                  <c:v>93.431165351986905</c:v>
                </c:pt>
                <c:pt idx="7509">
                  <c:v>93.431165351986905</c:v>
                </c:pt>
                <c:pt idx="7510">
                  <c:v>93.431165351986905</c:v>
                </c:pt>
                <c:pt idx="7511">
                  <c:v>93.431165351986905</c:v>
                </c:pt>
                <c:pt idx="7512">
                  <c:v>93.431165351986905</c:v>
                </c:pt>
                <c:pt idx="7513">
                  <c:v>93.431165351986905</c:v>
                </c:pt>
                <c:pt idx="7514">
                  <c:v>93.431165351986905</c:v>
                </c:pt>
                <c:pt idx="7515">
                  <c:v>93.431165351986905</c:v>
                </c:pt>
                <c:pt idx="7516">
                  <c:v>93.431165351986905</c:v>
                </c:pt>
                <c:pt idx="7517">
                  <c:v>93.431165351986905</c:v>
                </c:pt>
                <c:pt idx="7518">
                  <c:v>93.431165351986905</c:v>
                </c:pt>
                <c:pt idx="7519">
                  <c:v>93.431165351986905</c:v>
                </c:pt>
                <c:pt idx="7520">
                  <c:v>93.431165351986905</c:v>
                </c:pt>
                <c:pt idx="7521">
                  <c:v>93.431165351986905</c:v>
                </c:pt>
                <c:pt idx="7522">
                  <c:v>93.431165351986905</c:v>
                </c:pt>
                <c:pt idx="7523">
                  <c:v>93.431165351986905</c:v>
                </c:pt>
                <c:pt idx="7524">
                  <c:v>93.431165351986905</c:v>
                </c:pt>
                <c:pt idx="7525">
                  <c:v>93.431165351986905</c:v>
                </c:pt>
                <c:pt idx="7526">
                  <c:v>93.431165351986905</c:v>
                </c:pt>
                <c:pt idx="7527">
                  <c:v>93.431165351986905</c:v>
                </c:pt>
                <c:pt idx="7528">
                  <c:v>93.431165351986905</c:v>
                </c:pt>
                <c:pt idx="7529">
                  <c:v>93.431165351986905</c:v>
                </c:pt>
                <c:pt idx="7530">
                  <c:v>93.431165351986905</c:v>
                </c:pt>
                <c:pt idx="7531">
                  <c:v>93.431165351986905</c:v>
                </c:pt>
                <c:pt idx="7532">
                  <c:v>93.431165351986905</c:v>
                </c:pt>
                <c:pt idx="7533">
                  <c:v>93.431165351986905</c:v>
                </c:pt>
                <c:pt idx="7534">
                  <c:v>93.431165351986905</c:v>
                </c:pt>
                <c:pt idx="7535">
                  <c:v>93.431165351986905</c:v>
                </c:pt>
                <c:pt idx="7536">
                  <c:v>93.431165351986905</c:v>
                </c:pt>
                <c:pt idx="7537">
                  <c:v>93.431165351986905</c:v>
                </c:pt>
                <c:pt idx="7538">
                  <c:v>93.431165351986905</c:v>
                </c:pt>
                <c:pt idx="7539">
                  <c:v>93.431165351986905</c:v>
                </c:pt>
                <c:pt idx="7540">
                  <c:v>93.431165351986905</c:v>
                </c:pt>
                <c:pt idx="7541">
                  <c:v>93.431165351986905</c:v>
                </c:pt>
                <c:pt idx="7542">
                  <c:v>93.431165351986905</c:v>
                </c:pt>
                <c:pt idx="7543">
                  <c:v>93.431165351986905</c:v>
                </c:pt>
                <c:pt idx="7544">
                  <c:v>93.431165351986905</c:v>
                </c:pt>
                <c:pt idx="7545">
                  <c:v>93.431165351986905</c:v>
                </c:pt>
                <c:pt idx="7546">
                  <c:v>93.431165351986905</c:v>
                </c:pt>
                <c:pt idx="7547">
                  <c:v>93.431165351986905</c:v>
                </c:pt>
                <c:pt idx="7548">
                  <c:v>93.431165351986905</c:v>
                </c:pt>
                <c:pt idx="7549">
                  <c:v>93.431165351986905</c:v>
                </c:pt>
                <c:pt idx="7550">
                  <c:v>93.431165351986905</c:v>
                </c:pt>
                <c:pt idx="7551">
                  <c:v>93.431165351986905</c:v>
                </c:pt>
                <c:pt idx="7552">
                  <c:v>93.431165351986905</c:v>
                </c:pt>
                <c:pt idx="7553">
                  <c:v>93.431165351986905</c:v>
                </c:pt>
                <c:pt idx="7554">
                  <c:v>93.431165351986905</c:v>
                </c:pt>
                <c:pt idx="7555">
                  <c:v>93.431165351986905</c:v>
                </c:pt>
                <c:pt idx="7556">
                  <c:v>93.431165351986905</c:v>
                </c:pt>
                <c:pt idx="7557">
                  <c:v>93.431165351986905</c:v>
                </c:pt>
                <c:pt idx="7558">
                  <c:v>93.431165351986905</c:v>
                </c:pt>
                <c:pt idx="7559">
                  <c:v>93.431165351986905</c:v>
                </c:pt>
                <c:pt idx="7560">
                  <c:v>93.431165351986905</c:v>
                </c:pt>
                <c:pt idx="7561">
                  <c:v>93.431165351986905</c:v>
                </c:pt>
                <c:pt idx="7562">
                  <c:v>93.431165351986905</c:v>
                </c:pt>
                <c:pt idx="7563">
                  <c:v>93.431165351986905</c:v>
                </c:pt>
                <c:pt idx="7564">
                  <c:v>93.431165351986905</c:v>
                </c:pt>
                <c:pt idx="7565">
                  <c:v>93.431165351986905</c:v>
                </c:pt>
                <c:pt idx="7566">
                  <c:v>93.431165351986905</c:v>
                </c:pt>
                <c:pt idx="7567">
                  <c:v>93.431165351986905</c:v>
                </c:pt>
                <c:pt idx="7568">
                  <c:v>93.431165351986905</c:v>
                </c:pt>
                <c:pt idx="7569">
                  <c:v>93.431165351986905</c:v>
                </c:pt>
                <c:pt idx="7570">
                  <c:v>93.431165351986905</c:v>
                </c:pt>
                <c:pt idx="7571">
                  <c:v>93.431165351986905</c:v>
                </c:pt>
                <c:pt idx="7572">
                  <c:v>93.431165351986905</c:v>
                </c:pt>
                <c:pt idx="7573">
                  <c:v>93.431165351986905</c:v>
                </c:pt>
                <c:pt idx="7574">
                  <c:v>93.431165351986905</c:v>
                </c:pt>
                <c:pt idx="7575">
                  <c:v>93.431165351986905</c:v>
                </c:pt>
                <c:pt idx="7576">
                  <c:v>93.431165351986905</c:v>
                </c:pt>
                <c:pt idx="7577">
                  <c:v>93.431165351986905</c:v>
                </c:pt>
                <c:pt idx="7578">
                  <c:v>93.431165351986905</c:v>
                </c:pt>
                <c:pt idx="7579">
                  <c:v>93.431165351986905</c:v>
                </c:pt>
                <c:pt idx="7580">
                  <c:v>93.431165351986905</c:v>
                </c:pt>
                <c:pt idx="7581">
                  <c:v>93.431165351986905</c:v>
                </c:pt>
                <c:pt idx="7582">
                  <c:v>93.431165351986905</c:v>
                </c:pt>
                <c:pt idx="7583">
                  <c:v>93.431165351986905</c:v>
                </c:pt>
                <c:pt idx="7584">
                  <c:v>93.431165351986905</c:v>
                </c:pt>
                <c:pt idx="7585">
                  <c:v>93.431165351986905</c:v>
                </c:pt>
                <c:pt idx="7586">
                  <c:v>93.431165351986905</c:v>
                </c:pt>
                <c:pt idx="7587">
                  <c:v>93.431165351986905</c:v>
                </c:pt>
                <c:pt idx="7588">
                  <c:v>93.431165351986905</c:v>
                </c:pt>
                <c:pt idx="7589">
                  <c:v>93.431165351986905</c:v>
                </c:pt>
                <c:pt idx="7590">
                  <c:v>93.431165351986905</c:v>
                </c:pt>
                <c:pt idx="7591">
                  <c:v>93.431165351986905</c:v>
                </c:pt>
                <c:pt idx="7592">
                  <c:v>93.431165351986905</c:v>
                </c:pt>
                <c:pt idx="7593">
                  <c:v>93.431165351986905</c:v>
                </c:pt>
                <c:pt idx="7594">
                  <c:v>93.431165351986905</c:v>
                </c:pt>
                <c:pt idx="7595">
                  <c:v>93.431165351986905</c:v>
                </c:pt>
                <c:pt idx="7596">
                  <c:v>93.431165351986905</c:v>
                </c:pt>
                <c:pt idx="7597">
                  <c:v>93.431165351986905</c:v>
                </c:pt>
                <c:pt idx="7598">
                  <c:v>93.431165351986905</c:v>
                </c:pt>
                <c:pt idx="7599">
                  <c:v>93.431165351986905</c:v>
                </c:pt>
                <c:pt idx="7600">
                  <c:v>93.431165351986905</c:v>
                </c:pt>
                <c:pt idx="7601">
                  <c:v>93.431165351986905</c:v>
                </c:pt>
                <c:pt idx="7602">
                  <c:v>93.431165351986905</c:v>
                </c:pt>
                <c:pt idx="7603">
                  <c:v>93.431165351986905</c:v>
                </c:pt>
                <c:pt idx="7604">
                  <c:v>93.431165351986905</c:v>
                </c:pt>
                <c:pt idx="7605">
                  <c:v>93.431165351986905</c:v>
                </c:pt>
                <c:pt idx="7606">
                  <c:v>93.431165351986905</c:v>
                </c:pt>
                <c:pt idx="7607">
                  <c:v>93.431165351986905</c:v>
                </c:pt>
                <c:pt idx="7608">
                  <c:v>93.431165351986905</c:v>
                </c:pt>
                <c:pt idx="7609">
                  <c:v>93.431165351986905</c:v>
                </c:pt>
                <c:pt idx="7610">
                  <c:v>93.431165351986905</c:v>
                </c:pt>
                <c:pt idx="7611">
                  <c:v>93.431165351986905</c:v>
                </c:pt>
                <c:pt idx="7612">
                  <c:v>93.431165351986905</c:v>
                </c:pt>
                <c:pt idx="7613">
                  <c:v>93.431165351986905</c:v>
                </c:pt>
                <c:pt idx="7614">
                  <c:v>93.431165351986905</c:v>
                </c:pt>
                <c:pt idx="7615">
                  <c:v>93.431165351986905</c:v>
                </c:pt>
                <c:pt idx="7616">
                  <c:v>93.431165351986905</c:v>
                </c:pt>
                <c:pt idx="7617">
                  <c:v>93.431165351986905</c:v>
                </c:pt>
                <c:pt idx="7618">
                  <c:v>93.431165351986905</c:v>
                </c:pt>
                <c:pt idx="7619">
                  <c:v>93.431165351986905</c:v>
                </c:pt>
                <c:pt idx="7620">
                  <c:v>93.431165351986905</c:v>
                </c:pt>
                <c:pt idx="7621">
                  <c:v>93.431165351986905</c:v>
                </c:pt>
                <c:pt idx="7622">
                  <c:v>93.431165351986905</c:v>
                </c:pt>
                <c:pt idx="7623">
                  <c:v>93.431165351986905</c:v>
                </c:pt>
                <c:pt idx="7624">
                  <c:v>93.431165351986905</c:v>
                </c:pt>
                <c:pt idx="7625">
                  <c:v>93.431165351986905</c:v>
                </c:pt>
                <c:pt idx="7626">
                  <c:v>93.431165351986905</c:v>
                </c:pt>
                <c:pt idx="7627">
                  <c:v>93.431165351986905</c:v>
                </c:pt>
                <c:pt idx="7628">
                  <c:v>93.431165351986905</c:v>
                </c:pt>
                <c:pt idx="7629">
                  <c:v>93.431165351986905</c:v>
                </c:pt>
                <c:pt idx="7630">
                  <c:v>93.431165351986905</c:v>
                </c:pt>
                <c:pt idx="7631">
                  <c:v>93.431165351986905</c:v>
                </c:pt>
                <c:pt idx="7632">
                  <c:v>93.431165351986905</c:v>
                </c:pt>
                <c:pt idx="7633">
                  <c:v>93.431165351986905</c:v>
                </c:pt>
                <c:pt idx="7634">
                  <c:v>93.431165351986905</c:v>
                </c:pt>
                <c:pt idx="7635">
                  <c:v>93.431165351986905</c:v>
                </c:pt>
                <c:pt idx="7636">
                  <c:v>93.431165351986905</c:v>
                </c:pt>
                <c:pt idx="7637">
                  <c:v>93.431165351986905</c:v>
                </c:pt>
                <c:pt idx="7638">
                  <c:v>93.431165351986905</c:v>
                </c:pt>
                <c:pt idx="7639">
                  <c:v>93.431165351986905</c:v>
                </c:pt>
                <c:pt idx="7640">
                  <c:v>93.431165351986905</c:v>
                </c:pt>
                <c:pt idx="7641">
                  <c:v>93.431165351986905</c:v>
                </c:pt>
                <c:pt idx="7642">
                  <c:v>93.431165351986905</c:v>
                </c:pt>
                <c:pt idx="7643">
                  <c:v>93.431165351986905</c:v>
                </c:pt>
                <c:pt idx="7644">
                  <c:v>93.431165351986905</c:v>
                </c:pt>
                <c:pt idx="7645">
                  <c:v>93.431165351986905</c:v>
                </c:pt>
                <c:pt idx="7646">
                  <c:v>93.431165351986905</c:v>
                </c:pt>
                <c:pt idx="7647">
                  <c:v>93.431165351986905</c:v>
                </c:pt>
                <c:pt idx="7648">
                  <c:v>93.431165351986905</c:v>
                </c:pt>
                <c:pt idx="7649">
                  <c:v>93.431165351986905</c:v>
                </c:pt>
                <c:pt idx="7650">
                  <c:v>93.431165351986905</c:v>
                </c:pt>
                <c:pt idx="7651">
                  <c:v>93.431165351986905</c:v>
                </c:pt>
                <c:pt idx="7652">
                  <c:v>93.431165351986905</c:v>
                </c:pt>
                <c:pt idx="7653">
                  <c:v>93.431165351986905</c:v>
                </c:pt>
                <c:pt idx="7654">
                  <c:v>93.431165351986905</c:v>
                </c:pt>
                <c:pt idx="7655">
                  <c:v>93.431165351986905</c:v>
                </c:pt>
                <c:pt idx="7656">
                  <c:v>93.431165351986905</c:v>
                </c:pt>
                <c:pt idx="7657">
                  <c:v>93.431165351986905</c:v>
                </c:pt>
                <c:pt idx="7658">
                  <c:v>93.431165351986905</c:v>
                </c:pt>
                <c:pt idx="7659">
                  <c:v>93.431165351986905</c:v>
                </c:pt>
                <c:pt idx="7660">
                  <c:v>93.431165351986905</c:v>
                </c:pt>
                <c:pt idx="7661">
                  <c:v>93.431165351986905</c:v>
                </c:pt>
                <c:pt idx="7662">
                  <c:v>93.431165351986905</c:v>
                </c:pt>
                <c:pt idx="7663">
                  <c:v>93.431165351986905</c:v>
                </c:pt>
                <c:pt idx="7664">
                  <c:v>93.431165351986905</c:v>
                </c:pt>
                <c:pt idx="7665">
                  <c:v>93.431165351986905</c:v>
                </c:pt>
                <c:pt idx="7666">
                  <c:v>93.431165351986905</c:v>
                </c:pt>
                <c:pt idx="7667">
                  <c:v>93.431165351986905</c:v>
                </c:pt>
                <c:pt idx="7668">
                  <c:v>93.431165351986905</c:v>
                </c:pt>
                <c:pt idx="7669">
                  <c:v>93.431165351986905</c:v>
                </c:pt>
                <c:pt idx="7670">
                  <c:v>93.431165351986905</c:v>
                </c:pt>
                <c:pt idx="7671">
                  <c:v>93.431165351986905</c:v>
                </c:pt>
                <c:pt idx="7672">
                  <c:v>93.431165351986905</c:v>
                </c:pt>
                <c:pt idx="7673">
                  <c:v>93.431165351986905</c:v>
                </c:pt>
                <c:pt idx="7674">
                  <c:v>93.431165351986905</c:v>
                </c:pt>
                <c:pt idx="7675">
                  <c:v>93.431165351986905</c:v>
                </c:pt>
                <c:pt idx="7676">
                  <c:v>93.431165351986905</c:v>
                </c:pt>
                <c:pt idx="7677">
                  <c:v>93.431165351986905</c:v>
                </c:pt>
                <c:pt idx="7678">
                  <c:v>93.431165351986905</c:v>
                </c:pt>
                <c:pt idx="7679">
                  <c:v>93.431165351986905</c:v>
                </c:pt>
                <c:pt idx="7680">
                  <c:v>93.431165351986905</c:v>
                </c:pt>
                <c:pt idx="7681">
                  <c:v>93.431165351986905</c:v>
                </c:pt>
                <c:pt idx="7682">
                  <c:v>93.431165351986905</c:v>
                </c:pt>
                <c:pt idx="7683">
                  <c:v>93.431165351986905</c:v>
                </c:pt>
                <c:pt idx="7684">
                  <c:v>93.431165351986905</c:v>
                </c:pt>
                <c:pt idx="7685">
                  <c:v>93.431165351986905</c:v>
                </c:pt>
                <c:pt idx="7686">
                  <c:v>93.431165351986905</c:v>
                </c:pt>
                <c:pt idx="7687">
                  <c:v>93.431165351986905</c:v>
                </c:pt>
                <c:pt idx="7688">
                  <c:v>93.431165351986905</c:v>
                </c:pt>
                <c:pt idx="7689">
                  <c:v>93.431165351986905</c:v>
                </c:pt>
                <c:pt idx="7690">
                  <c:v>93.431165351986905</c:v>
                </c:pt>
                <c:pt idx="7691">
                  <c:v>93.431165351986905</c:v>
                </c:pt>
                <c:pt idx="7692">
                  <c:v>93.431165351986905</c:v>
                </c:pt>
                <c:pt idx="7693">
                  <c:v>93.431165351986905</c:v>
                </c:pt>
                <c:pt idx="7694">
                  <c:v>93.431165351986905</c:v>
                </c:pt>
                <c:pt idx="7695">
                  <c:v>93.431165351986905</c:v>
                </c:pt>
                <c:pt idx="7696">
                  <c:v>93.431165351986905</c:v>
                </c:pt>
                <c:pt idx="7697">
                  <c:v>93.431165351986905</c:v>
                </c:pt>
                <c:pt idx="7698">
                  <c:v>93.431165351986905</c:v>
                </c:pt>
                <c:pt idx="7699">
                  <c:v>93.431165351986905</c:v>
                </c:pt>
                <c:pt idx="7700">
                  <c:v>93.431165351986905</c:v>
                </c:pt>
                <c:pt idx="7701">
                  <c:v>93.431165351986905</c:v>
                </c:pt>
                <c:pt idx="7702">
                  <c:v>93.431165351986905</c:v>
                </c:pt>
                <c:pt idx="7703">
                  <c:v>93.431165351986905</c:v>
                </c:pt>
                <c:pt idx="7704">
                  <c:v>93.431165351986905</c:v>
                </c:pt>
                <c:pt idx="7705">
                  <c:v>93.431165351986905</c:v>
                </c:pt>
                <c:pt idx="7706">
                  <c:v>93.431165351986905</c:v>
                </c:pt>
                <c:pt idx="7707">
                  <c:v>93.431165351986905</c:v>
                </c:pt>
                <c:pt idx="7708">
                  <c:v>93.431165351986905</c:v>
                </c:pt>
                <c:pt idx="7709">
                  <c:v>93.431165351986905</c:v>
                </c:pt>
                <c:pt idx="7710">
                  <c:v>93.431165351986905</c:v>
                </c:pt>
                <c:pt idx="7711">
                  <c:v>93.431165351986905</c:v>
                </c:pt>
                <c:pt idx="7712">
                  <c:v>93.431165351986905</c:v>
                </c:pt>
                <c:pt idx="7713">
                  <c:v>93.431165351986905</c:v>
                </c:pt>
                <c:pt idx="7714">
                  <c:v>93.431165351986905</c:v>
                </c:pt>
                <c:pt idx="7715">
                  <c:v>93.431165351986905</c:v>
                </c:pt>
                <c:pt idx="7716">
                  <c:v>93.431165351986905</c:v>
                </c:pt>
                <c:pt idx="7717">
                  <c:v>93.431165351986905</c:v>
                </c:pt>
                <c:pt idx="7718">
                  <c:v>93.431165351986905</c:v>
                </c:pt>
                <c:pt idx="7719">
                  <c:v>93.431165351986905</c:v>
                </c:pt>
                <c:pt idx="7720">
                  <c:v>93.431165351986905</c:v>
                </c:pt>
                <c:pt idx="7721">
                  <c:v>93.431165351986905</c:v>
                </c:pt>
                <c:pt idx="7722">
                  <c:v>93.431165351986905</c:v>
                </c:pt>
                <c:pt idx="7723">
                  <c:v>93.431165351986905</c:v>
                </c:pt>
                <c:pt idx="7724">
                  <c:v>93.431165351986905</c:v>
                </c:pt>
                <c:pt idx="7725">
                  <c:v>93.431165351986905</c:v>
                </c:pt>
                <c:pt idx="7726">
                  <c:v>93.431165351986905</c:v>
                </c:pt>
                <c:pt idx="7727">
                  <c:v>93.431165351986905</c:v>
                </c:pt>
                <c:pt idx="7728">
                  <c:v>93.431165351986905</c:v>
                </c:pt>
                <c:pt idx="7729">
                  <c:v>93.431165351986905</c:v>
                </c:pt>
                <c:pt idx="7730">
                  <c:v>93.431165351986905</c:v>
                </c:pt>
                <c:pt idx="7731">
                  <c:v>93.431165351986905</c:v>
                </c:pt>
                <c:pt idx="7732">
                  <c:v>93.431165351986905</c:v>
                </c:pt>
                <c:pt idx="7733">
                  <c:v>93.431165351986905</c:v>
                </c:pt>
                <c:pt idx="7734">
                  <c:v>93.431165351986905</c:v>
                </c:pt>
                <c:pt idx="7735">
                  <c:v>93.431165351986905</c:v>
                </c:pt>
                <c:pt idx="7736">
                  <c:v>93.431165351986905</c:v>
                </c:pt>
                <c:pt idx="7737">
                  <c:v>93.431165351986905</c:v>
                </c:pt>
                <c:pt idx="7738">
                  <c:v>93.431165351986905</c:v>
                </c:pt>
                <c:pt idx="7739">
                  <c:v>93.431165351986905</c:v>
                </c:pt>
                <c:pt idx="7740">
                  <c:v>93.431165351986905</c:v>
                </c:pt>
                <c:pt idx="7741">
                  <c:v>93.431165351986905</c:v>
                </c:pt>
                <c:pt idx="7742">
                  <c:v>93.431165351986905</c:v>
                </c:pt>
                <c:pt idx="7743">
                  <c:v>93.431165351986905</c:v>
                </c:pt>
                <c:pt idx="7744">
                  <c:v>93.431165351986905</c:v>
                </c:pt>
                <c:pt idx="7745">
                  <c:v>93.431165351986905</c:v>
                </c:pt>
                <c:pt idx="7746">
                  <c:v>93.431165351986905</c:v>
                </c:pt>
                <c:pt idx="7747">
                  <c:v>93.431165351986905</c:v>
                </c:pt>
                <c:pt idx="7748">
                  <c:v>93.431165351986905</c:v>
                </c:pt>
                <c:pt idx="7749">
                  <c:v>93.431165351986905</c:v>
                </c:pt>
                <c:pt idx="7750">
                  <c:v>93.431165351986905</c:v>
                </c:pt>
                <c:pt idx="7751">
                  <c:v>93.431165351986905</c:v>
                </c:pt>
                <c:pt idx="7752">
                  <c:v>93.431165351986905</c:v>
                </c:pt>
                <c:pt idx="7753">
                  <c:v>93.431165351986905</c:v>
                </c:pt>
                <c:pt idx="7754">
                  <c:v>93.431165351986905</c:v>
                </c:pt>
                <c:pt idx="7755">
                  <c:v>93.431165351986905</c:v>
                </c:pt>
                <c:pt idx="7756">
                  <c:v>93.431165351986905</c:v>
                </c:pt>
                <c:pt idx="7757">
                  <c:v>93.431165351986905</c:v>
                </c:pt>
                <c:pt idx="7758">
                  <c:v>93.431165351986905</c:v>
                </c:pt>
                <c:pt idx="7759">
                  <c:v>93.431165351986905</c:v>
                </c:pt>
                <c:pt idx="7760">
                  <c:v>93.431165351986905</c:v>
                </c:pt>
                <c:pt idx="7761">
                  <c:v>93.431165351986905</c:v>
                </c:pt>
                <c:pt idx="7762">
                  <c:v>93.431165351986905</c:v>
                </c:pt>
                <c:pt idx="7763">
                  <c:v>93.431165351986905</c:v>
                </c:pt>
                <c:pt idx="7764">
                  <c:v>93.431165351986905</c:v>
                </c:pt>
                <c:pt idx="7765">
                  <c:v>93.431165351986905</c:v>
                </c:pt>
                <c:pt idx="7766">
                  <c:v>93.431165351986905</c:v>
                </c:pt>
                <c:pt idx="7767">
                  <c:v>93.431165351986905</c:v>
                </c:pt>
                <c:pt idx="7768">
                  <c:v>93.431165351986905</c:v>
                </c:pt>
                <c:pt idx="7769">
                  <c:v>93.431165351986905</c:v>
                </c:pt>
                <c:pt idx="7770">
                  <c:v>93.431165351986905</c:v>
                </c:pt>
                <c:pt idx="7771">
                  <c:v>93.431165351986905</c:v>
                </c:pt>
                <c:pt idx="7772">
                  <c:v>93.431165351986905</c:v>
                </c:pt>
                <c:pt idx="7773">
                  <c:v>93.431165351986905</c:v>
                </c:pt>
                <c:pt idx="7774">
                  <c:v>93.431165351986905</c:v>
                </c:pt>
                <c:pt idx="7775">
                  <c:v>93.431165351986905</c:v>
                </c:pt>
                <c:pt idx="7776">
                  <c:v>93.431165351986905</c:v>
                </c:pt>
                <c:pt idx="7777">
                  <c:v>93.431165351986905</c:v>
                </c:pt>
                <c:pt idx="7778">
                  <c:v>93.431165351986905</c:v>
                </c:pt>
                <c:pt idx="7779">
                  <c:v>93.431165351986905</c:v>
                </c:pt>
                <c:pt idx="7780">
                  <c:v>93.431165351986905</c:v>
                </c:pt>
                <c:pt idx="7781">
                  <c:v>93.431165351986905</c:v>
                </c:pt>
                <c:pt idx="7782">
                  <c:v>93.431165351986905</c:v>
                </c:pt>
                <c:pt idx="7783">
                  <c:v>93.431165351986905</c:v>
                </c:pt>
                <c:pt idx="7784">
                  <c:v>93.431165351986905</c:v>
                </c:pt>
                <c:pt idx="7785">
                  <c:v>93.431165351986905</c:v>
                </c:pt>
                <c:pt idx="7786">
                  <c:v>93.431165351986905</c:v>
                </c:pt>
                <c:pt idx="7787">
                  <c:v>93.431165351986905</c:v>
                </c:pt>
                <c:pt idx="7788">
                  <c:v>93.431165351986905</c:v>
                </c:pt>
                <c:pt idx="7789">
                  <c:v>93.431165351986905</c:v>
                </c:pt>
                <c:pt idx="7790">
                  <c:v>93.431165351986905</c:v>
                </c:pt>
                <c:pt idx="7791">
                  <c:v>93.431165351986905</c:v>
                </c:pt>
                <c:pt idx="7792">
                  <c:v>93.431165351986905</c:v>
                </c:pt>
                <c:pt idx="7793">
                  <c:v>93.431165351986905</c:v>
                </c:pt>
                <c:pt idx="7794">
                  <c:v>93.431165351986905</c:v>
                </c:pt>
                <c:pt idx="7795">
                  <c:v>93.431165351986905</c:v>
                </c:pt>
                <c:pt idx="7796">
                  <c:v>93.431165351986905</c:v>
                </c:pt>
                <c:pt idx="7797">
                  <c:v>93.431165351986905</c:v>
                </c:pt>
                <c:pt idx="7798">
                  <c:v>93.431165351986905</c:v>
                </c:pt>
                <c:pt idx="7799">
                  <c:v>93.431165351986905</c:v>
                </c:pt>
                <c:pt idx="7800">
                  <c:v>93.431165351986905</c:v>
                </c:pt>
                <c:pt idx="7801">
                  <c:v>93.431165351986905</c:v>
                </c:pt>
                <c:pt idx="7802">
                  <c:v>93.431165351986905</c:v>
                </c:pt>
                <c:pt idx="7803">
                  <c:v>93.431165351986905</c:v>
                </c:pt>
                <c:pt idx="7804">
                  <c:v>93.431165351986905</c:v>
                </c:pt>
                <c:pt idx="7805">
                  <c:v>93.431165351986905</c:v>
                </c:pt>
                <c:pt idx="7806">
                  <c:v>93.431165351986905</c:v>
                </c:pt>
                <c:pt idx="7807">
                  <c:v>93.431165351986905</c:v>
                </c:pt>
                <c:pt idx="7808">
                  <c:v>93.431165351986905</c:v>
                </c:pt>
                <c:pt idx="7809">
                  <c:v>93.431165351986905</c:v>
                </c:pt>
                <c:pt idx="7810">
                  <c:v>93.431165351986905</c:v>
                </c:pt>
                <c:pt idx="7811">
                  <c:v>93.431165351986905</c:v>
                </c:pt>
                <c:pt idx="7812">
                  <c:v>93.431165351986905</c:v>
                </c:pt>
                <c:pt idx="7813">
                  <c:v>93.431165351986905</c:v>
                </c:pt>
                <c:pt idx="7814">
                  <c:v>93.431165351986905</c:v>
                </c:pt>
                <c:pt idx="7815">
                  <c:v>93.431165351986905</c:v>
                </c:pt>
                <c:pt idx="7816">
                  <c:v>93.431165351986905</c:v>
                </c:pt>
                <c:pt idx="7817">
                  <c:v>93.431165351986905</c:v>
                </c:pt>
                <c:pt idx="7818">
                  <c:v>93.431165351986905</c:v>
                </c:pt>
                <c:pt idx="7819">
                  <c:v>93.431165351986905</c:v>
                </c:pt>
                <c:pt idx="7820">
                  <c:v>93.431165351986905</c:v>
                </c:pt>
                <c:pt idx="7821">
                  <c:v>93.431165351986905</c:v>
                </c:pt>
                <c:pt idx="7822">
                  <c:v>93.431165351986905</c:v>
                </c:pt>
                <c:pt idx="7823">
                  <c:v>93.431165351986905</c:v>
                </c:pt>
                <c:pt idx="7824">
                  <c:v>93.431165351986905</c:v>
                </c:pt>
                <c:pt idx="7825">
                  <c:v>93.431165351986905</c:v>
                </c:pt>
                <c:pt idx="7826">
                  <c:v>93.431165351986905</c:v>
                </c:pt>
                <c:pt idx="7827">
                  <c:v>93.431165351986905</c:v>
                </c:pt>
                <c:pt idx="7828">
                  <c:v>93.431165351986905</c:v>
                </c:pt>
                <c:pt idx="7829">
                  <c:v>93.431165351986905</c:v>
                </c:pt>
                <c:pt idx="7830">
                  <c:v>93.431165351986905</c:v>
                </c:pt>
                <c:pt idx="7831">
                  <c:v>93.431165351986905</c:v>
                </c:pt>
                <c:pt idx="7832">
                  <c:v>93.431165351986905</c:v>
                </c:pt>
                <c:pt idx="7833">
                  <c:v>93.431165351986905</c:v>
                </c:pt>
                <c:pt idx="7834">
                  <c:v>93.431165351986905</c:v>
                </c:pt>
                <c:pt idx="7835">
                  <c:v>93.431165351986905</c:v>
                </c:pt>
                <c:pt idx="7836">
                  <c:v>93.431165351986905</c:v>
                </c:pt>
                <c:pt idx="7837">
                  <c:v>93.431165351986905</c:v>
                </c:pt>
                <c:pt idx="7838">
                  <c:v>93.431165351986905</c:v>
                </c:pt>
                <c:pt idx="7839">
                  <c:v>93.431165351986905</c:v>
                </c:pt>
                <c:pt idx="7840">
                  <c:v>93.431165351986905</c:v>
                </c:pt>
                <c:pt idx="7841">
                  <c:v>93.431165351986905</c:v>
                </c:pt>
                <c:pt idx="7842">
                  <c:v>93.431165351986905</c:v>
                </c:pt>
                <c:pt idx="7843">
                  <c:v>93.431165351986905</c:v>
                </c:pt>
                <c:pt idx="7844">
                  <c:v>93.431165351986905</c:v>
                </c:pt>
                <c:pt idx="7845">
                  <c:v>93.431165351986905</c:v>
                </c:pt>
                <c:pt idx="7846">
                  <c:v>93.431165351986905</c:v>
                </c:pt>
                <c:pt idx="7847">
                  <c:v>93.431165351986905</c:v>
                </c:pt>
                <c:pt idx="7848">
                  <c:v>93.431165351986905</c:v>
                </c:pt>
                <c:pt idx="7849">
                  <c:v>93.431165351986905</c:v>
                </c:pt>
                <c:pt idx="7850">
                  <c:v>93.431165351986905</c:v>
                </c:pt>
                <c:pt idx="7851">
                  <c:v>93.431165351986905</c:v>
                </c:pt>
                <c:pt idx="7852">
                  <c:v>93.431165351986905</c:v>
                </c:pt>
                <c:pt idx="7853">
                  <c:v>93.431165351986905</c:v>
                </c:pt>
                <c:pt idx="7854">
                  <c:v>93.431165351986905</c:v>
                </c:pt>
                <c:pt idx="7855">
                  <c:v>93.431165351986905</c:v>
                </c:pt>
                <c:pt idx="7856">
                  <c:v>93.431165351986905</c:v>
                </c:pt>
                <c:pt idx="7857">
                  <c:v>93.431165351986905</c:v>
                </c:pt>
                <c:pt idx="7858">
                  <c:v>93.431165351986905</c:v>
                </c:pt>
                <c:pt idx="7859">
                  <c:v>93.431165351986905</c:v>
                </c:pt>
                <c:pt idx="7860">
                  <c:v>93.431165351986905</c:v>
                </c:pt>
                <c:pt idx="7861">
                  <c:v>93.431165351986905</c:v>
                </c:pt>
                <c:pt idx="7862">
                  <c:v>93.431165351986905</c:v>
                </c:pt>
                <c:pt idx="7863">
                  <c:v>93.431165351986905</c:v>
                </c:pt>
                <c:pt idx="7864">
                  <c:v>93.431165351986905</c:v>
                </c:pt>
                <c:pt idx="7865">
                  <c:v>93.431165351986905</c:v>
                </c:pt>
                <c:pt idx="7866">
                  <c:v>93.431165351986905</c:v>
                </c:pt>
                <c:pt idx="7867">
                  <c:v>93.431165351986905</c:v>
                </c:pt>
                <c:pt idx="7868">
                  <c:v>93.431165351986905</c:v>
                </c:pt>
                <c:pt idx="7869">
                  <c:v>93.431165351986905</c:v>
                </c:pt>
                <c:pt idx="7870">
                  <c:v>93.431165351986905</c:v>
                </c:pt>
                <c:pt idx="7871">
                  <c:v>93.431165351986905</c:v>
                </c:pt>
                <c:pt idx="7872">
                  <c:v>93.431165351986905</c:v>
                </c:pt>
                <c:pt idx="7873">
                  <c:v>93.431165351986905</c:v>
                </c:pt>
                <c:pt idx="7874">
                  <c:v>93.431165351986905</c:v>
                </c:pt>
                <c:pt idx="7875">
                  <c:v>93.431165351986905</c:v>
                </c:pt>
                <c:pt idx="7876">
                  <c:v>93.431165351986905</c:v>
                </c:pt>
                <c:pt idx="7877">
                  <c:v>93.431165351986905</c:v>
                </c:pt>
                <c:pt idx="7878">
                  <c:v>93.431165351986905</c:v>
                </c:pt>
                <c:pt idx="7879">
                  <c:v>93.431165351986905</c:v>
                </c:pt>
                <c:pt idx="7880">
                  <c:v>93.431165351986905</c:v>
                </c:pt>
                <c:pt idx="7881">
                  <c:v>93.431165351986905</c:v>
                </c:pt>
                <c:pt idx="7882">
                  <c:v>93.431165351986905</c:v>
                </c:pt>
                <c:pt idx="7883">
                  <c:v>93.431165351986905</c:v>
                </c:pt>
                <c:pt idx="7884">
                  <c:v>93.431165351986905</c:v>
                </c:pt>
                <c:pt idx="7885">
                  <c:v>93.431165351986905</c:v>
                </c:pt>
                <c:pt idx="7886">
                  <c:v>93.431165351986905</c:v>
                </c:pt>
                <c:pt idx="7887">
                  <c:v>93.431165351986905</c:v>
                </c:pt>
                <c:pt idx="7888">
                  <c:v>93.431165351986905</c:v>
                </c:pt>
                <c:pt idx="7889">
                  <c:v>93.431165351986905</c:v>
                </c:pt>
                <c:pt idx="7890">
                  <c:v>93.431165351986905</c:v>
                </c:pt>
                <c:pt idx="7891">
                  <c:v>93.431165351986905</c:v>
                </c:pt>
                <c:pt idx="7892">
                  <c:v>93.431165351986905</c:v>
                </c:pt>
                <c:pt idx="7893">
                  <c:v>93.431165351986905</c:v>
                </c:pt>
                <c:pt idx="7894">
                  <c:v>93.431165351986905</c:v>
                </c:pt>
                <c:pt idx="7895">
                  <c:v>93.431165351986905</c:v>
                </c:pt>
                <c:pt idx="7896">
                  <c:v>93.431165351986905</c:v>
                </c:pt>
                <c:pt idx="7897">
                  <c:v>93.431165351986905</c:v>
                </c:pt>
                <c:pt idx="7898">
                  <c:v>93.431165351986905</c:v>
                </c:pt>
                <c:pt idx="7899">
                  <c:v>93.431165351986905</c:v>
                </c:pt>
                <c:pt idx="7900">
                  <c:v>93.431165351986905</c:v>
                </c:pt>
                <c:pt idx="7901">
                  <c:v>93.431165351986905</c:v>
                </c:pt>
                <c:pt idx="7902">
                  <c:v>93.431165351986905</c:v>
                </c:pt>
                <c:pt idx="7903">
                  <c:v>93.431165351986905</c:v>
                </c:pt>
                <c:pt idx="7904">
                  <c:v>93.431165351986905</c:v>
                </c:pt>
                <c:pt idx="7905">
                  <c:v>93.431165351986905</c:v>
                </c:pt>
                <c:pt idx="7906">
                  <c:v>93.431165351986905</c:v>
                </c:pt>
                <c:pt idx="7907">
                  <c:v>93.431165351986905</c:v>
                </c:pt>
                <c:pt idx="7908">
                  <c:v>93.431165351986905</c:v>
                </c:pt>
                <c:pt idx="7909">
                  <c:v>93.431165351986905</c:v>
                </c:pt>
                <c:pt idx="7910">
                  <c:v>93.431165351986905</c:v>
                </c:pt>
                <c:pt idx="7911">
                  <c:v>93.431165351986905</c:v>
                </c:pt>
                <c:pt idx="7912">
                  <c:v>93.431165351986905</c:v>
                </c:pt>
                <c:pt idx="7913">
                  <c:v>93.431165351986905</c:v>
                </c:pt>
                <c:pt idx="7914">
                  <c:v>93.431165351986905</c:v>
                </c:pt>
                <c:pt idx="7915">
                  <c:v>93.431165351986905</c:v>
                </c:pt>
                <c:pt idx="7916">
                  <c:v>93.431165351986905</c:v>
                </c:pt>
                <c:pt idx="7917">
                  <c:v>93.431165351986905</c:v>
                </c:pt>
                <c:pt idx="7918">
                  <c:v>93.431165351986905</c:v>
                </c:pt>
                <c:pt idx="7919">
                  <c:v>93.431165351986905</c:v>
                </c:pt>
                <c:pt idx="7920">
                  <c:v>93.431165351986905</c:v>
                </c:pt>
                <c:pt idx="7921">
                  <c:v>93.431165351986905</c:v>
                </c:pt>
                <c:pt idx="7922">
                  <c:v>93.431165351986905</c:v>
                </c:pt>
                <c:pt idx="7923">
                  <c:v>93.431165351986905</c:v>
                </c:pt>
                <c:pt idx="7924">
                  <c:v>93.431165351986905</c:v>
                </c:pt>
                <c:pt idx="7925">
                  <c:v>93.431165351986905</c:v>
                </c:pt>
                <c:pt idx="7926">
                  <c:v>93.431165351986905</c:v>
                </c:pt>
                <c:pt idx="7927">
                  <c:v>93.431165351986905</c:v>
                </c:pt>
                <c:pt idx="7928">
                  <c:v>93.431165351986905</c:v>
                </c:pt>
                <c:pt idx="7929">
                  <c:v>93.431165351986905</c:v>
                </c:pt>
                <c:pt idx="7930">
                  <c:v>93.431165351986905</c:v>
                </c:pt>
                <c:pt idx="7931">
                  <c:v>93.431165351986905</c:v>
                </c:pt>
                <c:pt idx="7932">
                  <c:v>93.431165351986905</c:v>
                </c:pt>
                <c:pt idx="7933">
                  <c:v>93.431165351986905</c:v>
                </c:pt>
                <c:pt idx="7934">
                  <c:v>93.431165351986905</c:v>
                </c:pt>
                <c:pt idx="7935">
                  <c:v>93.431165351986905</c:v>
                </c:pt>
                <c:pt idx="7936">
                  <c:v>93.431165351986905</c:v>
                </c:pt>
                <c:pt idx="7937">
                  <c:v>93.431165351986905</c:v>
                </c:pt>
                <c:pt idx="7938">
                  <c:v>93.431165351986905</c:v>
                </c:pt>
                <c:pt idx="7939">
                  <c:v>93.431165351986905</c:v>
                </c:pt>
                <c:pt idx="7940">
                  <c:v>93.431165351986905</c:v>
                </c:pt>
                <c:pt idx="7941">
                  <c:v>93.431165351986905</c:v>
                </c:pt>
                <c:pt idx="7942">
                  <c:v>93.431165351986905</c:v>
                </c:pt>
                <c:pt idx="7943">
                  <c:v>93.431165351986905</c:v>
                </c:pt>
                <c:pt idx="7944">
                  <c:v>93.431165351986905</c:v>
                </c:pt>
                <c:pt idx="7945">
                  <c:v>93.431165351986905</c:v>
                </c:pt>
                <c:pt idx="7946">
                  <c:v>93.431165351986905</c:v>
                </c:pt>
                <c:pt idx="7947">
                  <c:v>93.431165351986905</c:v>
                </c:pt>
                <c:pt idx="7948">
                  <c:v>93.431165351986905</c:v>
                </c:pt>
                <c:pt idx="7949">
                  <c:v>93.431165351986905</c:v>
                </c:pt>
                <c:pt idx="7950">
                  <c:v>93.431165351986905</c:v>
                </c:pt>
                <c:pt idx="7951">
                  <c:v>93.431165351986905</c:v>
                </c:pt>
                <c:pt idx="7952">
                  <c:v>93.431165351986905</c:v>
                </c:pt>
                <c:pt idx="7953">
                  <c:v>93.431165351986905</c:v>
                </c:pt>
                <c:pt idx="7954">
                  <c:v>93.431165351986905</c:v>
                </c:pt>
                <c:pt idx="7955">
                  <c:v>93.431165351986905</c:v>
                </c:pt>
                <c:pt idx="7956">
                  <c:v>93.431165351986905</c:v>
                </c:pt>
                <c:pt idx="7957">
                  <c:v>93.431165351986905</c:v>
                </c:pt>
                <c:pt idx="7958">
                  <c:v>93.431165351986905</c:v>
                </c:pt>
                <c:pt idx="7959">
                  <c:v>93.431165351986905</c:v>
                </c:pt>
                <c:pt idx="7960">
                  <c:v>93.431165351986905</c:v>
                </c:pt>
                <c:pt idx="7961">
                  <c:v>93.431165351986905</c:v>
                </c:pt>
                <c:pt idx="7962">
                  <c:v>93.431165351986905</c:v>
                </c:pt>
                <c:pt idx="7963">
                  <c:v>93.431165351986905</c:v>
                </c:pt>
                <c:pt idx="7964">
                  <c:v>93.431165351986905</c:v>
                </c:pt>
                <c:pt idx="7965">
                  <c:v>93.431165351986905</c:v>
                </c:pt>
                <c:pt idx="7966">
                  <c:v>93.431165351986905</c:v>
                </c:pt>
                <c:pt idx="7967">
                  <c:v>93.431165351986905</c:v>
                </c:pt>
                <c:pt idx="7968">
                  <c:v>93.431165351986905</c:v>
                </c:pt>
                <c:pt idx="7969">
                  <c:v>93.431165351986905</c:v>
                </c:pt>
                <c:pt idx="7970">
                  <c:v>93.431165351986905</c:v>
                </c:pt>
                <c:pt idx="7971">
                  <c:v>93.431165351986905</c:v>
                </c:pt>
                <c:pt idx="7972">
                  <c:v>93.431165351986905</c:v>
                </c:pt>
                <c:pt idx="7973">
                  <c:v>93.431165351986905</c:v>
                </c:pt>
                <c:pt idx="7974">
                  <c:v>93.431165351986905</c:v>
                </c:pt>
                <c:pt idx="7975">
                  <c:v>93.431165351986905</c:v>
                </c:pt>
                <c:pt idx="7976">
                  <c:v>93.431165351986905</c:v>
                </c:pt>
                <c:pt idx="7977">
                  <c:v>93.431165351986905</c:v>
                </c:pt>
                <c:pt idx="7978">
                  <c:v>93.431165351986905</c:v>
                </c:pt>
                <c:pt idx="7979">
                  <c:v>93.431165351986905</c:v>
                </c:pt>
                <c:pt idx="7980">
                  <c:v>93.431165351986905</c:v>
                </c:pt>
                <c:pt idx="7981">
                  <c:v>93.431165351986905</c:v>
                </c:pt>
                <c:pt idx="7982">
                  <c:v>93.431165351986905</c:v>
                </c:pt>
                <c:pt idx="7983">
                  <c:v>93.431165351986905</c:v>
                </c:pt>
                <c:pt idx="7984">
                  <c:v>93.431165351986905</c:v>
                </c:pt>
                <c:pt idx="7985">
                  <c:v>93.431165351986905</c:v>
                </c:pt>
                <c:pt idx="7986">
                  <c:v>93.431165351986905</c:v>
                </c:pt>
                <c:pt idx="7987">
                  <c:v>93.431165351986905</c:v>
                </c:pt>
                <c:pt idx="7988">
                  <c:v>93.431165351986905</c:v>
                </c:pt>
                <c:pt idx="7989">
                  <c:v>93.431165351986905</c:v>
                </c:pt>
                <c:pt idx="7990">
                  <c:v>93.431165351986905</c:v>
                </c:pt>
                <c:pt idx="7991">
                  <c:v>93.431165351986905</c:v>
                </c:pt>
                <c:pt idx="7992">
                  <c:v>93.431165351986905</c:v>
                </c:pt>
                <c:pt idx="7993">
                  <c:v>93.431165351986905</c:v>
                </c:pt>
                <c:pt idx="7994">
                  <c:v>93.431165351986905</c:v>
                </c:pt>
                <c:pt idx="7995">
                  <c:v>93.431165351986905</c:v>
                </c:pt>
                <c:pt idx="7996">
                  <c:v>93.431165351986905</c:v>
                </c:pt>
                <c:pt idx="7997">
                  <c:v>93.431165351986905</c:v>
                </c:pt>
                <c:pt idx="7998">
                  <c:v>93.431165351986905</c:v>
                </c:pt>
                <c:pt idx="7999">
                  <c:v>93.431165351986905</c:v>
                </c:pt>
                <c:pt idx="8000">
                  <c:v>93.431165351986905</c:v>
                </c:pt>
                <c:pt idx="8001">
                  <c:v>93.431165351986905</c:v>
                </c:pt>
                <c:pt idx="8002">
                  <c:v>93.431165351986905</c:v>
                </c:pt>
                <c:pt idx="8003">
                  <c:v>93.431165351986905</c:v>
                </c:pt>
                <c:pt idx="8004">
                  <c:v>93.431165351986905</c:v>
                </c:pt>
                <c:pt idx="8005">
                  <c:v>93.431165351986905</c:v>
                </c:pt>
                <c:pt idx="8006">
                  <c:v>93.431165351986905</c:v>
                </c:pt>
                <c:pt idx="8007">
                  <c:v>93.431165351986905</c:v>
                </c:pt>
                <c:pt idx="8008">
                  <c:v>93.431165351986905</c:v>
                </c:pt>
                <c:pt idx="8009">
                  <c:v>93.431165351986905</c:v>
                </c:pt>
                <c:pt idx="8010">
                  <c:v>93.431165351986905</c:v>
                </c:pt>
                <c:pt idx="8011">
                  <c:v>93.431165351986905</c:v>
                </c:pt>
                <c:pt idx="8012">
                  <c:v>93.431165351986905</c:v>
                </c:pt>
                <c:pt idx="8013">
                  <c:v>93.431165351986905</c:v>
                </c:pt>
                <c:pt idx="8014">
                  <c:v>93.431165351986905</c:v>
                </c:pt>
                <c:pt idx="8015">
                  <c:v>93.431165351986905</c:v>
                </c:pt>
                <c:pt idx="8016">
                  <c:v>93.431165351986905</c:v>
                </c:pt>
                <c:pt idx="8017">
                  <c:v>93.431165351986905</c:v>
                </c:pt>
                <c:pt idx="8018">
                  <c:v>93.431165351986905</c:v>
                </c:pt>
                <c:pt idx="8019">
                  <c:v>93.431165351986905</c:v>
                </c:pt>
                <c:pt idx="8020">
                  <c:v>93.431165351986905</c:v>
                </c:pt>
                <c:pt idx="8021">
                  <c:v>93.431165351986905</c:v>
                </c:pt>
                <c:pt idx="8022">
                  <c:v>93.431165351986905</c:v>
                </c:pt>
                <c:pt idx="8023">
                  <c:v>93.431165351986905</c:v>
                </c:pt>
                <c:pt idx="8024">
                  <c:v>93.431165351986905</c:v>
                </c:pt>
                <c:pt idx="8025">
                  <c:v>93.431165351986905</c:v>
                </c:pt>
                <c:pt idx="8026">
                  <c:v>93.431165351986905</c:v>
                </c:pt>
                <c:pt idx="8027">
                  <c:v>93.431165351986905</c:v>
                </c:pt>
                <c:pt idx="8028">
                  <c:v>93.431165351986905</c:v>
                </c:pt>
                <c:pt idx="8029">
                  <c:v>93.431165351986905</c:v>
                </c:pt>
                <c:pt idx="8030">
                  <c:v>93.431165351986905</c:v>
                </c:pt>
                <c:pt idx="8031">
                  <c:v>93.431165351986905</c:v>
                </c:pt>
                <c:pt idx="8032">
                  <c:v>93.431165351986905</c:v>
                </c:pt>
                <c:pt idx="8033">
                  <c:v>93.431165351986905</c:v>
                </c:pt>
                <c:pt idx="8034">
                  <c:v>93.431165351986905</c:v>
                </c:pt>
                <c:pt idx="8035">
                  <c:v>93.431165351986905</c:v>
                </c:pt>
                <c:pt idx="8036">
                  <c:v>93.431165351986905</c:v>
                </c:pt>
                <c:pt idx="8037">
                  <c:v>93.431165351986905</c:v>
                </c:pt>
                <c:pt idx="8038">
                  <c:v>93.431165351986905</c:v>
                </c:pt>
                <c:pt idx="8039">
                  <c:v>93.431165351986905</c:v>
                </c:pt>
                <c:pt idx="8040">
                  <c:v>93.431165351986905</c:v>
                </c:pt>
                <c:pt idx="8041">
                  <c:v>93.431165351986905</c:v>
                </c:pt>
                <c:pt idx="8042">
                  <c:v>93.431165351986905</c:v>
                </c:pt>
                <c:pt idx="8043">
                  <c:v>93.431165351986905</c:v>
                </c:pt>
                <c:pt idx="8044">
                  <c:v>93.431165351986905</c:v>
                </c:pt>
                <c:pt idx="8045">
                  <c:v>93.431165351986905</c:v>
                </c:pt>
                <c:pt idx="8046">
                  <c:v>93.431165351986905</c:v>
                </c:pt>
                <c:pt idx="8047">
                  <c:v>93.431165351986905</c:v>
                </c:pt>
                <c:pt idx="8048">
                  <c:v>93.431165351986905</c:v>
                </c:pt>
                <c:pt idx="8049">
                  <c:v>93.431165351986905</c:v>
                </c:pt>
                <c:pt idx="8050">
                  <c:v>93.431165351986905</c:v>
                </c:pt>
                <c:pt idx="8051">
                  <c:v>93.431165351986905</c:v>
                </c:pt>
                <c:pt idx="8052">
                  <c:v>93.431165351986905</c:v>
                </c:pt>
                <c:pt idx="8053">
                  <c:v>93.431165351986905</c:v>
                </c:pt>
                <c:pt idx="8054">
                  <c:v>93.431165351986905</c:v>
                </c:pt>
                <c:pt idx="8055">
                  <c:v>93.431165351986905</c:v>
                </c:pt>
                <c:pt idx="8056">
                  <c:v>93.431165351986905</c:v>
                </c:pt>
                <c:pt idx="8057">
                  <c:v>93.431165351986905</c:v>
                </c:pt>
                <c:pt idx="8058">
                  <c:v>93.431165351986905</c:v>
                </c:pt>
                <c:pt idx="8059">
                  <c:v>93.431165351986905</c:v>
                </c:pt>
                <c:pt idx="8060">
                  <c:v>93.431165351986905</c:v>
                </c:pt>
                <c:pt idx="8061">
                  <c:v>93.431165351986905</c:v>
                </c:pt>
                <c:pt idx="8062">
                  <c:v>93.431165351986905</c:v>
                </c:pt>
                <c:pt idx="8063">
                  <c:v>93.431165351986905</c:v>
                </c:pt>
                <c:pt idx="8064">
                  <c:v>93.431165351986905</c:v>
                </c:pt>
                <c:pt idx="8065">
                  <c:v>93.431165351986905</c:v>
                </c:pt>
                <c:pt idx="8066">
                  <c:v>93.431165351986905</c:v>
                </c:pt>
                <c:pt idx="8067">
                  <c:v>93.431165351986905</c:v>
                </c:pt>
                <c:pt idx="8068">
                  <c:v>93.431165351986905</c:v>
                </c:pt>
                <c:pt idx="8069">
                  <c:v>93.431165351986905</c:v>
                </c:pt>
                <c:pt idx="8070">
                  <c:v>93.431165351986905</c:v>
                </c:pt>
                <c:pt idx="8071">
                  <c:v>93.431165351986905</c:v>
                </c:pt>
                <c:pt idx="8072">
                  <c:v>93.431165351986905</c:v>
                </c:pt>
                <c:pt idx="8073">
                  <c:v>93.431165351986905</c:v>
                </c:pt>
                <c:pt idx="8074">
                  <c:v>93.431165351986905</c:v>
                </c:pt>
                <c:pt idx="8075">
                  <c:v>93.431165351986905</c:v>
                </c:pt>
                <c:pt idx="8076">
                  <c:v>93.431165351986905</c:v>
                </c:pt>
                <c:pt idx="8077">
                  <c:v>93.431165351986905</c:v>
                </c:pt>
                <c:pt idx="8078">
                  <c:v>93.431165351986905</c:v>
                </c:pt>
                <c:pt idx="8079">
                  <c:v>93.431165351986905</c:v>
                </c:pt>
                <c:pt idx="8080">
                  <c:v>93.431165351986905</c:v>
                </c:pt>
                <c:pt idx="8081">
                  <c:v>93.431165351986905</c:v>
                </c:pt>
                <c:pt idx="8082">
                  <c:v>93.431165351986905</c:v>
                </c:pt>
                <c:pt idx="8083">
                  <c:v>93.431165351986905</c:v>
                </c:pt>
                <c:pt idx="8084">
                  <c:v>93.431165351986905</c:v>
                </c:pt>
                <c:pt idx="8085">
                  <c:v>93.431165351986905</c:v>
                </c:pt>
                <c:pt idx="8086">
                  <c:v>93.431165351986905</c:v>
                </c:pt>
                <c:pt idx="8087">
                  <c:v>93.431165351986905</c:v>
                </c:pt>
                <c:pt idx="8088">
                  <c:v>93.431165351986905</c:v>
                </c:pt>
                <c:pt idx="8089">
                  <c:v>93.431165351986905</c:v>
                </c:pt>
                <c:pt idx="8090">
                  <c:v>93.431165351986905</c:v>
                </c:pt>
                <c:pt idx="8091">
                  <c:v>93.431165351986905</c:v>
                </c:pt>
                <c:pt idx="8092">
                  <c:v>93.431165351986905</c:v>
                </c:pt>
                <c:pt idx="8093">
                  <c:v>93.431165351986905</c:v>
                </c:pt>
                <c:pt idx="8094">
                  <c:v>93.431165351986905</c:v>
                </c:pt>
                <c:pt idx="8095">
                  <c:v>93.431165351986905</c:v>
                </c:pt>
                <c:pt idx="8096">
                  <c:v>93.431165351986905</c:v>
                </c:pt>
                <c:pt idx="8097">
                  <c:v>93.431165351986905</c:v>
                </c:pt>
                <c:pt idx="8098">
                  <c:v>93.431165351986905</c:v>
                </c:pt>
                <c:pt idx="8099">
                  <c:v>93.431165351986905</c:v>
                </c:pt>
                <c:pt idx="8100">
                  <c:v>93.431165351986905</c:v>
                </c:pt>
                <c:pt idx="8101">
                  <c:v>93.431165351986905</c:v>
                </c:pt>
                <c:pt idx="8102">
                  <c:v>93.431165351986905</c:v>
                </c:pt>
                <c:pt idx="8103">
                  <c:v>93.431165351986905</c:v>
                </c:pt>
                <c:pt idx="8104">
                  <c:v>93.431165351986905</c:v>
                </c:pt>
                <c:pt idx="8105">
                  <c:v>93.431165351986905</c:v>
                </c:pt>
                <c:pt idx="8106">
                  <c:v>93.431165351986905</c:v>
                </c:pt>
                <c:pt idx="8107">
                  <c:v>93.431165351986905</c:v>
                </c:pt>
                <c:pt idx="8108">
                  <c:v>93.431165351986905</c:v>
                </c:pt>
                <c:pt idx="8109">
                  <c:v>93.431165351986905</c:v>
                </c:pt>
                <c:pt idx="8110">
                  <c:v>93.431165351986905</c:v>
                </c:pt>
                <c:pt idx="8111">
                  <c:v>93.431165351986905</c:v>
                </c:pt>
                <c:pt idx="8112">
                  <c:v>93.431165351986905</c:v>
                </c:pt>
                <c:pt idx="8113">
                  <c:v>93.431165351986905</c:v>
                </c:pt>
                <c:pt idx="8114">
                  <c:v>93.431165351986905</c:v>
                </c:pt>
                <c:pt idx="8115">
                  <c:v>93.431165351986905</c:v>
                </c:pt>
                <c:pt idx="8116">
                  <c:v>93.431165351986905</c:v>
                </c:pt>
                <c:pt idx="8117">
                  <c:v>93.431165351986905</c:v>
                </c:pt>
                <c:pt idx="8118">
                  <c:v>93.431165351986905</c:v>
                </c:pt>
                <c:pt idx="8119">
                  <c:v>93.431165351986905</c:v>
                </c:pt>
                <c:pt idx="8120">
                  <c:v>93.431165351986905</c:v>
                </c:pt>
                <c:pt idx="8121">
                  <c:v>93.431165351986905</c:v>
                </c:pt>
                <c:pt idx="8122">
                  <c:v>93.431165351986905</c:v>
                </c:pt>
                <c:pt idx="8123">
                  <c:v>93.431165351986905</c:v>
                </c:pt>
                <c:pt idx="8124">
                  <c:v>93.431165351986905</c:v>
                </c:pt>
                <c:pt idx="8125">
                  <c:v>93.431165351986905</c:v>
                </c:pt>
                <c:pt idx="8126">
                  <c:v>93.431165351986905</c:v>
                </c:pt>
                <c:pt idx="8127">
                  <c:v>93.431165351986905</c:v>
                </c:pt>
                <c:pt idx="8128">
                  <c:v>93.431165351986905</c:v>
                </c:pt>
                <c:pt idx="8129">
                  <c:v>93.431165351986905</c:v>
                </c:pt>
                <c:pt idx="8130">
                  <c:v>93.431165351986905</c:v>
                </c:pt>
                <c:pt idx="8131">
                  <c:v>93.431165351986905</c:v>
                </c:pt>
                <c:pt idx="8132">
                  <c:v>93.431165351986905</c:v>
                </c:pt>
                <c:pt idx="8133">
                  <c:v>93.431165351986905</c:v>
                </c:pt>
                <c:pt idx="8134">
                  <c:v>93.431165351986905</c:v>
                </c:pt>
                <c:pt idx="8135">
                  <c:v>93.431165351986905</c:v>
                </c:pt>
                <c:pt idx="8136">
                  <c:v>93.431165351986905</c:v>
                </c:pt>
                <c:pt idx="8137">
                  <c:v>93.431165351986905</c:v>
                </c:pt>
                <c:pt idx="8138">
                  <c:v>93.431165351986905</c:v>
                </c:pt>
                <c:pt idx="8139">
                  <c:v>93.431165351986905</c:v>
                </c:pt>
                <c:pt idx="8140">
                  <c:v>93.431165351986905</c:v>
                </c:pt>
                <c:pt idx="8141">
                  <c:v>93.431165351986905</c:v>
                </c:pt>
                <c:pt idx="8142">
                  <c:v>93.431165351986905</c:v>
                </c:pt>
                <c:pt idx="8143">
                  <c:v>93.431165351986905</c:v>
                </c:pt>
                <c:pt idx="8144">
                  <c:v>93.431165351986905</c:v>
                </c:pt>
                <c:pt idx="8145">
                  <c:v>93.431165351986905</c:v>
                </c:pt>
                <c:pt idx="8146">
                  <c:v>93.431165351986905</c:v>
                </c:pt>
                <c:pt idx="8147">
                  <c:v>93.431165351986905</c:v>
                </c:pt>
                <c:pt idx="8148">
                  <c:v>93.431165351986905</c:v>
                </c:pt>
                <c:pt idx="8149">
                  <c:v>93.431165351986905</c:v>
                </c:pt>
                <c:pt idx="8150">
                  <c:v>93.431165351986905</c:v>
                </c:pt>
                <c:pt idx="8151">
                  <c:v>93.431165351986905</c:v>
                </c:pt>
                <c:pt idx="8152">
                  <c:v>93.431165351986905</c:v>
                </c:pt>
                <c:pt idx="8153">
                  <c:v>93.431165351986905</c:v>
                </c:pt>
                <c:pt idx="8154">
                  <c:v>93.431165351986905</c:v>
                </c:pt>
                <c:pt idx="8155">
                  <c:v>93.431165351986905</c:v>
                </c:pt>
                <c:pt idx="8156">
                  <c:v>93.431165351986905</c:v>
                </c:pt>
                <c:pt idx="8157">
                  <c:v>93.431165351986905</c:v>
                </c:pt>
                <c:pt idx="8158">
                  <c:v>93.431165351986905</c:v>
                </c:pt>
                <c:pt idx="8159">
                  <c:v>93.431165351986905</c:v>
                </c:pt>
                <c:pt idx="8160">
                  <c:v>93.431165351986905</c:v>
                </c:pt>
                <c:pt idx="8161">
                  <c:v>93.431165351986905</c:v>
                </c:pt>
                <c:pt idx="8162">
                  <c:v>93.431165351986905</c:v>
                </c:pt>
                <c:pt idx="8163">
                  <c:v>93.431165351986905</c:v>
                </c:pt>
                <c:pt idx="8164">
                  <c:v>93.431165351986905</c:v>
                </c:pt>
                <c:pt idx="8165">
                  <c:v>93.431165351986905</c:v>
                </c:pt>
                <c:pt idx="8166">
                  <c:v>93.431165351986905</c:v>
                </c:pt>
                <c:pt idx="8167">
                  <c:v>93.431165351986905</c:v>
                </c:pt>
                <c:pt idx="8168">
                  <c:v>93.431165351986905</c:v>
                </c:pt>
                <c:pt idx="8169">
                  <c:v>93.431165351986905</c:v>
                </c:pt>
                <c:pt idx="8170">
                  <c:v>93.431165351986905</c:v>
                </c:pt>
                <c:pt idx="8171">
                  <c:v>93.431165351986905</c:v>
                </c:pt>
                <c:pt idx="8172">
                  <c:v>93.431165351986905</c:v>
                </c:pt>
                <c:pt idx="8173">
                  <c:v>93.431165351986905</c:v>
                </c:pt>
                <c:pt idx="8174">
                  <c:v>93.431165351986905</c:v>
                </c:pt>
                <c:pt idx="8175">
                  <c:v>93.431165351986905</c:v>
                </c:pt>
                <c:pt idx="8176">
                  <c:v>93.431165351986905</c:v>
                </c:pt>
                <c:pt idx="8177">
                  <c:v>93.431165351986905</c:v>
                </c:pt>
                <c:pt idx="8178">
                  <c:v>93.431165351986905</c:v>
                </c:pt>
                <c:pt idx="8179">
                  <c:v>93.431165351986905</c:v>
                </c:pt>
                <c:pt idx="8180">
                  <c:v>93.431165351986905</c:v>
                </c:pt>
                <c:pt idx="8181">
                  <c:v>93.431165351986905</c:v>
                </c:pt>
                <c:pt idx="8182">
                  <c:v>93.431165351986905</c:v>
                </c:pt>
                <c:pt idx="8183">
                  <c:v>93.431165351986905</c:v>
                </c:pt>
                <c:pt idx="8184">
                  <c:v>93.431165351986905</c:v>
                </c:pt>
                <c:pt idx="8185">
                  <c:v>93.431165351986905</c:v>
                </c:pt>
                <c:pt idx="8186">
                  <c:v>93.431165351986905</c:v>
                </c:pt>
                <c:pt idx="8187">
                  <c:v>93.431165351986905</c:v>
                </c:pt>
                <c:pt idx="8188">
                  <c:v>93.431165351986905</c:v>
                </c:pt>
                <c:pt idx="8189">
                  <c:v>93.431165351986905</c:v>
                </c:pt>
                <c:pt idx="8190">
                  <c:v>93.431165351986905</c:v>
                </c:pt>
                <c:pt idx="8191">
                  <c:v>93.431165351986905</c:v>
                </c:pt>
                <c:pt idx="8192">
                  <c:v>93.431165351986905</c:v>
                </c:pt>
                <c:pt idx="8193">
                  <c:v>93.431165351986905</c:v>
                </c:pt>
                <c:pt idx="8194">
                  <c:v>93.431165351986905</c:v>
                </c:pt>
                <c:pt idx="8195">
                  <c:v>93.431165351986905</c:v>
                </c:pt>
                <c:pt idx="8196">
                  <c:v>93.431165351986905</c:v>
                </c:pt>
                <c:pt idx="8197">
                  <c:v>93.431165351986905</c:v>
                </c:pt>
                <c:pt idx="8198">
                  <c:v>93.431165351986905</c:v>
                </c:pt>
                <c:pt idx="8199">
                  <c:v>93.431165351986905</c:v>
                </c:pt>
                <c:pt idx="8200">
                  <c:v>93.431165351986905</c:v>
                </c:pt>
                <c:pt idx="8201">
                  <c:v>93.431165351986905</c:v>
                </c:pt>
                <c:pt idx="8202">
                  <c:v>93.431165351986905</c:v>
                </c:pt>
                <c:pt idx="8203">
                  <c:v>93.431165351986905</c:v>
                </c:pt>
                <c:pt idx="8204">
                  <c:v>93.431165351986905</c:v>
                </c:pt>
                <c:pt idx="8205">
                  <c:v>93.431165351986905</c:v>
                </c:pt>
                <c:pt idx="8206">
                  <c:v>93.431165351986905</c:v>
                </c:pt>
                <c:pt idx="8207">
                  <c:v>93.431165351986905</c:v>
                </c:pt>
                <c:pt idx="8208">
                  <c:v>93.431165351986905</c:v>
                </c:pt>
                <c:pt idx="8209">
                  <c:v>93.431165351986905</c:v>
                </c:pt>
                <c:pt idx="8210">
                  <c:v>93.431165351986905</c:v>
                </c:pt>
                <c:pt idx="8211">
                  <c:v>93.431165351986905</c:v>
                </c:pt>
                <c:pt idx="8212">
                  <c:v>93.431165351986905</c:v>
                </c:pt>
                <c:pt idx="8213">
                  <c:v>93.431165351986905</c:v>
                </c:pt>
                <c:pt idx="8214">
                  <c:v>93.431165351986905</c:v>
                </c:pt>
                <c:pt idx="8215">
                  <c:v>93.431165351986905</c:v>
                </c:pt>
                <c:pt idx="8216">
                  <c:v>93.431165351986905</c:v>
                </c:pt>
                <c:pt idx="8217">
                  <c:v>93.431165351986905</c:v>
                </c:pt>
                <c:pt idx="8218">
                  <c:v>93.431165351986905</c:v>
                </c:pt>
                <c:pt idx="8219">
                  <c:v>93.431165351986905</c:v>
                </c:pt>
                <c:pt idx="8220">
                  <c:v>93.431165351986905</c:v>
                </c:pt>
                <c:pt idx="8221">
                  <c:v>93.431165351986905</c:v>
                </c:pt>
                <c:pt idx="8222">
                  <c:v>93.431165351986905</c:v>
                </c:pt>
                <c:pt idx="8223">
                  <c:v>93.431165351986905</c:v>
                </c:pt>
                <c:pt idx="8224">
                  <c:v>93.431165351986905</c:v>
                </c:pt>
                <c:pt idx="8225">
                  <c:v>93.431165351986905</c:v>
                </c:pt>
                <c:pt idx="8226">
                  <c:v>93.431165351986905</c:v>
                </c:pt>
                <c:pt idx="8227">
                  <c:v>93.431165351986905</c:v>
                </c:pt>
                <c:pt idx="8228">
                  <c:v>93.431165351986905</c:v>
                </c:pt>
                <c:pt idx="8229">
                  <c:v>93.431165351986905</c:v>
                </c:pt>
                <c:pt idx="8230">
                  <c:v>93.431165351986905</c:v>
                </c:pt>
                <c:pt idx="8231">
                  <c:v>93.431165351986905</c:v>
                </c:pt>
                <c:pt idx="8232">
                  <c:v>93.431165351986905</c:v>
                </c:pt>
                <c:pt idx="8233">
                  <c:v>93.431165351986905</c:v>
                </c:pt>
                <c:pt idx="8234">
                  <c:v>93.431165351986905</c:v>
                </c:pt>
                <c:pt idx="8235">
                  <c:v>93.431165351986905</c:v>
                </c:pt>
                <c:pt idx="8236">
                  <c:v>93.431165351986905</c:v>
                </c:pt>
                <c:pt idx="8237">
                  <c:v>93.431165351986905</c:v>
                </c:pt>
                <c:pt idx="8238">
                  <c:v>93.431165351986905</c:v>
                </c:pt>
                <c:pt idx="8239">
                  <c:v>93.431165351986905</c:v>
                </c:pt>
                <c:pt idx="8240">
                  <c:v>93.431165351986905</c:v>
                </c:pt>
                <c:pt idx="8241">
                  <c:v>93.431165351986905</c:v>
                </c:pt>
                <c:pt idx="8242">
                  <c:v>93.431165351986905</c:v>
                </c:pt>
                <c:pt idx="8243">
                  <c:v>93.431165351986905</c:v>
                </c:pt>
                <c:pt idx="8244">
                  <c:v>93.431165351986905</c:v>
                </c:pt>
                <c:pt idx="8245">
                  <c:v>93.431165351986905</c:v>
                </c:pt>
                <c:pt idx="8246">
                  <c:v>93.431165351986905</c:v>
                </c:pt>
                <c:pt idx="8247">
                  <c:v>93.431165351986905</c:v>
                </c:pt>
                <c:pt idx="8248">
                  <c:v>93.431165351986905</c:v>
                </c:pt>
                <c:pt idx="8249">
                  <c:v>93.431165351986905</c:v>
                </c:pt>
                <c:pt idx="8250">
                  <c:v>93.431165351986905</c:v>
                </c:pt>
                <c:pt idx="8251">
                  <c:v>93.431165351986905</c:v>
                </c:pt>
                <c:pt idx="8252">
                  <c:v>93.431165351986905</c:v>
                </c:pt>
                <c:pt idx="8253">
                  <c:v>93.431165351986905</c:v>
                </c:pt>
                <c:pt idx="8254">
                  <c:v>93.431165351986905</c:v>
                </c:pt>
                <c:pt idx="8255">
                  <c:v>93.431165351986905</c:v>
                </c:pt>
                <c:pt idx="8256">
                  <c:v>93.431165351986905</c:v>
                </c:pt>
                <c:pt idx="8257">
                  <c:v>93.431165351986905</c:v>
                </c:pt>
                <c:pt idx="8258">
                  <c:v>93.431165351986905</c:v>
                </c:pt>
                <c:pt idx="8259">
                  <c:v>93.431165351986905</c:v>
                </c:pt>
                <c:pt idx="8260">
                  <c:v>93.431165351986905</c:v>
                </c:pt>
                <c:pt idx="8261">
                  <c:v>93.431165351986905</c:v>
                </c:pt>
                <c:pt idx="8262">
                  <c:v>93.431165351986905</c:v>
                </c:pt>
                <c:pt idx="8263">
                  <c:v>93.431165351986905</c:v>
                </c:pt>
                <c:pt idx="8264">
                  <c:v>93.431165351986905</c:v>
                </c:pt>
                <c:pt idx="8265">
                  <c:v>93.431165351986905</c:v>
                </c:pt>
                <c:pt idx="8266">
                  <c:v>93.431165351986905</c:v>
                </c:pt>
                <c:pt idx="8267">
                  <c:v>93.431165351986905</c:v>
                </c:pt>
                <c:pt idx="8268">
                  <c:v>93.431165351986905</c:v>
                </c:pt>
                <c:pt idx="8269">
                  <c:v>93.431165351986905</c:v>
                </c:pt>
                <c:pt idx="8270">
                  <c:v>93.431165351986905</c:v>
                </c:pt>
                <c:pt idx="8271">
                  <c:v>93.431165351986905</c:v>
                </c:pt>
                <c:pt idx="8272">
                  <c:v>93.431165351986905</c:v>
                </c:pt>
                <c:pt idx="8273">
                  <c:v>93.431165351986905</c:v>
                </c:pt>
                <c:pt idx="8274">
                  <c:v>93.431165351986905</c:v>
                </c:pt>
                <c:pt idx="8275">
                  <c:v>93.431165351986905</c:v>
                </c:pt>
                <c:pt idx="8276">
                  <c:v>93.431165351986905</c:v>
                </c:pt>
                <c:pt idx="8277">
                  <c:v>93.431165351986905</c:v>
                </c:pt>
                <c:pt idx="8278">
                  <c:v>93.431165351986905</c:v>
                </c:pt>
                <c:pt idx="8279">
                  <c:v>93.431165351986905</c:v>
                </c:pt>
                <c:pt idx="8280">
                  <c:v>93.431165351986905</c:v>
                </c:pt>
                <c:pt idx="8281">
                  <c:v>93.431165351986905</c:v>
                </c:pt>
                <c:pt idx="8282">
                  <c:v>93.431165351986905</c:v>
                </c:pt>
                <c:pt idx="8283">
                  <c:v>93.431165351986905</c:v>
                </c:pt>
                <c:pt idx="8284">
                  <c:v>93.431165351986905</c:v>
                </c:pt>
                <c:pt idx="8285">
                  <c:v>93.431165351986905</c:v>
                </c:pt>
                <c:pt idx="8286">
                  <c:v>93.431165351986905</c:v>
                </c:pt>
                <c:pt idx="8287">
                  <c:v>93.431165351986905</c:v>
                </c:pt>
                <c:pt idx="8288">
                  <c:v>93.431165351986905</c:v>
                </c:pt>
                <c:pt idx="8289">
                  <c:v>93.431165351986905</c:v>
                </c:pt>
                <c:pt idx="8290">
                  <c:v>93.431165351986905</c:v>
                </c:pt>
                <c:pt idx="8291">
                  <c:v>93.431165351986905</c:v>
                </c:pt>
                <c:pt idx="8292">
                  <c:v>93.431165351986905</c:v>
                </c:pt>
                <c:pt idx="8293">
                  <c:v>93.431165351986905</c:v>
                </c:pt>
                <c:pt idx="8294">
                  <c:v>93.431165351986905</c:v>
                </c:pt>
                <c:pt idx="8295">
                  <c:v>93.431165351986905</c:v>
                </c:pt>
                <c:pt idx="8296">
                  <c:v>93.431165351986905</c:v>
                </c:pt>
                <c:pt idx="8297">
                  <c:v>93.431165351986905</c:v>
                </c:pt>
                <c:pt idx="8298">
                  <c:v>93.431165351986905</c:v>
                </c:pt>
                <c:pt idx="8299">
                  <c:v>93.431165351986905</c:v>
                </c:pt>
                <c:pt idx="8300">
                  <c:v>93.431165351986905</c:v>
                </c:pt>
                <c:pt idx="8301">
                  <c:v>93.431165351986905</c:v>
                </c:pt>
                <c:pt idx="8302">
                  <c:v>93.431165351986905</c:v>
                </c:pt>
                <c:pt idx="8303">
                  <c:v>93.431165351986905</c:v>
                </c:pt>
                <c:pt idx="8304">
                  <c:v>93.431165351986905</c:v>
                </c:pt>
                <c:pt idx="8305">
                  <c:v>93.431165351986905</c:v>
                </c:pt>
                <c:pt idx="8306">
                  <c:v>93.431165351986905</c:v>
                </c:pt>
                <c:pt idx="8307">
                  <c:v>93.431165351986905</c:v>
                </c:pt>
                <c:pt idx="8308">
                  <c:v>93.431165351986905</c:v>
                </c:pt>
                <c:pt idx="8309">
                  <c:v>93.431165351986905</c:v>
                </c:pt>
                <c:pt idx="8310">
                  <c:v>93.431165351986905</c:v>
                </c:pt>
                <c:pt idx="8311">
                  <c:v>93.431165351986905</c:v>
                </c:pt>
                <c:pt idx="8312">
                  <c:v>93.431165351986905</c:v>
                </c:pt>
                <c:pt idx="8313">
                  <c:v>93.431165351986905</c:v>
                </c:pt>
                <c:pt idx="8314">
                  <c:v>93.431165351986905</c:v>
                </c:pt>
                <c:pt idx="8315">
                  <c:v>93.431165351986905</c:v>
                </c:pt>
                <c:pt idx="8316">
                  <c:v>93.431165351986905</c:v>
                </c:pt>
                <c:pt idx="8317">
                  <c:v>93.431165351986905</c:v>
                </c:pt>
                <c:pt idx="8318">
                  <c:v>93.431165351986905</c:v>
                </c:pt>
                <c:pt idx="8319">
                  <c:v>93.431165351986905</c:v>
                </c:pt>
                <c:pt idx="8320">
                  <c:v>93.431165351986905</c:v>
                </c:pt>
                <c:pt idx="8321">
                  <c:v>93.431165351986905</c:v>
                </c:pt>
                <c:pt idx="8322">
                  <c:v>93.431165351986905</c:v>
                </c:pt>
                <c:pt idx="8323">
                  <c:v>93.431165351986905</c:v>
                </c:pt>
                <c:pt idx="8324">
                  <c:v>93.431165351986905</c:v>
                </c:pt>
                <c:pt idx="8325">
                  <c:v>93.431165351986905</c:v>
                </c:pt>
                <c:pt idx="8326">
                  <c:v>93.431165351986905</c:v>
                </c:pt>
                <c:pt idx="8327">
                  <c:v>93.431165351986905</c:v>
                </c:pt>
                <c:pt idx="8328">
                  <c:v>93.431165351986905</c:v>
                </c:pt>
                <c:pt idx="8329">
                  <c:v>93.431165351986905</c:v>
                </c:pt>
                <c:pt idx="8330">
                  <c:v>93.431165351986905</c:v>
                </c:pt>
                <c:pt idx="8331">
                  <c:v>93.431165351986905</c:v>
                </c:pt>
                <c:pt idx="8332">
                  <c:v>93.431165351986905</c:v>
                </c:pt>
                <c:pt idx="8333">
                  <c:v>93.431165351986905</c:v>
                </c:pt>
                <c:pt idx="8334">
                  <c:v>93.431165351986905</c:v>
                </c:pt>
                <c:pt idx="8335">
                  <c:v>93.431165351986905</c:v>
                </c:pt>
                <c:pt idx="8336">
                  <c:v>93.431165351986905</c:v>
                </c:pt>
                <c:pt idx="8337">
                  <c:v>93.431165351986905</c:v>
                </c:pt>
                <c:pt idx="8338">
                  <c:v>93.431165351986905</c:v>
                </c:pt>
                <c:pt idx="8339">
                  <c:v>93.431165351986905</c:v>
                </c:pt>
                <c:pt idx="8340">
                  <c:v>93.431165351986905</c:v>
                </c:pt>
                <c:pt idx="8341">
                  <c:v>93.431165351986905</c:v>
                </c:pt>
                <c:pt idx="8342">
                  <c:v>93.431165351986905</c:v>
                </c:pt>
                <c:pt idx="8343">
                  <c:v>93.431165351986905</c:v>
                </c:pt>
                <c:pt idx="8344">
                  <c:v>93.431165351986905</c:v>
                </c:pt>
                <c:pt idx="8345">
                  <c:v>93.431165351986905</c:v>
                </c:pt>
                <c:pt idx="8346">
                  <c:v>93.431165351986905</c:v>
                </c:pt>
                <c:pt idx="8347">
                  <c:v>93.431165351986905</c:v>
                </c:pt>
                <c:pt idx="8348">
                  <c:v>93.431165351986905</c:v>
                </c:pt>
                <c:pt idx="8349">
                  <c:v>93.431165351986905</c:v>
                </c:pt>
                <c:pt idx="8350">
                  <c:v>93.431165351986905</c:v>
                </c:pt>
                <c:pt idx="8351">
                  <c:v>93.431165351986905</c:v>
                </c:pt>
                <c:pt idx="8352">
                  <c:v>93.431165351986905</c:v>
                </c:pt>
                <c:pt idx="8353">
                  <c:v>93.431165351986905</c:v>
                </c:pt>
                <c:pt idx="8354">
                  <c:v>93.431165351986905</c:v>
                </c:pt>
                <c:pt idx="8355">
                  <c:v>93.431165351986905</c:v>
                </c:pt>
                <c:pt idx="8356">
                  <c:v>93.431165351986905</c:v>
                </c:pt>
                <c:pt idx="8357">
                  <c:v>93.431165351986905</c:v>
                </c:pt>
                <c:pt idx="8358">
                  <c:v>93.431165351986905</c:v>
                </c:pt>
                <c:pt idx="8359">
                  <c:v>93.431165351986905</c:v>
                </c:pt>
                <c:pt idx="8360">
                  <c:v>93.431165351986905</c:v>
                </c:pt>
                <c:pt idx="8361">
                  <c:v>93.431165351986905</c:v>
                </c:pt>
                <c:pt idx="8362">
                  <c:v>93.431165351986905</c:v>
                </c:pt>
                <c:pt idx="8363">
                  <c:v>93.431165351986905</c:v>
                </c:pt>
                <c:pt idx="8364">
                  <c:v>93.431165351986905</c:v>
                </c:pt>
                <c:pt idx="8365">
                  <c:v>93.431165351986905</c:v>
                </c:pt>
                <c:pt idx="8366">
                  <c:v>93.431165351986905</c:v>
                </c:pt>
                <c:pt idx="8367">
                  <c:v>93.431165351986905</c:v>
                </c:pt>
                <c:pt idx="8368">
                  <c:v>93.431165351986905</c:v>
                </c:pt>
                <c:pt idx="8369">
                  <c:v>93.431165351986905</c:v>
                </c:pt>
                <c:pt idx="8370">
                  <c:v>93.431165351986905</c:v>
                </c:pt>
                <c:pt idx="8371">
                  <c:v>93.431165351986905</c:v>
                </c:pt>
                <c:pt idx="8372">
                  <c:v>93.431165351986905</c:v>
                </c:pt>
                <c:pt idx="8373">
                  <c:v>93.431165351986905</c:v>
                </c:pt>
                <c:pt idx="8374">
                  <c:v>93.431165351986905</c:v>
                </c:pt>
                <c:pt idx="8375">
                  <c:v>93.431165351986905</c:v>
                </c:pt>
                <c:pt idx="8376">
                  <c:v>93.431165351986905</c:v>
                </c:pt>
                <c:pt idx="8377">
                  <c:v>93.431165351986905</c:v>
                </c:pt>
                <c:pt idx="8378">
                  <c:v>93.431165351986905</c:v>
                </c:pt>
                <c:pt idx="8379">
                  <c:v>93.431165351986905</c:v>
                </c:pt>
                <c:pt idx="8380">
                  <c:v>93.431165351986905</c:v>
                </c:pt>
                <c:pt idx="8381">
                  <c:v>93.431165351986905</c:v>
                </c:pt>
                <c:pt idx="8382">
                  <c:v>93.431165351986905</c:v>
                </c:pt>
                <c:pt idx="8383">
                  <c:v>93.431165351986905</c:v>
                </c:pt>
                <c:pt idx="8384">
                  <c:v>93.431165351986905</c:v>
                </c:pt>
                <c:pt idx="8385">
                  <c:v>93.431165351986905</c:v>
                </c:pt>
                <c:pt idx="8386">
                  <c:v>93.431165351986905</c:v>
                </c:pt>
                <c:pt idx="8387">
                  <c:v>93.431165351986905</c:v>
                </c:pt>
                <c:pt idx="8388">
                  <c:v>93.431165351986905</c:v>
                </c:pt>
                <c:pt idx="8389">
                  <c:v>93.431165351986905</c:v>
                </c:pt>
                <c:pt idx="8390">
                  <c:v>93.431165351986905</c:v>
                </c:pt>
                <c:pt idx="8391">
                  <c:v>93.431165351986905</c:v>
                </c:pt>
                <c:pt idx="8392">
                  <c:v>93.431165351986905</c:v>
                </c:pt>
                <c:pt idx="8393">
                  <c:v>93.431165351986905</c:v>
                </c:pt>
                <c:pt idx="8394">
                  <c:v>93.431165351986905</c:v>
                </c:pt>
                <c:pt idx="8395">
                  <c:v>93.431165351986905</c:v>
                </c:pt>
                <c:pt idx="8396">
                  <c:v>93.431165351986905</c:v>
                </c:pt>
                <c:pt idx="8397">
                  <c:v>93.431165351986905</c:v>
                </c:pt>
                <c:pt idx="8398">
                  <c:v>93.431165351986905</c:v>
                </c:pt>
                <c:pt idx="8399">
                  <c:v>93.431165351986905</c:v>
                </c:pt>
                <c:pt idx="8400">
                  <c:v>93.431165351986905</c:v>
                </c:pt>
                <c:pt idx="8401">
                  <c:v>93.431165351986905</c:v>
                </c:pt>
                <c:pt idx="8402">
                  <c:v>93.431165351986905</c:v>
                </c:pt>
                <c:pt idx="8403">
                  <c:v>93.431165351986905</c:v>
                </c:pt>
                <c:pt idx="8404">
                  <c:v>93.431165351986905</c:v>
                </c:pt>
                <c:pt idx="8405">
                  <c:v>93.431165351986905</c:v>
                </c:pt>
                <c:pt idx="8406">
                  <c:v>93.431165351986905</c:v>
                </c:pt>
                <c:pt idx="8407">
                  <c:v>93.431165351986905</c:v>
                </c:pt>
                <c:pt idx="8408">
                  <c:v>93.431165351986905</c:v>
                </c:pt>
                <c:pt idx="8409">
                  <c:v>93.431165351986905</c:v>
                </c:pt>
                <c:pt idx="8410">
                  <c:v>93.431165351986905</c:v>
                </c:pt>
                <c:pt idx="8411">
                  <c:v>93.431165351986905</c:v>
                </c:pt>
                <c:pt idx="8412">
                  <c:v>93.431165351986905</c:v>
                </c:pt>
                <c:pt idx="8413">
                  <c:v>93.431165351986905</c:v>
                </c:pt>
                <c:pt idx="8414">
                  <c:v>93.431165351986905</c:v>
                </c:pt>
                <c:pt idx="8415">
                  <c:v>93.431165351986905</c:v>
                </c:pt>
                <c:pt idx="8416">
                  <c:v>93.431165351986905</c:v>
                </c:pt>
                <c:pt idx="8417">
                  <c:v>93.431165351986905</c:v>
                </c:pt>
                <c:pt idx="8418">
                  <c:v>93.431165351986905</c:v>
                </c:pt>
                <c:pt idx="8419">
                  <c:v>93.431165351986905</c:v>
                </c:pt>
                <c:pt idx="8420">
                  <c:v>93.431165351986905</c:v>
                </c:pt>
                <c:pt idx="8421">
                  <c:v>93.431165351986905</c:v>
                </c:pt>
                <c:pt idx="8422">
                  <c:v>93.431165351986905</c:v>
                </c:pt>
                <c:pt idx="8423">
                  <c:v>93.431165351986905</c:v>
                </c:pt>
                <c:pt idx="8424">
                  <c:v>93.431165351986905</c:v>
                </c:pt>
                <c:pt idx="8425">
                  <c:v>93.431165351986905</c:v>
                </c:pt>
                <c:pt idx="8426">
                  <c:v>93.431165351986905</c:v>
                </c:pt>
                <c:pt idx="8427">
                  <c:v>93.431165351986905</c:v>
                </c:pt>
                <c:pt idx="8428">
                  <c:v>93.431165351986905</c:v>
                </c:pt>
                <c:pt idx="8429">
                  <c:v>93.431165351986905</c:v>
                </c:pt>
                <c:pt idx="8430">
                  <c:v>93.431165351986905</c:v>
                </c:pt>
                <c:pt idx="8431">
                  <c:v>93.431165351986905</c:v>
                </c:pt>
                <c:pt idx="8432">
                  <c:v>93.431165351986905</c:v>
                </c:pt>
                <c:pt idx="8433">
                  <c:v>93.431165351986905</c:v>
                </c:pt>
                <c:pt idx="8434">
                  <c:v>93.431165351986905</c:v>
                </c:pt>
                <c:pt idx="8435">
                  <c:v>93.431165351986905</c:v>
                </c:pt>
                <c:pt idx="8436">
                  <c:v>93.431165351986905</c:v>
                </c:pt>
                <c:pt idx="8437">
                  <c:v>93.431165351986905</c:v>
                </c:pt>
                <c:pt idx="8438">
                  <c:v>93.431165351986905</c:v>
                </c:pt>
                <c:pt idx="8439">
                  <c:v>93.431165351986905</c:v>
                </c:pt>
                <c:pt idx="8440">
                  <c:v>93.431165351986905</c:v>
                </c:pt>
                <c:pt idx="8441">
                  <c:v>93.431165351986905</c:v>
                </c:pt>
                <c:pt idx="8442">
                  <c:v>93.431165351986905</c:v>
                </c:pt>
                <c:pt idx="8443">
                  <c:v>93.431165351986905</c:v>
                </c:pt>
                <c:pt idx="8444">
                  <c:v>93.431165351986905</c:v>
                </c:pt>
                <c:pt idx="8445">
                  <c:v>93.431165351986905</c:v>
                </c:pt>
                <c:pt idx="8446">
                  <c:v>93.431165351986905</c:v>
                </c:pt>
                <c:pt idx="8447">
                  <c:v>93.431165351986905</c:v>
                </c:pt>
                <c:pt idx="8448">
                  <c:v>93.431165351986905</c:v>
                </c:pt>
                <c:pt idx="8449">
                  <c:v>93.431165351986905</c:v>
                </c:pt>
                <c:pt idx="8450">
                  <c:v>93.431165351986905</c:v>
                </c:pt>
                <c:pt idx="8451">
                  <c:v>93.431165351986905</c:v>
                </c:pt>
                <c:pt idx="8452">
                  <c:v>93.431165351986905</c:v>
                </c:pt>
                <c:pt idx="8453">
                  <c:v>93.431165351986905</c:v>
                </c:pt>
                <c:pt idx="8454">
                  <c:v>93.431165351986905</c:v>
                </c:pt>
                <c:pt idx="8455">
                  <c:v>93.431165351986905</c:v>
                </c:pt>
                <c:pt idx="8456">
                  <c:v>93.431165351986905</c:v>
                </c:pt>
                <c:pt idx="8457">
                  <c:v>93.431165351986905</c:v>
                </c:pt>
                <c:pt idx="8458">
                  <c:v>93.431165351986905</c:v>
                </c:pt>
                <c:pt idx="8459">
                  <c:v>93.431165351986905</c:v>
                </c:pt>
                <c:pt idx="8460">
                  <c:v>93.431165351986905</c:v>
                </c:pt>
                <c:pt idx="8461">
                  <c:v>93.431165351986905</c:v>
                </c:pt>
                <c:pt idx="8462">
                  <c:v>93.431165351986905</c:v>
                </c:pt>
                <c:pt idx="8463">
                  <c:v>93.431165351986905</c:v>
                </c:pt>
                <c:pt idx="8464">
                  <c:v>93.431165351986905</c:v>
                </c:pt>
                <c:pt idx="8465">
                  <c:v>93.431165351986905</c:v>
                </c:pt>
                <c:pt idx="8466">
                  <c:v>93.431165351986905</c:v>
                </c:pt>
                <c:pt idx="8467">
                  <c:v>93.431165351986905</c:v>
                </c:pt>
                <c:pt idx="8468">
                  <c:v>93.431165351986905</c:v>
                </c:pt>
                <c:pt idx="8469">
                  <c:v>93.431165351986905</c:v>
                </c:pt>
                <c:pt idx="8470">
                  <c:v>93.431165351986905</c:v>
                </c:pt>
                <c:pt idx="8471">
                  <c:v>93.431165351986905</c:v>
                </c:pt>
                <c:pt idx="8472">
                  <c:v>93.431165351986905</c:v>
                </c:pt>
                <c:pt idx="8473">
                  <c:v>93.431165351986905</c:v>
                </c:pt>
                <c:pt idx="8474">
                  <c:v>93.431165351986905</c:v>
                </c:pt>
                <c:pt idx="8475">
                  <c:v>93.431165351986905</c:v>
                </c:pt>
                <c:pt idx="8476">
                  <c:v>93.431165351986905</c:v>
                </c:pt>
                <c:pt idx="8477">
                  <c:v>93.431165351986905</c:v>
                </c:pt>
                <c:pt idx="8478">
                  <c:v>93.431165351986905</c:v>
                </c:pt>
                <c:pt idx="8479">
                  <c:v>93.431165351986905</c:v>
                </c:pt>
                <c:pt idx="8480">
                  <c:v>93.431165351986905</c:v>
                </c:pt>
                <c:pt idx="8481">
                  <c:v>93.431165351986905</c:v>
                </c:pt>
                <c:pt idx="8482">
                  <c:v>93.431165351986905</c:v>
                </c:pt>
                <c:pt idx="8483">
                  <c:v>93.431165351986905</c:v>
                </c:pt>
                <c:pt idx="8484">
                  <c:v>93.431165351986905</c:v>
                </c:pt>
                <c:pt idx="8485">
                  <c:v>93.431165351986905</c:v>
                </c:pt>
                <c:pt idx="8486">
                  <c:v>93.431165351986905</c:v>
                </c:pt>
                <c:pt idx="8487">
                  <c:v>93.431165351986905</c:v>
                </c:pt>
                <c:pt idx="8488">
                  <c:v>93.431165351986905</c:v>
                </c:pt>
                <c:pt idx="8489">
                  <c:v>93.431165351986905</c:v>
                </c:pt>
                <c:pt idx="8490">
                  <c:v>93.431165351986905</c:v>
                </c:pt>
                <c:pt idx="8491">
                  <c:v>93.431165351986905</c:v>
                </c:pt>
                <c:pt idx="8492">
                  <c:v>93.431165351986905</c:v>
                </c:pt>
                <c:pt idx="8493">
                  <c:v>93.431165351986905</c:v>
                </c:pt>
                <c:pt idx="8494">
                  <c:v>93.431165351986905</c:v>
                </c:pt>
                <c:pt idx="8495">
                  <c:v>93.431165351986905</c:v>
                </c:pt>
                <c:pt idx="8496">
                  <c:v>93.431165351986905</c:v>
                </c:pt>
                <c:pt idx="8497">
                  <c:v>93.431165351986905</c:v>
                </c:pt>
                <c:pt idx="8498">
                  <c:v>93.431165351986905</c:v>
                </c:pt>
                <c:pt idx="8499">
                  <c:v>93.431165351986905</c:v>
                </c:pt>
                <c:pt idx="8500">
                  <c:v>93.431165351986905</c:v>
                </c:pt>
                <c:pt idx="8501">
                  <c:v>93.431165351986905</c:v>
                </c:pt>
                <c:pt idx="8502">
                  <c:v>93.431165351986905</c:v>
                </c:pt>
                <c:pt idx="8503">
                  <c:v>93.431165351986905</c:v>
                </c:pt>
                <c:pt idx="8504">
                  <c:v>93.431165351986905</c:v>
                </c:pt>
                <c:pt idx="8505">
                  <c:v>93.431165351986905</c:v>
                </c:pt>
                <c:pt idx="8506">
                  <c:v>93.431165351986905</c:v>
                </c:pt>
                <c:pt idx="8507">
                  <c:v>93.431165351986905</c:v>
                </c:pt>
                <c:pt idx="8508">
                  <c:v>93.431165351986905</c:v>
                </c:pt>
                <c:pt idx="8509">
                  <c:v>93.431165351986905</c:v>
                </c:pt>
                <c:pt idx="8510">
                  <c:v>93.431165351986905</c:v>
                </c:pt>
                <c:pt idx="8511">
                  <c:v>93.431165351986905</c:v>
                </c:pt>
                <c:pt idx="8512">
                  <c:v>93.431165351986905</c:v>
                </c:pt>
                <c:pt idx="8513">
                  <c:v>93.431165351986905</c:v>
                </c:pt>
                <c:pt idx="8514">
                  <c:v>93.431165351986905</c:v>
                </c:pt>
                <c:pt idx="8515">
                  <c:v>93.431165351986905</c:v>
                </c:pt>
                <c:pt idx="8516">
                  <c:v>93.431165351986905</c:v>
                </c:pt>
                <c:pt idx="8517">
                  <c:v>93.431165351986905</c:v>
                </c:pt>
                <c:pt idx="8518">
                  <c:v>93.431165351986905</c:v>
                </c:pt>
                <c:pt idx="8519">
                  <c:v>93.431165351986905</c:v>
                </c:pt>
                <c:pt idx="8520">
                  <c:v>93.431165351986905</c:v>
                </c:pt>
                <c:pt idx="8521">
                  <c:v>93.431165351986905</c:v>
                </c:pt>
                <c:pt idx="8522">
                  <c:v>93.431165351986905</c:v>
                </c:pt>
                <c:pt idx="8523">
                  <c:v>93.431165351986905</c:v>
                </c:pt>
                <c:pt idx="8524">
                  <c:v>93.431165351986905</c:v>
                </c:pt>
                <c:pt idx="8525">
                  <c:v>93.431165351986905</c:v>
                </c:pt>
                <c:pt idx="8526">
                  <c:v>93.431165351986905</c:v>
                </c:pt>
                <c:pt idx="8527">
                  <c:v>93.431165351986905</c:v>
                </c:pt>
                <c:pt idx="8528">
                  <c:v>93.431165351986905</c:v>
                </c:pt>
                <c:pt idx="8529">
                  <c:v>93.431165351986905</c:v>
                </c:pt>
                <c:pt idx="8530">
                  <c:v>93.431165351986905</c:v>
                </c:pt>
                <c:pt idx="8531">
                  <c:v>93.431165351986905</c:v>
                </c:pt>
                <c:pt idx="8532">
                  <c:v>93.431165351986905</c:v>
                </c:pt>
                <c:pt idx="8533">
                  <c:v>93.431165351986905</c:v>
                </c:pt>
                <c:pt idx="8534">
                  <c:v>93.431165351986905</c:v>
                </c:pt>
                <c:pt idx="8535">
                  <c:v>93.431165351986905</c:v>
                </c:pt>
                <c:pt idx="8536">
                  <c:v>93.431165351986905</c:v>
                </c:pt>
                <c:pt idx="8537">
                  <c:v>93.431165351986905</c:v>
                </c:pt>
                <c:pt idx="8538">
                  <c:v>93.431165351986905</c:v>
                </c:pt>
                <c:pt idx="8539">
                  <c:v>93.431165351986905</c:v>
                </c:pt>
                <c:pt idx="8540">
                  <c:v>93.431165351986905</c:v>
                </c:pt>
                <c:pt idx="8541">
                  <c:v>93.431165351986905</c:v>
                </c:pt>
                <c:pt idx="8542">
                  <c:v>93.431165351986905</c:v>
                </c:pt>
                <c:pt idx="8543">
                  <c:v>93.431165351986905</c:v>
                </c:pt>
                <c:pt idx="8544">
                  <c:v>93.431165351986905</c:v>
                </c:pt>
                <c:pt idx="8545">
                  <c:v>93.431165351986905</c:v>
                </c:pt>
                <c:pt idx="8546">
                  <c:v>93.431165351986905</c:v>
                </c:pt>
                <c:pt idx="8547">
                  <c:v>93.431165351986905</c:v>
                </c:pt>
                <c:pt idx="8548">
                  <c:v>93.431165351986905</c:v>
                </c:pt>
                <c:pt idx="8549">
                  <c:v>93.431165351986905</c:v>
                </c:pt>
                <c:pt idx="8550">
                  <c:v>93.431165351986905</c:v>
                </c:pt>
                <c:pt idx="8551">
                  <c:v>93.431165351986905</c:v>
                </c:pt>
                <c:pt idx="8552">
                  <c:v>93.431165351986905</c:v>
                </c:pt>
                <c:pt idx="8553">
                  <c:v>93.431165351986905</c:v>
                </c:pt>
                <c:pt idx="8554">
                  <c:v>93.431165351986905</c:v>
                </c:pt>
                <c:pt idx="8555">
                  <c:v>93.431165351986905</c:v>
                </c:pt>
                <c:pt idx="8556">
                  <c:v>93.431165351986905</c:v>
                </c:pt>
                <c:pt idx="8557">
                  <c:v>93.431165351986905</c:v>
                </c:pt>
                <c:pt idx="8558">
                  <c:v>93.431165351986905</c:v>
                </c:pt>
                <c:pt idx="8559">
                  <c:v>93.431165351986905</c:v>
                </c:pt>
                <c:pt idx="8560">
                  <c:v>93.431165351986905</c:v>
                </c:pt>
                <c:pt idx="8561">
                  <c:v>93.431165351986905</c:v>
                </c:pt>
                <c:pt idx="8562">
                  <c:v>93.431165351986905</c:v>
                </c:pt>
                <c:pt idx="8563">
                  <c:v>93.431165351986905</c:v>
                </c:pt>
                <c:pt idx="8564">
                  <c:v>93.431165351986905</c:v>
                </c:pt>
                <c:pt idx="8565">
                  <c:v>93.431165351986905</c:v>
                </c:pt>
                <c:pt idx="8566">
                  <c:v>93.431165351986905</c:v>
                </c:pt>
                <c:pt idx="8567">
                  <c:v>93.431165351986905</c:v>
                </c:pt>
                <c:pt idx="8568">
                  <c:v>93.431165351986905</c:v>
                </c:pt>
                <c:pt idx="8569">
                  <c:v>93.431165351986905</c:v>
                </c:pt>
                <c:pt idx="8570">
                  <c:v>93.431165351986905</c:v>
                </c:pt>
                <c:pt idx="8571">
                  <c:v>93.431165351986905</c:v>
                </c:pt>
                <c:pt idx="8572">
                  <c:v>93.431165351986905</c:v>
                </c:pt>
                <c:pt idx="8573">
                  <c:v>93.431165351986905</c:v>
                </c:pt>
                <c:pt idx="8574">
                  <c:v>93.431165351986905</c:v>
                </c:pt>
                <c:pt idx="8575">
                  <c:v>93.431165351986905</c:v>
                </c:pt>
                <c:pt idx="8576">
                  <c:v>93.431165351986905</c:v>
                </c:pt>
                <c:pt idx="8577">
                  <c:v>93.431165351986905</c:v>
                </c:pt>
                <c:pt idx="8578">
                  <c:v>93.431165351986905</c:v>
                </c:pt>
                <c:pt idx="8579">
                  <c:v>93.431165351986905</c:v>
                </c:pt>
                <c:pt idx="8580">
                  <c:v>93.431165351986905</c:v>
                </c:pt>
                <c:pt idx="8581">
                  <c:v>93.431165351986905</c:v>
                </c:pt>
                <c:pt idx="8582">
                  <c:v>93.431165351986905</c:v>
                </c:pt>
                <c:pt idx="8583">
                  <c:v>93.431165351986905</c:v>
                </c:pt>
                <c:pt idx="8584">
                  <c:v>93.431165351986905</c:v>
                </c:pt>
                <c:pt idx="8585">
                  <c:v>93.431165351986905</c:v>
                </c:pt>
                <c:pt idx="8586">
                  <c:v>93.431165351986905</c:v>
                </c:pt>
                <c:pt idx="8587">
                  <c:v>93.431165351986905</c:v>
                </c:pt>
                <c:pt idx="8588">
                  <c:v>93.431165351986905</c:v>
                </c:pt>
                <c:pt idx="8589">
                  <c:v>93.431165351986905</c:v>
                </c:pt>
                <c:pt idx="8590">
                  <c:v>93.431165351986905</c:v>
                </c:pt>
                <c:pt idx="8591">
                  <c:v>93.431165351986905</c:v>
                </c:pt>
                <c:pt idx="8592">
                  <c:v>93.431165351986905</c:v>
                </c:pt>
                <c:pt idx="8593">
                  <c:v>93.431165351986905</c:v>
                </c:pt>
                <c:pt idx="8594">
                  <c:v>93.431165351986905</c:v>
                </c:pt>
                <c:pt idx="8595">
                  <c:v>93.431165351986905</c:v>
                </c:pt>
                <c:pt idx="8596">
                  <c:v>93.431165351986905</c:v>
                </c:pt>
                <c:pt idx="8597">
                  <c:v>93.431165351986905</c:v>
                </c:pt>
                <c:pt idx="8598">
                  <c:v>93.431165351986905</c:v>
                </c:pt>
                <c:pt idx="8599">
                  <c:v>93.431165351986905</c:v>
                </c:pt>
                <c:pt idx="8600">
                  <c:v>93.431165351986905</c:v>
                </c:pt>
                <c:pt idx="8601">
                  <c:v>93.431165351986905</c:v>
                </c:pt>
                <c:pt idx="8602">
                  <c:v>93.431165351986905</c:v>
                </c:pt>
                <c:pt idx="8603">
                  <c:v>93.431165351986905</c:v>
                </c:pt>
                <c:pt idx="8604">
                  <c:v>93.431165351986905</c:v>
                </c:pt>
                <c:pt idx="8605">
                  <c:v>93.431165351986905</c:v>
                </c:pt>
                <c:pt idx="8606">
                  <c:v>93.431165351986905</c:v>
                </c:pt>
                <c:pt idx="8607">
                  <c:v>93.431165351986905</c:v>
                </c:pt>
                <c:pt idx="8608">
                  <c:v>93.431165351986905</c:v>
                </c:pt>
                <c:pt idx="8609">
                  <c:v>93.431165351986905</c:v>
                </c:pt>
                <c:pt idx="8610">
                  <c:v>93.431165351986905</c:v>
                </c:pt>
                <c:pt idx="8611">
                  <c:v>93.431165351986905</c:v>
                </c:pt>
                <c:pt idx="8612">
                  <c:v>93.431165351986905</c:v>
                </c:pt>
                <c:pt idx="8613">
                  <c:v>93.431165351986905</c:v>
                </c:pt>
                <c:pt idx="8614">
                  <c:v>93.431165351986905</c:v>
                </c:pt>
                <c:pt idx="8615">
                  <c:v>93.431165351986905</c:v>
                </c:pt>
                <c:pt idx="8616">
                  <c:v>93.431165351986905</c:v>
                </c:pt>
                <c:pt idx="8617">
                  <c:v>93.431165351986905</c:v>
                </c:pt>
                <c:pt idx="8618">
                  <c:v>93.431165351986905</c:v>
                </c:pt>
                <c:pt idx="8619">
                  <c:v>93.431165351986905</c:v>
                </c:pt>
                <c:pt idx="8620">
                  <c:v>93.431165351986905</c:v>
                </c:pt>
                <c:pt idx="8621">
                  <c:v>93.431165351986905</c:v>
                </c:pt>
                <c:pt idx="8622">
                  <c:v>93.431165351986905</c:v>
                </c:pt>
                <c:pt idx="8623">
                  <c:v>93.431165351986905</c:v>
                </c:pt>
                <c:pt idx="8624">
                  <c:v>93.431165351986905</c:v>
                </c:pt>
                <c:pt idx="8625">
                  <c:v>93.431165351986905</c:v>
                </c:pt>
                <c:pt idx="8626">
                  <c:v>93.431165351986905</c:v>
                </c:pt>
                <c:pt idx="8627">
                  <c:v>93.431165351986905</c:v>
                </c:pt>
                <c:pt idx="8628">
                  <c:v>93.431165351986905</c:v>
                </c:pt>
                <c:pt idx="8629">
                  <c:v>93.431165351986905</c:v>
                </c:pt>
                <c:pt idx="8630">
                  <c:v>93.431165351986905</c:v>
                </c:pt>
                <c:pt idx="8631">
                  <c:v>93.431165351986905</c:v>
                </c:pt>
                <c:pt idx="8632">
                  <c:v>93.431165351986905</c:v>
                </c:pt>
                <c:pt idx="8633">
                  <c:v>93.431165351986905</c:v>
                </c:pt>
                <c:pt idx="8634">
                  <c:v>93.431165351986905</c:v>
                </c:pt>
                <c:pt idx="8635">
                  <c:v>93.431165351986905</c:v>
                </c:pt>
                <c:pt idx="8636">
                  <c:v>93.431165351986905</c:v>
                </c:pt>
                <c:pt idx="8637">
                  <c:v>93.431165351986905</c:v>
                </c:pt>
                <c:pt idx="8638">
                  <c:v>93.431165351986905</c:v>
                </c:pt>
                <c:pt idx="8639">
                  <c:v>93.431165351986905</c:v>
                </c:pt>
                <c:pt idx="8640">
                  <c:v>93.431165351986905</c:v>
                </c:pt>
                <c:pt idx="8641">
                  <c:v>93.431165351986905</c:v>
                </c:pt>
                <c:pt idx="8642">
                  <c:v>93.431165351986905</c:v>
                </c:pt>
                <c:pt idx="8643">
                  <c:v>93.431165351986905</c:v>
                </c:pt>
                <c:pt idx="8644">
                  <c:v>93.431165351986905</c:v>
                </c:pt>
                <c:pt idx="8645">
                  <c:v>93.431165351986905</c:v>
                </c:pt>
                <c:pt idx="8646">
                  <c:v>93.431165351986905</c:v>
                </c:pt>
                <c:pt idx="8647">
                  <c:v>93.431165351986905</c:v>
                </c:pt>
                <c:pt idx="8648">
                  <c:v>93.431165351986905</c:v>
                </c:pt>
                <c:pt idx="8649">
                  <c:v>93.431165351986905</c:v>
                </c:pt>
                <c:pt idx="8650">
                  <c:v>93.431165351986905</c:v>
                </c:pt>
                <c:pt idx="8651">
                  <c:v>93.431165351986905</c:v>
                </c:pt>
                <c:pt idx="8652">
                  <c:v>93.431165351986905</c:v>
                </c:pt>
                <c:pt idx="8653">
                  <c:v>93.431165351986905</c:v>
                </c:pt>
                <c:pt idx="8654">
                  <c:v>93.431165351986905</c:v>
                </c:pt>
                <c:pt idx="8655">
                  <c:v>93.431165351986905</c:v>
                </c:pt>
                <c:pt idx="8656">
                  <c:v>93.431165351986905</c:v>
                </c:pt>
                <c:pt idx="8657">
                  <c:v>93.431165351986905</c:v>
                </c:pt>
                <c:pt idx="8658">
                  <c:v>93.431165351986905</c:v>
                </c:pt>
                <c:pt idx="8659">
                  <c:v>93.431165351986905</c:v>
                </c:pt>
                <c:pt idx="8660">
                  <c:v>93.431165351986905</c:v>
                </c:pt>
                <c:pt idx="8661">
                  <c:v>93.431165351986905</c:v>
                </c:pt>
                <c:pt idx="8662">
                  <c:v>93.431165351986905</c:v>
                </c:pt>
                <c:pt idx="8663">
                  <c:v>93.431165351986905</c:v>
                </c:pt>
                <c:pt idx="8664">
                  <c:v>93.431165351986905</c:v>
                </c:pt>
                <c:pt idx="8665">
                  <c:v>93.431165351986905</c:v>
                </c:pt>
                <c:pt idx="8666">
                  <c:v>93.431165351986905</c:v>
                </c:pt>
                <c:pt idx="8667">
                  <c:v>93.431165351986905</c:v>
                </c:pt>
                <c:pt idx="8668">
                  <c:v>93.431165351986905</c:v>
                </c:pt>
                <c:pt idx="8669">
                  <c:v>93.431165351986905</c:v>
                </c:pt>
                <c:pt idx="8670">
                  <c:v>93.431165351986905</c:v>
                </c:pt>
                <c:pt idx="8671">
                  <c:v>93.431165351986905</c:v>
                </c:pt>
                <c:pt idx="8672">
                  <c:v>93.431165351986905</c:v>
                </c:pt>
                <c:pt idx="8673">
                  <c:v>93.431165351986905</c:v>
                </c:pt>
                <c:pt idx="8674">
                  <c:v>93.431165351986905</c:v>
                </c:pt>
                <c:pt idx="8675">
                  <c:v>93.431165351986905</c:v>
                </c:pt>
                <c:pt idx="8676">
                  <c:v>93.431165351986905</c:v>
                </c:pt>
                <c:pt idx="8677">
                  <c:v>93.431165351986905</c:v>
                </c:pt>
                <c:pt idx="8678">
                  <c:v>93.431165351986905</c:v>
                </c:pt>
                <c:pt idx="8679">
                  <c:v>93.431165351986905</c:v>
                </c:pt>
                <c:pt idx="8680">
                  <c:v>93.431165351986905</c:v>
                </c:pt>
                <c:pt idx="8681">
                  <c:v>93.431165351986905</c:v>
                </c:pt>
                <c:pt idx="8682">
                  <c:v>93.431165351986905</c:v>
                </c:pt>
                <c:pt idx="8683">
                  <c:v>93.431165351986905</c:v>
                </c:pt>
                <c:pt idx="8684">
                  <c:v>93.431165351986905</c:v>
                </c:pt>
                <c:pt idx="8685">
                  <c:v>93.431165351986905</c:v>
                </c:pt>
                <c:pt idx="8686">
                  <c:v>93.431165351986905</c:v>
                </c:pt>
                <c:pt idx="8687">
                  <c:v>93.431165351986905</c:v>
                </c:pt>
                <c:pt idx="8688">
                  <c:v>93.431165351986905</c:v>
                </c:pt>
                <c:pt idx="8689">
                  <c:v>93.431165351986905</c:v>
                </c:pt>
                <c:pt idx="8690">
                  <c:v>93.431165351986905</c:v>
                </c:pt>
                <c:pt idx="8691">
                  <c:v>93.431165351986905</c:v>
                </c:pt>
                <c:pt idx="8692">
                  <c:v>93.431165351986905</c:v>
                </c:pt>
                <c:pt idx="8693">
                  <c:v>93.431165351986905</c:v>
                </c:pt>
                <c:pt idx="8694">
                  <c:v>93.431165351986905</c:v>
                </c:pt>
                <c:pt idx="8695">
                  <c:v>93.431165351986905</c:v>
                </c:pt>
                <c:pt idx="8696">
                  <c:v>93.431165351986905</c:v>
                </c:pt>
                <c:pt idx="8697">
                  <c:v>93.431165351986905</c:v>
                </c:pt>
                <c:pt idx="8698">
                  <c:v>93.431165351986905</c:v>
                </c:pt>
                <c:pt idx="8699">
                  <c:v>93.431165351986905</c:v>
                </c:pt>
                <c:pt idx="8700">
                  <c:v>93.431165351986905</c:v>
                </c:pt>
                <c:pt idx="8701">
                  <c:v>93.431165351986905</c:v>
                </c:pt>
                <c:pt idx="8702">
                  <c:v>93.431165351986905</c:v>
                </c:pt>
                <c:pt idx="8703">
                  <c:v>93.431165351986905</c:v>
                </c:pt>
                <c:pt idx="8704">
                  <c:v>93.431165351986905</c:v>
                </c:pt>
                <c:pt idx="8705">
                  <c:v>93.431165351986905</c:v>
                </c:pt>
                <c:pt idx="8706">
                  <c:v>93.431165351986905</c:v>
                </c:pt>
                <c:pt idx="8707">
                  <c:v>93.431165351986905</c:v>
                </c:pt>
                <c:pt idx="8708">
                  <c:v>93.431165351986905</c:v>
                </c:pt>
                <c:pt idx="8709">
                  <c:v>93.431165351986905</c:v>
                </c:pt>
                <c:pt idx="8710">
                  <c:v>93.431165351986905</c:v>
                </c:pt>
                <c:pt idx="8711">
                  <c:v>93.431165351986905</c:v>
                </c:pt>
                <c:pt idx="8712">
                  <c:v>93.431165351986905</c:v>
                </c:pt>
                <c:pt idx="8713">
                  <c:v>93.431165351986905</c:v>
                </c:pt>
                <c:pt idx="8714">
                  <c:v>93.431165351986905</c:v>
                </c:pt>
                <c:pt idx="8715">
                  <c:v>93.431165351986905</c:v>
                </c:pt>
                <c:pt idx="8716">
                  <c:v>93.431165351986905</c:v>
                </c:pt>
                <c:pt idx="8717">
                  <c:v>93.431165351986905</c:v>
                </c:pt>
                <c:pt idx="8718">
                  <c:v>93.431165351986905</c:v>
                </c:pt>
                <c:pt idx="8719">
                  <c:v>93.431165351986905</c:v>
                </c:pt>
                <c:pt idx="8720">
                  <c:v>93.431165351986905</c:v>
                </c:pt>
                <c:pt idx="8721">
                  <c:v>93.431165351986905</c:v>
                </c:pt>
                <c:pt idx="8722">
                  <c:v>93.431165351986905</c:v>
                </c:pt>
                <c:pt idx="8723">
                  <c:v>93.431165351986905</c:v>
                </c:pt>
                <c:pt idx="8724">
                  <c:v>93.431165351986905</c:v>
                </c:pt>
                <c:pt idx="8725">
                  <c:v>93.431165351986905</c:v>
                </c:pt>
                <c:pt idx="8726">
                  <c:v>93.431165351986905</c:v>
                </c:pt>
                <c:pt idx="8727">
                  <c:v>93.431165351986905</c:v>
                </c:pt>
                <c:pt idx="8728">
                  <c:v>93.431165351986905</c:v>
                </c:pt>
                <c:pt idx="8729">
                  <c:v>93.431165351986905</c:v>
                </c:pt>
                <c:pt idx="8730">
                  <c:v>93.431165351986905</c:v>
                </c:pt>
                <c:pt idx="8731">
                  <c:v>93.431165351986905</c:v>
                </c:pt>
                <c:pt idx="8732">
                  <c:v>93.431165351986905</c:v>
                </c:pt>
                <c:pt idx="8733">
                  <c:v>93.431165351986905</c:v>
                </c:pt>
                <c:pt idx="8734">
                  <c:v>93.431165351986905</c:v>
                </c:pt>
                <c:pt idx="8735">
                  <c:v>93.431165351986905</c:v>
                </c:pt>
                <c:pt idx="8736">
                  <c:v>93.431165351986905</c:v>
                </c:pt>
                <c:pt idx="8737">
                  <c:v>93.431165351986905</c:v>
                </c:pt>
                <c:pt idx="8738">
                  <c:v>93.431165351986905</c:v>
                </c:pt>
                <c:pt idx="8739">
                  <c:v>93.431165351986905</c:v>
                </c:pt>
                <c:pt idx="8740">
                  <c:v>93.431165351986905</c:v>
                </c:pt>
                <c:pt idx="8741">
                  <c:v>93.431165351986905</c:v>
                </c:pt>
                <c:pt idx="8742">
                  <c:v>93.431165351986905</c:v>
                </c:pt>
                <c:pt idx="8743">
                  <c:v>93.431165351986905</c:v>
                </c:pt>
                <c:pt idx="8744">
                  <c:v>93.431165351986905</c:v>
                </c:pt>
                <c:pt idx="8745">
                  <c:v>93.431165351986905</c:v>
                </c:pt>
                <c:pt idx="8746">
                  <c:v>93.431165351986905</c:v>
                </c:pt>
                <c:pt idx="8747">
                  <c:v>93.431165351986905</c:v>
                </c:pt>
                <c:pt idx="8748">
                  <c:v>93.431165351986905</c:v>
                </c:pt>
                <c:pt idx="8749">
                  <c:v>93.431165351986905</c:v>
                </c:pt>
                <c:pt idx="8750">
                  <c:v>93.431165351986905</c:v>
                </c:pt>
                <c:pt idx="8751">
                  <c:v>93.431165351986905</c:v>
                </c:pt>
                <c:pt idx="8752">
                  <c:v>93.431165351986905</c:v>
                </c:pt>
                <c:pt idx="8753">
                  <c:v>93.431165351986905</c:v>
                </c:pt>
                <c:pt idx="8754">
                  <c:v>93.431165351986905</c:v>
                </c:pt>
                <c:pt idx="8755">
                  <c:v>93.431165351986905</c:v>
                </c:pt>
                <c:pt idx="8756">
                  <c:v>93.431165351986905</c:v>
                </c:pt>
                <c:pt idx="8757">
                  <c:v>93.431165351986905</c:v>
                </c:pt>
                <c:pt idx="8758">
                  <c:v>93.431165351986905</c:v>
                </c:pt>
                <c:pt idx="8759">
                  <c:v>93.431165351986905</c:v>
                </c:pt>
                <c:pt idx="8760">
                  <c:v>93.431165351986905</c:v>
                </c:pt>
                <c:pt idx="8761">
                  <c:v>93.431165351986905</c:v>
                </c:pt>
                <c:pt idx="8762">
                  <c:v>93.431165351986905</c:v>
                </c:pt>
                <c:pt idx="8763">
                  <c:v>93.431165351986905</c:v>
                </c:pt>
                <c:pt idx="8764">
                  <c:v>93.431165351986905</c:v>
                </c:pt>
                <c:pt idx="8765">
                  <c:v>93.431165351986905</c:v>
                </c:pt>
                <c:pt idx="8766">
                  <c:v>93.431165351986905</c:v>
                </c:pt>
                <c:pt idx="8767">
                  <c:v>93.431165351986905</c:v>
                </c:pt>
                <c:pt idx="8768">
                  <c:v>93.431165351986905</c:v>
                </c:pt>
                <c:pt idx="8769">
                  <c:v>93.431165351986905</c:v>
                </c:pt>
                <c:pt idx="8770">
                  <c:v>93.431165351986905</c:v>
                </c:pt>
                <c:pt idx="8771">
                  <c:v>93.431165351986905</c:v>
                </c:pt>
                <c:pt idx="8772">
                  <c:v>93.431165351986905</c:v>
                </c:pt>
                <c:pt idx="8773">
                  <c:v>93.431165351986905</c:v>
                </c:pt>
                <c:pt idx="8774">
                  <c:v>93.431165351986905</c:v>
                </c:pt>
                <c:pt idx="8775">
                  <c:v>93.431165351986905</c:v>
                </c:pt>
                <c:pt idx="8776">
                  <c:v>93.431165351986905</c:v>
                </c:pt>
                <c:pt idx="8777">
                  <c:v>93.431165351986905</c:v>
                </c:pt>
                <c:pt idx="8778">
                  <c:v>93.431165351986905</c:v>
                </c:pt>
                <c:pt idx="8779">
                  <c:v>93.431165351986905</c:v>
                </c:pt>
                <c:pt idx="8780">
                  <c:v>93.431165351986905</c:v>
                </c:pt>
                <c:pt idx="8781">
                  <c:v>93.431165351986905</c:v>
                </c:pt>
                <c:pt idx="8782">
                  <c:v>93.431165351986905</c:v>
                </c:pt>
                <c:pt idx="8783">
                  <c:v>93.431165351986905</c:v>
                </c:pt>
                <c:pt idx="8784">
                  <c:v>93.431165351986905</c:v>
                </c:pt>
                <c:pt idx="8785">
                  <c:v>93.431165351986905</c:v>
                </c:pt>
                <c:pt idx="8786">
                  <c:v>93.431165351986905</c:v>
                </c:pt>
                <c:pt idx="8787">
                  <c:v>93.431165351986905</c:v>
                </c:pt>
                <c:pt idx="8788">
                  <c:v>93.431165351986905</c:v>
                </c:pt>
                <c:pt idx="8789">
                  <c:v>93.431165351986905</c:v>
                </c:pt>
                <c:pt idx="8790">
                  <c:v>93.431165351986905</c:v>
                </c:pt>
                <c:pt idx="8791">
                  <c:v>93.431165351986905</c:v>
                </c:pt>
                <c:pt idx="8792">
                  <c:v>93.431165351986905</c:v>
                </c:pt>
                <c:pt idx="8793">
                  <c:v>93.431165351986905</c:v>
                </c:pt>
                <c:pt idx="8794">
                  <c:v>93.431165351986905</c:v>
                </c:pt>
                <c:pt idx="8795">
                  <c:v>93.431165351986905</c:v>
                </c:pt>
                <c:pt idx="8796">
                  <c:v>93.431165351986905</c:v>
                </c:pt>
                <c:pt idx="8797">
                  <c:v>93.431165351986905</c:v>
                </c:pt>
                <c:pt idx="8798">
                  <c:v>93.431165351986905</c:v>
                </c:pt>
                <c:pt idx="8799">
                  <c:v>93.431165351986905</c:v>
                </c:pt>
                <c:pt idx="8800">
                  <c:v>93.431165351986905</c:v>
                </c:pt>
                <c:pt idx="8801">
                  <c:v>93.431165351986905</c:v>
                </c:pt>
                <c:pt idx="8802">
                  <c:v>93.431165351986905</c:v>
                </c:pt>
                <c:pt idx="8803">
                  <c:v>93.431165351986905</c:v>
                </c:pt>
                <c:pt idx="8804">
                  <c:v>93.431165351986905</c:v>
                </c:pt>
                <c:pt idx="8805">
                  <c:v>93.431165351986905</c:v>
                </c:pt>
                <c:pt idx="8806">
                  <c:v>93.431165351986905</c:v>
                </c:pt>
                <c:pt idx="8807">
                  <c:v>93.431165351986905</c:v>
                </c:pt>
                <c:pt idx="8808">
                  <c:v>93.431165351986905</c:v>
                </c:pt>
                <c:pt idx="8809">
                  <c:v>93.431165351986905</c:v>
                </c:pt>
                <c:pt idx="8810">
                  <c:v>93.431165351986905</c:v>
                </c:pt>
                <c:pt idx="8811">
                  <c:v>93.431165351986905</c:v>
                </c:pt>
                <c:pt idx="8812">
                  <c:v>93.431165351986905</c:v>
                </c:pt>
                <c:pt idx="8813">
                  <c:v>93.431165351986905</c:v>
                </c:pt>
                <c:pt idx="8814">
                  <c:v>93.431165351986905</c:v>
                </c:pt>
                <c:pt idx="8815">
                  <c:v>93.431165351986905</c:v>
                </c:pt>
                <c:pt idx="8816">
                  <c:v>93.431165351986905</c:v>
                </c:pt>
                <c:pt idx="8817">
                  <c:v>93.431165351986905</c:v>
                </c:pt>
                <c:pt idx="8818">
                  <c:v>93.431165351986905</c:v>
                </c:pt>
                <c:pt idx="8819">
                  <c:v>93.431165351986905</c:v>
                </c:pt>
                <c:pt idx="8820">
                  <c:v>93.431165351986905</c:v>
                </c:pt>
                <c:pt idx="8821">
                  <c:v>93.431165351986905</c:v>
                </c:pt>
                <c:pt idx="8822">
                  <c:v>93.431165351986905</c:v>
                </c:pt>
                <c:pt idx="8823">
                  <c:v>93.431165351986905</c:v>
                </c:pt>
                <c:pt idx="8824">
                  <c:v>93.431165351986905</c:v>
                </c:pt>
                <c:pt idx="8825">
                  <c:v>93.431165351986905</c:v>
                </c:pt>
                <c:pt idx="8826">
                  <c:v>93.431165351986905</c:v>
                </c:pt>
                <c:pt idx="8827">
                  <c:v>93.431165351986905</c:v>
                </c:pt>
                <c:pt idx="8828">
                  <c:v>93.431165351986905</c:v>
                </c:pt>
                <c:pt idx="8829">
                  <c:v>93.431165351986905</c:v>
                </c:pt>
                <c:pt idx="8830">
                  <c:v>93.431165351986905</c:v>
                </c:pt>
                <c:pt idx="8831">
                  <c:v>93.431165351986905</c:v>
                </c:pt>
                <c:pt idx="8832">
                  <c:v>93.431165351986905</c:v>
                </c:pt>
                <c:pt idx="8833">
                  <c:v>93.431165351986905</c:v>
                </c:pt>
                <c:pt idx="8834">
                  <c:v>93.431165351986905</c:v>
                </c:pt>
                <c:pt idx="8835">
                  <c:v>93.431165351986905</c:v>
                </c:pt>
                <c:pt idx="8836">
                  <c:v>93.431165351986905</c:v>
                </c:pt>
                <c:pt idx="8837">
                  <c:v>93.431165351986905</c:v>
                </c:pt>
                <c:pt idx="8838">
                  <c:v>93.431165351986905</c:v>
                </c:pt>
                <c:pt idx="8839">
                  <c:v>93.431165351986905</c:v>
                </c:pt>
                <c:pt idx="8840">
                  <c:v>93.431165351986905</c:v>
                </c:pt>
                <c:pt idx="8841">
                  <c:v>93.431165351986905</c:v>
                </c:pt>
                <c:pt idx="8842">
                  <c:v>93.431165351986905</c:v>
                </c:pt>
                <c:pt idx="8843">
                  <c:v>93.431165351986905</c:v>
                </c:pt>
                <c:pt idx="8844">
                  <c:v>93.431165351986905</c:v>
                </c:pt>
                <c:pt idx="8845">
                  <c:v>93.431165351986905</c:v>
                </c:pt>
                <c:pt idx="8846">
                  <c:v>93.431165351986905</c:v>
                </c:pt>
                <c:pt idx="8847">
                  <c:v>93.431165351986905</c:v>
                </c:pt>
                <c:pt idx="8848">
                  <c:v>93.431165351986905</c:v>
                </c:pt>
                <c:pt idx="8849">
                  <c:v>93.431165351986905</c:v>
                </c:pt>
                <c:pt idx="8850">
                  <c:v>93.431165351986905</c:v>
                </c:pt>
                <c:pt idx="8851">
                  <c:v>93.431165351986905</c:v>
                </c:pt>
                <c:pt idx="8852">
                  <c:v>93.431165351986905</c:v>
                </c:pt>
                <c:pt idx="8853">
                  <c:v>93.431165351986905</c:v>
                </c:pt>
                <c:pt idx="8854">
                  <c:v>93.431165351986905</c:v>
                </c:pt>
                <c:pt idx="8855">
                  <c:v>93.431165351986905</c:v>
                </c:pt>
                <c:pt idx="8856">
                  <c:v>93.431165351986905</c:v>
                </c:pt>
                <c:pt idx="8857">
                  <c:v>93.431165351986905</c:v>
                </c:pt>
                <c:pt idx="8858">
                  <c:v>93.431165351986905</c:v>
                </c:pt>
                <c:pt idx="8859">
                  <c:v>93.431165351986905</c:v>
                </c:pt>
                <c:pt idx="8860">
                  <c:v>93.431165351986905</c:v>
                </c:pt>
                <c:pt idx="8861">
                  <c:v>93.431165351986905</c:v>
                </c:pt>
                <c:pt idx="8862">
                  <c:v>93.431165351986905</c:v>
                </c:pt>
                <c:pt idx="8863">
                  <c:v>93.431165351986905</c:v>
                </c:pt>
                <c:pt idx="8864">
                  <c:v>93.431165351986905</c:v>
                </c:pt>
                <c:pt idx="8865">
                  <c:v>93.431165351986905</c:v>
                </c:pt>
                <c:pt idx="8866">
                  <c:v>93.431165351986905</c:v>
                </c:pt>
                <c:pt idx="8867">
                  <c:v>93.431165351986905</c:v>
                </c:pt>
                <c:pt idx="8868">
                  <c:v>93.431165351986905</c:v>
                </c:pt>
                <c:pt idx="8869">
                  <c:v>93.431165351986905</c:v>
                </c:pt>
                <c:pt idx="8870">
                  <c:v>93.431165351986905</c:v>
                </c:pt>
                <c:pt idx="8871">
                  <c:v>93.431165351986905</c:v>
                </c:pt>
                <c:pt idx="8872">
                  <c:v>93.431165351986905</c:v>
                </c:pt>
                <c:pt idx="8873">
                  <c:v>93.431165351986905</c:v>
                </c:pt>
                <c:pt idx="8874">
                  <c:v>93.431165351986905</c:v>
                </c:pt>
                <c:pt idx="8875">
                  <c:v>93.431165351986905</c:v>
                </c:pt>
                <c:pt idx="8876">
                  <c:v>93.431165351986905</c:v>
                </c:pt>
                <c:pt idx="8877">
                  <c:v>93.431165351986905</c:v>
                </c:pt>
                <c:pt idx="8878">
                  <c:v>93.431165351986905</c:v>
                </c:pt>
                <c:pt idx="8879">
                  <c:v>93.431165351986905</c:v>
                </c:pt>
                <c:pt idx="8880">
                  <c:v>93.431165351986905</c:v>
                </c:pt>
                <c:pt idx="8881">
                  <c:v>93.431165351986905</c:v>
                </c:pt>
                <c:pt idx="8882">
                  <c:v>93.431165351986905</c:v>
                </c:pt>
                <c:pt idx="8883">
                  <c:v>93.431165351986905</c:v>
                </c:pt>
                <c:pt idx="8884">
                  <c:v>93.431165351986905</c:v>
                </c:pt>
                <c:pt idx="8885">
                  <c:v>93.431165351986905</c:v>
                </c:pt>
                <c:pt idx="8886">
                  <c:v>93.431165351986905</c:v>
                </c:pt>
                <c:pt idx="8887">
                  <c:v>93.431165351986905</c:v>
                </c:pt>
                <c:pt idx="8888">
                  <c:v>93.431165351986905</c:v>
                </c:pt>
                <c:pt idx="8889">
                  <c:v>93.431165351986905</c:v>
                </c:pt>
                <c:pt idx="8890">
                  <c:v>93.431165351986905</c:v>
                </c:pt>
                <c:pt idx="8891">
                  <c:v>93.431165351986905</c:v>
                </c:pt>
                <c:pt idx="8892">
                  <c:v>93.431165351986905</c:v>
                </c:pt>
                <c:pt idx="8893">
                  <c:v>93.431165351986905</c:v>
                </c:pt>
                <c:pt idx="8894">
                  <c:v>93.431165351986905</c:v>
                </c:pt>
                <c:pt idx="8895">
                  <c:v>93.431165351986905</c:v>
                </c:pt>
                <c:pt idx="8896">
                  <c:v>93.431165351986905</c:v>
                </c:pt>
                <c:pt idx="8897">
                  <c:v>93.431165351986905</c:v>
                </c:pt>
                <c:pt idx="8898">
                  <c:v>93.431165351986905</c:v>
                </c:pt>
                <c:pt idx="8899">
                  <c:v>93.431165351986905</c:v>
                </c:pt>
                <c:pt idx="8900">
                  <c:v>93.431165351986905</c:v>
                </c:pt>
                <c:pt idx="8901">
                  <c:v>93.431165351986905</c:v>
                </c:pt>
                <c:pt idx="8902">
                  <c:v>93.431165351986905</c:v>
                </c:pt>
                <c:pt idx="8903">
                  <c:v>93.431165351986905</c:v>
                </c:pt>
                <c:pt idx="8904">
                  <c:v>93.431165351986905</c:v>
                </c:pt>
                <c:pt idx="8905">
                  <c:v>93.431165351986905</c:v>
                </c:pt>
                <c:pt idx="8906">
                  <c:v>93.431165351986905</c:v>
                </c:pt>
                <c:pt idx="8907">
                  <c:v>93.431165351986905</c:v>
                </c:pt>
                <c:pt idx="8908">
                  <c:v>93.431165351986905</c:v>
                </c:pt>
                <c:pt idx="8909">
                  <c:v>93.431165351986905</c:v>
                </c:pt>
                <c:pt idx="8910">
                  <c:v>93.431165351986905</c:v>
                </c:pt>
                <c:pt idx="8911">
                  <c:v>93.431165351986905</c:v>
                </c:pt>
                <c:pt idx="8912">
                  <c:v>93.431165351986905</c:v>
                </c:pt>
                <c:pt idx="8913">
                  <c:v>93.431165351986905</c:v>
                </c:pt>
                <c:pt idx="8914">
                  <c:v>93.431165351986905</c:v>
                </c:pt>
                <c:pt idx="8915">
                  <c:v>93.431165351986905</c:v>
                </c:pt>
                <c:pt idx="8916">
                  <c:v>93.431165351986905</c:v>
                </c:pt>
                <c:pt idx="8917">
                  <c:v>93.431165351986905</c:v>
                </c:pt>
                <c:pt idx="8918">
                  <c:v>93.431165351986905</c:v>
                </c:pt>
                <c:pt idx="8919">
                  <c:v>93.431165351986905</c:v>
                </c:pt>
                <c:pt idx="8920">
                  <c:v>93.431165351986905</c:v>
                </c:pt>
                <c:pt idx="8921">
                  <c:v>93.431165351986905</c:v>
                </c:pt>
                <c:pt idx="8922">
                  <c:v>93.431165351986905</c:v>
                </c:pt>
                <c:pt idx="8923">
                  <c:v>93.431165351986905</c:v>
                </c:pt>
                <c:pt idx="8924">
                  <c:v>93.431165351986905</c:v>
                </c:pt>
                <c:pt idx="8925">
                  <c:v>93.431165351986905</c:v>
                </c:pt>
                <c:pt idx="8926">
                  <c:v>93.431165351986905</c:v>
                </c:pt>
                <c:pt idx="8927">
                  <c:v>93.431165351986905</c:v>
                </c:pt>
                <c:pt idx="8928">
                  <c:v>93.431165351986905</c:v>
                </c:pt>
                <c:pt idx="8929">
                  <c:v>93.431165351986905</c:v>
                </c:pt>
                <c:pt idx="8930">
                  <c:v>93.431165351986905</c:v>
                </c:pt>
                <c:pt idx="8931">
                  <c:v>93.431165351986905</c:v>
                </c:pt>
                <c:pt idx="8932">
                  <c:v>93.431165351986905</c:v>
                </c:pt>
                <c:pt idx="8933">
                  <c:v>93.431165351986905</c:v>
                </c:pt>
                <c:pt idx="8934">
                  <c:v>93.431165351986905</c:v>
                </c:pt>
                <c:pt idx="8935">
                  <c:v>93.431165351986905</c:v>
                </c:pt>
                <c:pt idx="8936">
                  <c:v>93.431165351986905</c:v>
                </c:pt>
                <c:pt idx="8937">
                  <c:v>93.431165351986905</c:v>
                </c:pt>
                <c:pt idx="8938">
                  <c:v>93.431165351986905</c:v>
                </c:pt>
                <c:pt idx="8939">
                  <c:v>93.431165351986905</c:v>
                </c:pt>
                <c:pt idx="8940">
                  <c:v>93.431165351986905</c:v>
                </c:pt>
                <c:pt idx="8941">
                  <c:v>93.431165351986905</c:v>
                </c:pt>
                <c:pt idx="8942">
                  <c:v>93.431165351986905</c:v>
                </c:pt>
                <c:pt idx="8943">
                  <c:v>93.431165351986905</c:v>
                </c:pt>
                <c:pt idx="8944">
                  <c:v>93.431165351986905</c:v>
                </c:pt>
                <c:pt idx="8945">
                  <c:v>93.431165351986905</c:v>
                </c:pt>
                <c:pt idx="8946">
                  <c:v>93.431165351986905</c:v>
                </c:pt>
                <c:pt idx="8947">
                  <c:v>93.431165351986905</c:v>
                </c:pt>
                <c:pt idx="8948">
                  <c:v>93.431165351986905</c:v>
                </c:pt>
                <c:pt idx="8949">
                  <c:v>93.431165351986905</c:v>
                </c:pt>
                <c:pt idx="8950">
                  <c:v>93.431165351986905</c:v>
                </c:pt>
                <c:pt idx="8951">
                  <c:v>93.431165351986905</c:v>
                </c:pt>
                <c:pt idx="8952">
                  <c:v>93.431165351986905</c:v>
                </c:pt>
                <c:pt idx="8953">
                  <c:v>93.431165351986905</c:v>
                </c:pt>
                <c:pt idx="8954">
                  <c:v>93.431165351986905</c:v>
                </c:pt>
                <c:pt idx="8955">
                  <c:v>93.431165351986905</c:v>
                </c:pt>
                <c:pt idx="8956">
                  <c:v>93.431165351986905</c:v>
                </c:pt>
                <c:pt idx="8957">
                  <c:v>93.431165351986905</c:v>
                </c:pt>
                <c:pt idx="8958">
                  <c:v>93.431165351986905</c:v>
                </c:pt>
                <c:pt idx="8959">
                  <c:v>93.431165351986905</c:v>
                </c:pt>
                <c:pt idx="8960">
                  <c:v>93.431165351986905</c:v>
                </c:pt>
                <c:pt idx="8961">
                  <c:v>93.431165351986905</c:v>
                </c:pt>
                <c:pt idx="8962">
                  <c:v>93.431165351986905</c:v>
                </c:pt>
                <c:pt idx="8963">
                  <c:v>93.431165351986905</c:v>
                </c:pt>
                <c:pt idx="8964">
                  <c:v>93.431165351986905</c:v>
                </c:pt>
                <c:pt idx="8965">
                  <c:v>93.431165351986905</c:v>
                </c:pt>
                <c:pt idx="8966">
                  <c:v>93.431165351986905</c:v>
                </c:pt>
                <c:pt idx="8967">
                  <c:v>93.431165351986905</c:v>
                </c:pt>
                <c:pt idx="8968">
                  <c:v>93.431165351986905</c:v>
                </c:pt>
                <c:pt idx="8969">
                  <c:v>93.431165351986905</c:v>
                </c:pt>
                <c:pt idx="8970">
                  <c:v>93.431165351986905</c:v>
                </c:pt>
                <c:pt idx="8971">
                  <c:v>93.431165351986905</c:v>
                </c:pt>
                <c:pt idx="8972">
                  <c:v>93.431165351986905</c:v>
                </c:pt>
                <c:pt idx="8973">
                  <c:v>93.431165351986905</c:v>
                </c:pt>
                <c:pt idx="8974">
                  <c:v>93.431165351986905</c:v>
                </c:pt>
                <c:pt idx="8975">
                  <c:v>93.431165351986905</c:v>
                </c:pt>
                <c:pt idx="8976">
                  <c:v>93.431165351986905</c:v>
                </c:pt>
                <c:pt idx="8977">
                  <c:v>93.431165351986905</c:v>
                </c:pt>
                <c:pt idx="8978">
                  <c:v>93.431165351986905</c:v>
                </c:pt>
                <c:pt idx="8979">
                  <c:v>93.431165351986905</c:v>
                </c:pt>
                <c:pt idx="8980">
                  <c:v>93.431165351986905</c:v>
                </c:pt>
                <c:pt idx="8981">
                  <c:v>93.431165351986905</c:v>
                </c:pt>
                <c:pt idx="8982">
                  <c:v>93.431165351986905</c:v>
                </c:pt>
                <c:pt idx="8983">
                  <c:v>93.431165351986905</c:v>
                </c:pt>
                <c:pt idx="8984">
                  <c:v>93.431165351986905</c:v>
                </c:pt>
                <c:pt idx="8985">
                  <c:v>93.431165351986905</c:v>
                </c:pt>
                <c:pt idx="8986">
                  <c:v>93.431165351986905</c:v>
                </c:pt>
                <c:pt idx="8987">
                  <c:v>93.431165351986905</c:v>
                </c:pt>
                <c:pt idx="8988">
                  <c:v>93.431165351986905</c:v>
                </c:pt>
                <c:pt idx="8989">
                  <c:v>93.431165351986905</c:v>
                </c:pt>
                <c:pt idx="8990">
                  <c:v>93.431165351986905</c:v>
                </c:pt>
                <c:pt idx="8991">
                  <c:v>93.431165351986905</c:v>
                </c:pt>
                <c:pt idx="8992">
                  <c:v>93.431165351986905</c:v>
                </c:pt>
                <c:pt idx="8993">
                  <c:v>93.431165351986905</c:v>
                </c:pt>
                <c:pt idx="8994">
                  <c:v>93.431165351986905</c:v>
                </c:pt>
                <c:pt idx="8995">
                  <c:v>93.431165351986905</c:v>
                </c:pt>
                <c:pt idx="8996">
                  <c:v>93.431165351986905</c:v>
                </c:pt>
                <c:pt idx="8997">
                  <c:v>93.431165351986905</c:v>
                </c:pt>
                <c:pt idx="8998">
                  <c:v>93.431165351986905</c:v>
                </c:pt>
                <c:pt idx="8999">
                  <c:v>93.431165351986905</c:v>
                </c:pt>
                <c:pt idx="9000">
                  <c:v>93.431165351986905</c:v>
                </c:pt>
                <c:pt idx="9001">
                  <c:v>93.431165351986905</c:v>
                </c:pt>
                <c:pt idx="9002">
                  <c:v>93.431165351986905</c:v>
                </c:pt>
                <c:pt idx="9003">
                  <c:v>93.431165351986905</c:v>
                </c:pt>
                <c:pt idx="9004">
                  <c:v>93.431165351986905</c:v>
                </c:pt>
                <c:pt idx="9005">
                  <c:v>93.431165351986905</c:v>
                </c:pt>
                <c:pt idx="9006">
                  <c:v>93.431165351986905</c:v>
                </c:pt>
                <c:pt idx="9007">
                  <c:v>93.431165351986905</c:v>
                </c:pt>
                <c:pt idx="9008">
                  <c:v>93.431165351986905</c:v>
                </c:pt>
                <c:pt idx="9009">
                  <c:v>93.431165351986905</c:v>
                </c:pt>
                <c:pt idx="9010">
                  <c:v>93.431165351986905</c:v>
                </c:pt>
                <c:pt idx="9011">
                  <c:v>93.431165351986905</c:v>
                </c:pt>
                <c:pt idx="9012">
                  <c:v>93.431165351986905</c:v>
                </c:pt>
                <c:pt idx="9013">
                  <c:v>93.431165351986905</c:v>
                </c:pt>
                <c:pt idx="9014">
                  <c:v>93.431165351986905</c:v>
                </c:pt>
                <c:pt idx="9015">
                  <c:v>93.431165351986905</c:v>
                </c:pt>
                <c:pt idx="9016">
                  <c:v>93.431165351986905</c:v>
                </c:pt>
                <c:pt idx="9017">
                  <c:v>93.431165351986905</c:v>
                </c:pt>
                <c:pt idx="9018">
                  <c:v>93.431165351986905</c:v>
                </c:pt>
                <c:pt idx="9019">
                  <c:v>93.431165351986905</c:v>
                </c:pt>
                <c:pt idx="9020">
                  <c:v>93.431165351986905</c:v>
                </c:pt>
                <c:pt idx="9021">
                  <c:v>93.431165351986905</c:v>
                </c:pt>
                <c:pt idx="9022">
                  <c:v>93.431165351986905</c:v>
                </c:pt>
                <c:pt idx="9023">
                  <c:v>93.431165351986905</c:v>
                </c:pt>
                <c:pt idx="9024">
                  <c:v>93.431165351986905</c:v>
                </c:pt>
                <c:pt idx="9025">
                  <c:v>93.431165351986905</c:v>
                </c:pt>
                <c:pt idx="9026">
                  <c:v>93.431165351986905</c:v>
                </c:pt>
                <c:pt idx="9027">
                  <c:v>93.431165351986905</c:v>
                </c:pt>
                <c:pt idx="9028">
                  <c:v>93.431165351986905</c:v>
                </c:pt>
                <c:pt idx="9029">
                  <c:v>93.431165351986905</c:v>
                </c:pt>
                <c:pt idx="9030">
                  <c:v>93.431165351986905</c:v>
                </c:pt>
                <c:pt idx="9031">
                  <c:v>93.431165351986905</c:v>
                </c:pt>
                <c:pt idx="9032">
                  <c:v>93.431165351986905</c:v>
                </c:pt>
                <c:pt idx="9033">
                  <c:v>93.431165351986905</c:v>
                </c:pt>
                <c:pt idx="9034">
                  <c:v>93.431165351986905</c:v>
                </c:pt>
                <c:pt idx="9035">
                  <c:v>93.431165351986905</c:v>
                </c:pt>
                <c:pt idx="9036">
                  <c:v>93.431165351986905</c:v>
                </c:pt>
                <c:pt idx="9037">
                  <c:v>93.431165351986905</c:v>
                </c:pt>
                <c:pt idx="9038">
                  <c:v>93.431165351986905</c:v>
                </c:pt>
                <c:pt idx="9039">
                  <c:v>93.431165351986905</c:v>
                </c:pt>
                <c:pt idx="9040">
                  <c:v>93.431165351986905</c:v>
                </c:pt>
                <c:pt idx="9041">
                  <c:v>93.431165351986905</c:v>
                </c:pt>
                <c:pt idx="9042">
                  <c:v>93.431165351986905</c:v>
                </c:pt>
                <c:pt idx="9043">
                  <c:v>93.431165351986905</c:v>
                </c:pt>
                <c:pt idx="9044">
                  <c:v>93.431165351986905</c:v>
                </c:pt>
                <c:pt idx="9045">
                  <c:v>93.431165351986905</c:v>
                </c:pt>
                <c:pt idx="9046">
                  <c:v>93.431165351986905</c:v>
                </c:pt>
                <c:pt idx="9047">
                  <c:v>93.431165351986905</c:v>
                </c:pt>
                <c:pt idx="9048">
                  <c:v>93.431165351986905</c:v>
                </c:pt>
                <c:pt idx="9049">
                  <c:v>93.431165351986905</c:v>
                </c:pt>
                <c:pt idx="9050">
                  <c:v>93.431165351986905</c:v>
                </c:pt>
                <c:pt idx="9051">
                  <c:v>93.431165351986905</c:v>
                </c:pt>
                <c:pt idx="9052">
                  <c:v>93.431165351986905</c:v>
                </c:pt>
                <c:pt idx="9053">
                  <c:v>93.431165351986905</c:v>
                </c:pt>
                <c:pt idx="9054">
                  <c:v>93.431165351986905</c:v>
                </c:pt>
                <c:pt idx="9055">
                  <c:v>93.431165351986905</c:v>
                </c:pt>
                <c:pt idx="9056">
                  <c:v>93.431165351986905</c:v>
                </c:pt>
                <c:pt idx="9057">
                  <c:v>93.431165351986905</c:v>
                </c:pt>
                <c:pt idx="9058">
                  <c:v>93.431165351986905</c:v>
                </c:pt>
                <c:pt idx="9059">
                  <c:v>93.431165351986905</c:v>
                </c:pt>
                <c:pt idx="9060">
                  <c:v>93.431165351986905</c:v>
                </c:pt>
                <c:pt idx="9061">
                  <c:v>93.431165351986905</c:v>
                </c:pt>
                <c:pt idx="9062">
                  <c:v>93.431165351986905</c:v>
                </c:pt>
                <c:pt idx="9063">
                  <c:v>93.431165351986905</c:v>
                </c:pt>
                <c:pt idx="9064">
                  <c:v>93.431165351986905</c:v>
                </c:pt>
                <c:pt idx="9065">
                  <c:v>93.431165351986905</c:v>
                </c:pt>
                <c:pt idx="9066">
                  <c:v>93.431165351986905</c:v>
                </c:pt>
                <c:pt idx="9067">
                  <c:v>93.431165351986905</c:v>
                </c:pt>
                <c:pt idx="9068">
                  <c:v>93.431165351986905</c:v>
                </c:pt>
                <c:pt idx="9069">
                  <c:v>93.431165351986905</c:v>
                </c:pt>
                <c:pt idx="9070">
                  <c:v>93.431165351986905</c:v>
                </c:pt>
                <c:pt idx="9071">
                  <c:v>93.431165351986905</c:v>
                </c:pt>
                <c:pt idx="9072">
                  <c:v>93.431165351986905</c:v>
                </c:pt>
                <c:pt idx="9073">
                  <c:v>93.431165351986905</c:v>
                </c:pt>
                <c:pt idx="9074">
                  <c:v>93.431165351986905</c:v>
                </c:pt>
                <c:pt idx="9075">
                  <c:v>93.431165351986905</c:v>
                </c:pt>
                <c:pt idx="9076">
                  <c:v>93.431165351986905</c:v>
                </c:pt>
                <c:pt idx="9077">
                  <c:v>93.431165351986905</c:v>
                </c:pt>
                <c:pt idx="9078">
                  <c:v>93.431165351986905</c:v>
                </c:pt>
                <c:pt idx="9079">
                  <c:v>93.431165351986905</c:v>
                </c:pt>
                <c:pt idx="9080">
                  <c:v>93.431165351986905</c:v>
                </c:pt>
                <c:pt idx="9081">
                  <c:v>93.431165351986905</c:v>
                </c:pt>
                <c:pt idx="9082">
                  <c:v>93.431165351986905</c:v>
                </c:pt>
                <c:pt idx="9083">
                  <c:v>93.431165351986905</c:v>
                </c:pt>
                <c:pt idx="9084">
                  <c:v>93.431165351986905</c:v>
                </c:pt>
                <c:pt idx="9085">
                  <c:v>93.431165351986905</c:v>
                </c:pt>
                <c:pt idx="9086">
                  <c:v>93.431165351986905</c:v>
                </c:pt>
                <c:pt idx="9087">
                  <c:v>93.431165351986905</c:v>
                </c:pt>
                <c:pt idx="9088">
                  <c:v>93.431165351986905</c:v>
                </c:pt>
                <c:pt idx="9089">
                  <c:v>93.431165351986905</c:v>
                </c:pt>
                <c:pt idx="9090">
                  <c:v>93.431165351986905</c:v>
                </c:pt>
                <c:pt idx="9091">
                  <c:v>93.431165351986905</c:v>
                </c:pt>
                <c:pt idx="9092">
                  <c:v>93.431165351986905</c:v>
                </c:pt>
                <c:pt idx="9093">
                  <c:v>93.431165351986905</c:v>
                </c:pt>
                <c:pt idx="9094">
                  <c:v>93.431165351986905</c:v>
                </c:pt>
                <c:pt idx="9095">
                  <c:v>93.431165351986905</c:v>
                </c:pt>
                <c:pt idx="9096">
                  <c:v>93.431165351986905</c:v>
                </c:pt>
                <c:pt idx="9097">
                  <c:v>93.431165351986905</c:v>
                </c:pt>
                <c:pt idx="9098">
                  <c:v>93.431165351986905</c:v>
                </c:pt>
                <c:pt idx="9099">
                  <c:v>93.431165351986905</c:v>
                </c:pt>
                <c:pt idx="9100">
                  <c:v>93.431165351986905</c:v>
                </c:pt>
                <c:pt idx="9101">
                  <c:v>93.431165351986905</c:v>
                </c:pt>
                <c:pt idx="9102">
                  <c:v>93.431165351986905</c:v>
                </c:pt>
                <c:pt idx="9103">
                  <c:v>93.431165351986905</c:v>
                </c:pt>
                <c:pt idx="9104">
                  <c:v>93.431165351986905</c:v>
                </c:pt>
                <c:pt idx="9105">
                  <c:v>93.431165351986905</c:v>
                </c:pt>
                <c:pt idx="9106">
                  <c:v>93.431165351986905</c:v>
                </c:pt>
                <c:pt idx="9107">
                  <c:v>93.431165351986905</c:v>
                </c:pt>
                <c:pt idx="9108">
                  <c:v>93.431165351986905</c:v>
                </c:pt>
                <c:pt idx="9109">
                  <c:v>93.431165351986905</c:v>
                </c:pt>
                <c:pt idx="9110">
                  <c:v>93.431165351986905</c:v>
                </c:pt>
                <c:pt idx="9111">
                  <c:v>93.431165351986905</c:v>
                </c:pt>
                <c:pt idx="9112">
                  <c:v>93.431165351986905</c:v>
                </c:pt>
                <c:pt idx="9113">
                  <c:v>93.431165351986905</c:v>
                </c:pt>
                <c:pt idx="9114">
                  <c:v>93.431165351986905</c:v>
                </c:pt>
                <c:pt idx="9115">
                  <c:v>93.431165351986905</c:v>
                </c:pt>
                <c:pt idx="9116">
                  <c:v>93.431165351986905</c:v>
                </c:pt>
                <c:pt idx="9117">
                  <c:v>93.431165351986905</c:v>
                </c:pt>
                <c:pt idx="9118">
                  <c:v>93.431165351986905</c:v>
                </c:pt>
                <c:pt idx="9119">
                  <c:v>93.431165351986905</c:v>
                </c:pt>
                <c:pt idx="9120">
                  <c:v>93.431165351986905</c:v>
                </c:pt>
                <c:pt idx="9121">
                  <c:v>93.431165351986905</c:v>
                </c:pt>
                <c:pt idx="9122">
                  <c:v>93.431165351986905</c:v>
                </c:pt>
                <c:pt idx="9123">
                  <c:v>93.431165351986905</c:v>
                </c:pt>
                <c:pt idx="9124">
                  <c:v>93.431165351986905</c:v>
                </c:pt>
                <c:pt idx="9125">
                  <c:v>93.431165351986905</c:v>
                </c:pt>
                <c:pt idx="9126">
                  <c:v>93.431165351986905</c:v>
                </c:pt>
                <c:pt idx="9127">
                  <c:v>93.431165351986905</c:v>
                </c:pt>
                <c:pt idx="9128">
                  <c:v>93.431165351986905</c:v>
                </c:pt>
                <c:pt idx="9129">
                  <c:v>93.431165351986905</c:v>
                </c:pt>
                <c:pt idx="9130">
                  <c:v>93.431165351986905</c:v>
                </c:pt>
                <c:pt idx="9131">
                  <c:v>93.431165351986905</c:v>
                </c:pt>
                <c:pt idx="9132">
                  <c:v>93.431165351986905</c:v>
                </c:pt>
                <c:pt idx="9133">
                  <c:v>93.431165351986905</c:v>
                </c:pt>
                <c:pt idx="9134">
                  <c:v>93.431165351986905</c:v>
                </c:pt>
                <c:pt idx="9135">
                  <c:v>93.431165351986905</c:v>
                </c:pt>
                <c:pt idx="9136">
                  <c:v>93.431165351986905</c:v>
                </c:pt>
                <c:pt idx="9137">
                  <c:v>93.431165351986905</c:v>
                </c:pt>
                <c:pt idx="9138">
                  <c:v>93.431165351986905</c:v>
                </c:pt>
                <c:pt idx="9139">
                  <c:v>93.431165351986905</c:v>
                </c:pt>
                <c:pt idx="9140">
                  <c:v>93.431165351986905</c:v>
                </c:pt>
                <c:pt idx="9141">
                  <c:v>93.431165351986905</c:v>
                </c:pt>
                <c:pt idx="9142">
                  <c:v>93.431165351986905</c:v>
                </c:pt>
                <c:pt idx="9143">
                  <c:v>93.431165351986905</c:v>
                </c:pt>
                <c:pt idx="9144">
                  <c:v>93.431165351986905</c:v>
                </c:pt>
                <c:pt idx="9145">
                  <c:v>93.431165351986905</c:v>
                </c:pt>
                <c:pt idx="9146">
                  <c:v>93.431165351986905</c:v>
                </c:pt>
                <c:pt idx="9147">
                  <c:v>93.431165351986905</c:v>
                </c:pt>
                <c:pt idx="9148">
                  <c:v>93.431165351986905</c:v>
                </c:pt>
                <c:pt idx="9149">
                  <c:v>93.431165351986905</c:v>
                </c:pt>
                <c:pt idx="9150">
                  <c:v>93.431165351986905</c:v>
                </c:pt>
                <c:pt idx="9151">
                  <c:v>93.431165351986905</c:v>
                </c:pt>
                <c:pt idx="9152">
                  <c:v>93.431165351986905</c:v>
                </c:pt>
                <c:pt idx="9153">
                  <c:v>93.431165351986905</c:v>
                </c:pt>
                <c:pt idx="9154">
                  <c:v>93.431165351986905</c:v>
                </c:pt>
                <c:pt idx="9155">
                  <c:v>93.431165351986905</c:v>
                </c:pt>
                <c:pt idx="9156">
                  <c:v>93.431165351986905</c:v>
                </c:pt>
                <c:pt idx="9157">
                  <c:v>93.431165351986905</c:v>
                </c:pt>
                <c:pt idx="9158">
                  <c:v>93.431165351986905</c:v>
                </c:pt>
                <c:pt idx="9159">
                  <c:v>93.431165351986905</c:v>
                </c:pt>
                <c:pt idx="9160">
                  <c:v>93.431165351986905</c:v>
                </c:pt>
                <c:pt idx="9161">
                  <c:v>93.431165351986905</c:v>
                </c:pt>
                <c:pt idx="9162">
                  <c:v>93.431165351986905</c:v>
                </c:pt>
                <c:pt idx="9163">
                  <c:v>93.431165351986905</c:v>
                </c:pt>
                <c:pt idx="9164">
                  <c:v>93.431165351986905</c:v>
                </c:pt>
                <c:pt idx="9165">
                  <c:v>93.431165351986905</c:v>
                </c:pt>
                <c:pt idx="9166">
                  <c:v>93.431165351986905</c:v>
                </c:pt>
                <c:pt idx="9167">
                  <c:v>93.431165351986905</c:v>
                </c:pt>
                <c:pt idx="9168">
                  <c:v>93.431165351986905</c:v>
                </c:pt>
                <c:pt idx="9169">
                  <c:v>93.431165351986905</c:v>
                </c:pt>
                <c:pt idx="9170">
                  <c:v>93.431165351986905</c:v>
                </c:pt>
                <c:pt idx="9171">
                  <c:v>93.431165351986905</c:v>
                </c:pt>
                <c:pt idx="9172">
                  <c:v>93.431165351986905</c:v>
                </c:pt>
                <c:pt idx="9173">
                  <c:v>93.431165351986905</c:v>
                </c:pt>
                <c:pt idx="9174">
                  <c:v>93.431165351986905</c:v>
                </c:pt>
                <c:pt idx="9175">
                  <c:v>93.431165351986905</c:v>
                </c:pt>
                <c:pt idx="9176">
                  <c:v>93.431165351986905</c:v>
                </c:pt>
                <c:pt idx="9177">
                  <c:v>93.431165351986905</c:v>
                </c:pt>
                <c:pt idx="9178">
                  <c:v>93.431165351986905</c:v>
                </c:pt>
                <c:pt idx="9179">
                  <c:v>93.431165351986905</c:v>
                </c:pt>
                <c:pt idx="9180">
                  <c:v>93.431165351986905</c:v>
                </c:pt>
                <c:pt idx="9181">
                  <c:v>93.431165351986905</c:v>
                </c:pt>
                <c:pt idx="9182">
                  <c:v>93.431165351986905</c:v>
                </c:pt>
                <c:pt idx="9183">
                  <c:v>93.431165351986905</c:v>
                </c:pt>
                <c:pt idx="9184">
                  <c:v>93.431165351986905</c:v>
                </c:pt>
                <c:pt idx="9185">
                  <c:v>93.431165351986905</c:v>
                </c:pt>
                <c:pt idx="9186">
                  <c:v>93.431165351986905</c:v>
                </c:pt>
                <c:pt idx="9187">
                  <c:v>93.431165351986905</c:v>
                </c:pt>
                <c:pt idx="9188">
                  <c:v>93.431165351986905</c:v>
                </c:pt>
                <c:pt idx="9189">
                  <c:v>93.431165351986905</c:v>
                </c:pt>
                <c:pt idx="9190">
                  <c:v>93.431165351986905</c:v>
                </c:pt>
                <c:pt idx="9191">
                  <c:v>93.431165351986905</c:v>
                </c:pt>
                <c:pt idx="9192">
                  <c:v>93.431165351986905</c:v>
                </c:pt>
                <c:pt idx="9193">
                  <c:v>93.431165351986905</c:v>
                </c:pt>
                <c:pt idx="9194">
                  <c:v>93.431165351986905</c:v>
                </c:pt>
                <c:pt idx="9195">
                  <c:v>93.431165351986905</c:v>
                </c:pt>
                <c:pt idx="9196">
                  <c:v>93.431165351986905</c:v>
                </c:pt>
                <c:pt idx="9197">
                  <c:v>93.431165351986905</c:v>
                </c:pt>
                <c:pt idx="9198">
                  <c:v>93.431165351986905</c:v>
                </c:pt>
                <c:pt idx="9199">
                  <c:v>93.431165351986905</c:v>
                </c:pt>
                <c:pt idx="9200">
                  <c:v>93.431165351986905</c:v>
                </c:pt>
                <c:pt idx="9201">
                  <c:v>93.431165351986905</c:v>
                </c:pt>
                <c:pt idx="9202">
                  <c:v>93.431165351986905</c:v>
                </c:pt>
                <c:pt idx="9203">
                  <c:v>93.431165351986905</c:v>
                </c:pt>
                <c:pt idx="9204">
                  <c:v>93.431165351986905</c:v>
                </c:pt>
                <c:pt idx="9205">
                  <c:v>93.431165351986905</c:v>
                </c:pt>
                <c:pt idx="9206">
                  <c:v>93.431165351986905</c:v>
                </c:pt>
                <c:pt idx="9207">
                  <c:v>93.431165351986905</c:v>
                </c:pt>
                <c:pt idx="9208">
                  <c:v>93.431165351986905</c:v>
                </c:pt>
                <c:pt idx="9209">
                  <c:v>93.431165351986905</c:v>
                </c:pt>
                <c:pt idx="9210">
                  <c:v>93.431165351986905</c:v>
                </c:pt>
                <c:pt idx="9211">
                  <c:v>93.431165351986905</c:v>
                </c:pt>
                <c:pt idx="9212">
                  <c:v>93.431165351986905</c:v>
                </c:pt>
                <c:pt idx="9213">
                  <c:v>93.431165351986905</c:v>
                </c:pt>
                <c:pt idx="9214">
                  <c:v>93.431165351986905</c:v>
                </c:pt>
                <c:pt idx="9215">
                  <c:v>93.431165351986905</c:v>
                </c:pt>
                <c:pt idx="9216">
                  <c:v>93.431165351986905</c:v>
                </c:pt>
                <c:pt idx="9217">
                  <c:v>93.431165351986905</c:v>
                </c:pt>
                <c:pt idx="9218">
                  <c:v>93.431165351986905</c:v>
                </c:pt>
                <c:pt idx="9219">
                  <c:v>93.431165351986905</c:v>
                </c:pt>
                <c:pt idx="9220">
                  <c:v>93.431165351986905</c:v>
                </c:pt>
                <c:pt idx="9221">
                  <c:v>93.431165351986905</c:v>
                </c:pt>
                <c:pt idx="9222">
                  <c:v>93.431165351986905</c:v>
                </c:pt>
                <c:pt idx="9223">
                  <c:v>93.431165351986905</c:v>
                </c:pt>
                <c:pt idx="9224">
                  <c:v>93.431165351986905</c:v>
                </c:pt>
                <c:pt idx="9225">
                  <c:v>93.431165351986905</c:v>
                </c:pt>
                <c:pt idx="9226">
                  <c:v>93.431165351986905</c:v>
                </c:pt>
                <c:pt idx="9227">
                  <c:v>93.431165351986905</c:v>
                </c:pt>
                <c:pt idx="9228">
                  <c:v>93.431165351986905</c:v>
                </c:pt>
                <c:pt idx="9229">
                  <c:v>93.431165351986905</c:v>
                </c:pt>
                <c:pt idx="9230">
                  <c:v>93.431165351986905</c:v>
                </c:pt>
                <c:pt idx="9231">
                  <c:v>93.431165351986905</c:v>
                </c:pt>
                <c:pt idx="9232">
                  <c:v>93.431165351986905</c:v>
                </c:pt>
                <c:pt idx="9233">
                  <c:v>93.431165351986905</c:v>
                </c:pt>
                <c:pt idx="9234">
                  <c:v>93.431165351986905</c:v>
                </c:pt>
                <c:pt idx="9235">
                  <c:v>93.431165351986905</c:v>
                </c:pt>
                <c:pt idx="9236">
                  <c:v>93.431165351986905</c:v>
                </c:pt>
                <c:pt idx="9237">
                  <c:v>93.431165351986905</c:v>
                </c:pt>
                <c:pt idx="9238">
                  <c:v>93.431165351986905</c:v>
                </c:pt>
                <c:pt idx="9239">
                  <c:v>93.431165351986905</c:v>
                </c:pt>
                <c:pt idx="9240">
                  <c:v>93.431165351986905</c:v>
                </c:pt>
                <c:pt idx="9241">
                  <c:v>93.431165351986905</c:v>
                </c:pt>
                <c:pt idx="9242">
                  <c:v>93.431165351986905</c:v>
                </c:pt>
                <c:pt idx="9243">
                  <c:v>93.431165351986905</c:v>
                </c:pt>
                <c:pt idx="9244">
                  <c:v>93.431165351986905</c:v>
                </c:pt>
                <c:pt idx="9245">
                  <c:v>93.431165351986905</c:v>
                </c:pt>
                <c:pt idx="9246">
                  <c:v>93.431165351986905</c:v>
                </c:pt>
                <c:pt idx="9247">
                  <c:v>93.431165351986905</c:v>
                </c:pt>
                <c:pt idx="9248">
                  <c:v>93.431165351986905</c:v>
                </c:pt>
                <c:pt idx="9249">
                  <c:v>93.431165351986905</c:v>
                </c:pt>
                <c:pt idx="9250">
                  <c:v>93.431165351986905</c:v>
                </c:pt>
                <c:pt idx="9251">
                  <c:v>93.431165351986905</c:v>
                </c:pt>
                <c:pt idx="9252">
                  <c:v>93.431165351986905</c:v>
                </c:pt>
                <c:pt idx="9253">
                  <c:v>93.431165351986905</c:v>
                </c:pt>
                <c:pt idx="9254">
                  <c:v>93.431165351986905</c:v>
                </c:pt>
                <c:pt idx="9255">
                  <c:v>93.431165351986905</c:v>
                </c:pt>
                <c:pt idx="9256">
                  <c:v>93.431165351986905</c:v>
                </c:pt>
                <c:pt idx="9257">
                  <c:v>93.431165351986905</c:v>
                </c:pt>
                <c:pt idx="9258">
                  <c:v>93.431165351986905</c:v>
                </c:pt>
                <c:pt idx="9259">
                  <c:v>93.431165351986905</c:v>
                </c:pt>
                <c:pt idx="9260">
                  <c:v>93.431165351986905</c:v>
                </c:pt>
                <c:pt idx="9261">
                  <c:v>93.431165351986905</c:v>
                </c:pt>
                <c:pt idx="9262">
                  <c:v>93.431165351986905</c:v>
                </c:pt>
                <c:pt idx="9263">
                  <c:v>93.431165351986905</c:v>
                </c:pt>
                <c:pt idx="9264">
                  <c:v>93.431165351986905</c:v>
                </c:pt>
                <c:pt idx="9265">
                  <c:v>93.431165351986905</c:v>
                </c:pt>
                <c:pt idx="9266">
                  <c:v>93.431165351986905</c:v>
                </c:pt>
                <c:pt idx="9267">
                  <c:v>93.431165351986905</c:v>
                </c:pt>
                <c:pt idx="9268">
                  <c:v>93.431165351986905</c:v>
                </c:pt>
                <c:pt idx="9269">
                  <c:v>93.431165351986905</c:v>
                </c:pt>
                <c:pt idx="9270">
                  <c:v>93.431165351986905</c:v>
                </c:pt>
                <c:pt idx="9271">
                  <c:v>93.431165351986905</c:v>
                </c:pt>
                <c:pt idx="9272">
                  <c:v>93.431165351986905</c:v>
                </c:pt>
                <c:pt idx="9273">
                  <c:v>93.431165351986905</c:v>
                </c:pt>
                <c:pt idx="9274">
                  <c:v>93.431165351986905</c:v>
                </c:pt>
                <c:pt idx="9275">
                  <c:v>93.431165351986905</c:v>
                </c:pt>
                <c:pt idx="9276">
                  <c:v>93.431165351986905</c:v>
                </c:pt>
                <c:pt idx="9277">
                  <c:v>93.431165351986905</c:v>
                </c:pt>
                <c:pt idx="9278">
                  <c:v>93.431165351986905</c:v>
                </c:pt>
                <c:pt idx="9279">
                  <c:v>93.431165351986905</c:v>
                </c:pt>
                <c:pt idx="9280">
                  <c:v>93.431165351986905</c:v>
                </c:pt>
                <c:pt idx="9281">
                  <c:v>93.431165351986905</c:v>
                </c:pt>
                <c:pt idx="9282">
                  <c:v>93.431165351986905</c:v>
                </c:pt>
                <c:pt idx="9283">
                  <c:v>93.431165351986905</c:v>
                </c:pt>
                <c:pt idx="9284">
                  <c:v>93.431165351986905</c:v>
                </c:pt>
                <c:pt idx="9285">
                  <c:v>93.431165351986905</c:v>
                </c:pt>
                <c:pt idx="9286">
                  <c:v>93.431165351986905</c:v>
                </c:pt>
                <c:pt idx="9287">
                  <c:v>93.431165351986905</c:v>
                </c:pt>
                <c:pt idx="9288">
                  <c:v>93.431165351986905</c:v>
                </c:pt>
                <c:pt idx="9289">
                  <c:v>93.431165351986905</c:v>
                </c:pt>
                <c:pt idx="9290">
                  <c:v>93.431165351986905</c:v>
                </c:pt>
                <c:pt idx="9291">
                  <c:v>93.431165351986905</c:v>
                </c:pt>
                <c:pt idx="9292">
                  <c:v>93.431165351986905</c:v>
                </c:pt>
                <c:pt idx="9293">
                  <c:v>93.431165351986905</c:v>
                </c:pt>
                <c:pt idx="9294">
                  <c:v>93.431165351986905</c:v>
                </c:pt>
                <c:pt idx="9295">
                  <c:v>93.431165351986905</c:v>
                </c:pt>
                <c:pt idx="9296">
                  <c:v>93.431165351986905</c:v>
                </c:pt>
                <c:pt idx="9297">
                  <c:v>93.431165351986905</c:v>
                </c:pt>
                <c:pt idx="9298">
                  <c:v>93.431165351986905</c:v>
                </c:pt>
                <c:pt idx="9299">
                  <c:v>93.431165351986905</c:v>
                </c:pt>
                <c:pt idx="9300">
                  <c:v>93.431165351986905</c:v>
                </c:pt>
                <c:pt idx="9301">
                  <c:v>93.431165351986905</c:v>
                </c:pt>
                <c:pt idx="9302">
                  <c:v>93.431165351986905</c:v>
                </c:pt>
                <c:pt idx="9303">
                  <c:v>93.431165351986905</c:v>
                </c:pt>
                <c:pt idx="9304">
                  <c:v>93.431165351986905</c:v>
                </c:pt>
                <c:pt idx="9305">
                  <c:v>93.431165351986905</c:v>
                </c:pt>
                <c:pt idx="9306">
                  <c:v>93.431165351986905</c:v>
                </c:pt>
                <c:pt idx="9307">
                  <c:v>93.431165351986905</c:v>
                </c:pt>
                <c:pt idx="9308">
                  <c:v>93.431165351986905</c:v>
                </c:pt>
                <c:pt idx="9309">
                  <c:v>93.431165351986905</c:v>
                </c:pt>
                <c:pt idx="9310">
                  <c:v>93.431165351986905</c:v>
                </c:pt>
                <c:pt idx="9311">
                  <c:v>93.431165351986905</c:v>
                </c:pt>
                <c:pt idx="9312">
                  <c:v>93.431165351986905</c:v>
                </c:pt>
                <c:pt idx="9313">
                  <c:v>93.431165351986905</c:v>
                </c:pt>
                <c:pt idx="9314">
                  <c:v>93.431165351986905</c:v>
                </c:pt>
                <c:pt idx="9315">
                  <c:v>93.431165351986905</c:v>
                </c:pt>
                <c:pt idx="9316">
                  <c:v>93.431165351986905</c:v>
                </c:pt>
                <c:pt idx="9317">
                  <c:v>93.431165351986905</c:v>
                </c:pt>
                <c:pt idx="9318">
                  <c:v>93.431165351986905</c:v>
                </c:pt>
                <c:pt idx="9319">
                  <c:v>93.431165351986905</c:v>
                </c:pt>
                <c:pt idx="9320">
                  <c:v>93.431165351986905</c:v>
                </c:pt>
                <c:pt idx="9321">
                  <c:v>93.431165351986905</c:v>
                </c:pt>
                <c:pt idx="9322">
                  <c:v>93.431165351986905</c:v>
                </c:pt>
                <c:pt idx="9323">
                  <c:v>93.431165351986905</c:v>
                </c:pt>
                <c:pt idx="9324">
                  <c:v>93.431165351986905</c:v>
                </c:pt>
                <c:pt idx="9325">
                  <c:v>93.431165351986905</c:v>
                </c:pt>
                <c:pt idx="9326">
                  <c:v>93.431165351986905</c:v>
                </c:pt>
                <c:pt idx="9327">
                  <c:v>93.431165351986905</c:v>
                </c:pt>
                <c:pt idx="9328">
                  <c:v>93.431165351986905</c:v>
                </c:pt>
                <c:pt idx="9329">
                  <c:v>93.431165351986905</c:v>
                </c:pt>
                <c:pt idx="9330">
                  <c:v>93.431165351986905</c:v>
                </c:pt>
                <c:pt idx="9331">
                  <c:v>93.431165351986905</c:v>
                </c:pt>
                <c:pt idx="9332">
                  <c:v>93.431165351986905</c:v>
                </c:pt>
                <c:pt idx="9333">
                  <c:v>93.431165351986905</c:v>
                </c:pt>
                <c:pt idx="9334">
                  <c:v>93.431165351986905</c:v>
                </c:pt>
                <c:pt idx="9335">
                  <c:v>93.431165351986905</c:v>
                </c:pt>
                <c:pt idx="9336">
                  <c:v>93.431165351986905</c:v>
                </c:pt>
                <c:pt idx="9337">
                  <c:v>93.431165351986905</c:v>
                </c:pt>
                <c:pt idx="9338">
                  <c:v>93.431165351986905</c:v>
                </c:pt>
                <c:pt idx="9339">
                  <c:v>93.431165351986905</c:v>
                </c:pt>
                <c:pt idx="9340">
                  <c:v>93.431165351986905</c:v>
                </c:pt>
                <c:pt idx="9341">
                  <c:v>93.431165351986905</c:v>
                </c:pt>
                <c:pt idx="9342">
                  <c:v>93.431165351986905</c:v>
                </c:pt>
                <c:pt idx="9343">
                  <c:v>93.431165351986905</c:v>
                </c:pt>
                <c:pt idx="9344">
                  <c:v>93.431165351986905</c:v>
                </c:pt>
                <c:pt idx="9345">
                  <c:v>93.431165351986905</c:v>
                </c:pt>
                <c:pt idx="9346">
                  <c:v>93.431165351986905</c:v>
                </c:pt>
                <c:pt idx="9347">
                  <c:v>93.431165351986905</c:v>
                </c:pt>
                <c:pt idx="9348">
                  <c:v>93.431165351986905</c:v>
                </c:pt>
                <c:pt idx="9349">
                  <c:v>93.431165351986905</c:v>
                </c:pt>
                <c:pt idx="9350">
                  <c:v>93.431165351986905</c:v>
                </c:pt>
                <c:pt idx="9351">
                  <c:v>93.431165351986905</c:v>
                </c:pt>
                <c:pt idx="9352">
                  <c:v>93.431165351986905</c:v>
                </c:pt>
                <c:pt idx="9353">
                  <c:v>93.431165351986905</c:v>
                </c:pt>
                <c:pt idx="9354">
                  <c:v>93.431165351986905</c:v>
                </c:pt>
                <c:pt idx="9355">
                  <c:v>93.431165351986905</c:v>
                </c:pt>
                <c:pt idx="9356">
                  <c:v>93.431165351986905</c:v>
                </c:pt>
                <c:pt idx="9357">
                  <c:v>93.431165351986905</c:v>
                </c:pt>
                <c:pt idx="9358">
                  <c:v>93.431165351986905</c:v>
                </c:pt>
                <c:pt idx="9359">
                  <c:v>93.431165351986905</c:v>
                </c:pt>
                <c:pt idx="9360">
                  <c:v>93.431165351986905</c:v>
                </c:pt>
                <c:pt idx="9361">
                  <c:v>93.431165351986905</c:v>
                </c:pt>
                <c:pt idx="9362">
                  <c:v>93.431165351986905</c:v>
                </c:pt>
                <c:pt idx="9363">
                  <c:v>93.431165351986905</c:v>
                </c:pt>
                <c:pt idx="9364">
                  <c:v>93.431165351986905</c:v>
                </c:pt>
                <c:pt idx="9365">
                  <c:v>93.431165351986905</c:v>
                </c:pt>
                <c:pt idx="9366">
                  <c:v>93.431165351986905</c:v>
                </c:pt>
                <c:pt idx="9367">
                  <c:v>93.431165351986905</c:v>
                </c:pt>
                <c:pt idx="9368">
                  <c:v>93.431165351986905</c:v>
                </c:pt>
                <c:pt idx="9369">
                  <c:v>93.431165351986905</c:v>
                </c:pt>
                <c:pt idx="9370">
                  <c:v>93.431165351986905</c:v>
                </c:pt>
                <c:pt idx="9371">
                  <c:v>93.431165351986905</c:v>
                </c:pt>
                <c:pt idx="9372">
                  <c:v>93.431165351986905</c:v>
                </c:pt>
                <c:pt idx="9373">
                  <c:v>93.431165351986905</c:v>
                </c:pt>
                <c:pt idx="9374">
                  <c:v>93.431165351986905</c:v>
                </c:pt>
                <c:pt idx="9375">
                  <c:v>93.431165351986905</c:v>
                </c:pt>
                <c:pt idx="9376">
                  <c:v>93.431165351986905</c:v>
                </c:pt>
                <c:pt idx="9377">
                  <c:v>93.431165351986905</c:v>
                </c:pt>
                <c:pt idx="9378">
                  <c:v>93.431165351986905</c:v>
                </c:pt>
                <c:pt idx="9379">
                  <c:v>93.431165351986905</c:v>
                </c:pt>
                <c:pt idx="9380">
                  <c:v>93.431165351986905</c:v>
                </c:pt>
                <c:pt idx="9381">
                  <c:v>93.431165351986905</c:v>
                </c:pt>
                <c:pt idx="9382">
                  <c:v>93.431165351986905</c:v>
                </c:pt>
                <c:pt idx="9383">
                  <c:v>93.431165351986905</c:v>
                </c:pt>
                <c:pt idx="9384">
                  <c:v>93.431165351986905</c:v>
                </c:pt>
                <c:pt idx="9385">
                  <c:v>93.431165351986905</c:v>
                </c:pt>
                <c:pt idx="9386">
                  <c:v>93.431165351986905</c:v>
                </c:pt>
                <c:pt idx="9387">
                  <c:v>93.431165351986905</c:v>
                </c:pt>
                <c:pt idx="9388">
                  <c:v>93.431165351986905</c:v>
                </c:pt>
                <c:pt idx="9389">
                  <c:v>93.431165351986905</c:v>
                </c:pt>
                <c:pt idx="9390">
                  <c:v>93.431165351986905</c:v>
                </c:pt>
                <c:pt idx="9391">
                  <c:v>93.431165351986905</c:v>
                </c:pt>
                <c:pt idx="9392">
                  <c:v>93.431165351986905</c:v>
                </c:pt>
                <c:pt idx="9393">
                  <c:v>93.431165351986905</c:v>
                </c:pt>
                <c:pt idx="9394">
                  <c:v>93.431165351986905</c:v>
                </c:pt>
                <c:pt idx="9395">
                  <c:v>93.431165351986905</c:v>
                </c:pt>
                <c:pt idx="9396">
                  <c:v>93.431165351986905</c:v>
                </c:pt>
                <c:pt idx="9397">
                  <c:v>93.431165351986905</c:v>
                </c:pt>
                <c:pt idx="9398">
                  <c:v>93.431165351986905</c:v>
                </c:pt>
                <c:pt idx="9399">
                  <c:v>93.431165351986905</c:v>
                </c:pt>
                <c:pt idx="9400">
                  <c:v>93.431165351986905</c:v>
                </c:pt>
                <c:pt idx="9401">
                  <c:v>93.431165351986905</c:v>
                </c:pt>
                <c:pt idx="9402">
                  <c:v>93.431165351986905</c:v>
                </c:pt>
                <c:pt idx="9403">
                  <c:v>93.431165351986905</c:v>
                </c:pt>
                <c:pt idx="9404">
                  <c:v>93.431165351986905</c:v>
                </c:pt>
                <c:pt idx="9405">
                  <c:v>93.431165351986905</c:v>
                </c:pt>
                <c:pt idx="9406">
                  <c:v>93.431165351986905</c:v>
                </c:pt>
                <c:pt idx="9407">
                  <c:v>93.431165351986905</c:v>
                </c:pt>
                <c:pt idx="9408">
                  <c:v>93.431165351986905</c:v>
                </c:pt>
                <c:pt idx="9409">
                  <c:v>93.431165351986905</c:v>
                </c:pt>
                <c:pt idx="9410">
                  <c:v>93.431165351986905</c:v>
                </c:pt>
                <c:pt idx="9411">
                  <c:v>93.431165351986905</c:v>
                </c:pt>
                <c:pt idx="9412">
                  <c:v>93.431165351986905</c:v>
                </c:pt>
                <c:pt idx="9413">
                  <c:v>93.431165351986905</c:v>
                </c:pt>
                <c:pt idx="9414">
                  <c:v>93.431165351986905</c:v>
                </c:pt>
                <c:pt idx="9415">
                  <c:v>93.431165351986905</c:v>
                </c:pt>
                <c:pt idx="9416">
                  <c:v>93.431165351986905</c:v>
                </c:pt>
                <c:pt idx="9417">
                  <c:v>93.431165351986905</c:v>
                </c:pt>
                <c:pt idx="9418">
                  <c:v>93.431165351986905</c:v>
                </c:pt>
                <c:pt idx="9419">
                  <c:v>93.431165351986905</c:v>
                </c:pt>
                <c:pt idx="9420">
                  <c:v>93.431165351986905</c:v>
                </c:pt>
                <c:pt idx="9421">
                  <c:v>93.431165351986905</c:v>
                </c:pt>
                <c:pt idx="9422">
                  <c:v>93.431165351986905</c:v>
                </c:pt>
                <c:pt idx="9423">
                  <c:v>93.431165351986905</c:v>
                </c:pt>
                <c:pt idx="9424">
                  <c:v>93.431165351986905</c:v>
                </c:pt>
                <c:pt idx="9425">
                  <c:v>93.431165351986905</c:v>
                </c:pt>
                <c:pt idx="9426">
                  <c:v>93.431165351986905</c:v>
                </c:pt>
                <c:pt idx="9427">
                  <c:v>93.431165351986905</c:v>
                </c:pt>
                <c:pt idx="9428">
                  <c:v>93.431165351986905</c:v>
                </c:pt>
                <c:pt idx="9429">
                  <c:v>93.431165351986905</c:v>
                </c:pt>
                <c:pt idx="9430">
                  <c:v>93.431165351986905</c:v>
                </c:pt>
                <c:pt idx="9431">
                  <c:v>93.431165351986905</c:v>
                </c:pt>
                <c:pt idx="9432">
                  <c:v>93.431165351986905</c:v>
                </c:pt>
                <c:pt idx="9433">
                  <c:v>93.431165351986905</c:v>
                </c:pt>
                <c:pt idx="9434">
                  <c:v>93.431165351986905</c:v>
                </c:pt>
                <c:pt idx="9435">
                  <c:v>93.431165351986905</c:v>
                </c:pt>
                <c:pt idx="9436">
                  <c:v>93.431165351986905</c:v>
                </c:pt>
                <c:pt idx="9437">
                  <c:v>93.431165351986905</c:v>
                </c:pt>
                <c:pt idx="9438">
                  <c:v>93.431165351986905</c:v>
                </c:pt>
                <c:pt idx="9439">
                  <c:v>93.431165351986905</c:v>
                </c:pt>
                <c:pt idx="9440">
                  <c:v>93.431165351986905</c:v>
                </c:pt>
                <c:pt idx="9441">
                  <c:v>93.431165351986905</c:v>
                </c:pt>
                <c:pt idx="9442">
                  <c:v>93.431165351986905</c:v>
                </c:pt>
                <c:pt idx="9443">
                  <c:v>93.431165351986905</c:v>
                </c:pt>
                <c:pt idx="9444">
                  <c:v>93.431165351986905</c:v>
                </c:pt>
                <c:pt idx="9445">
                  <c:v>93.431165351986905</c:v>
                </c:pt>
                <c:pt idx="9446">
                  <c:v>93.431165351986905</c:v>
                </c:pt>
                <c:pt idx="9447">
                  <c:v>93.431165351986905</c:v>
                </c:pt>
                <c:pt idx="9448">
                  <c:v>93.431165351986905</c:v>
                </c:pt>
                <c:pt idx="9449">
                  <c:v>93.431165351986905</c:v>
                </c:pt>
                <c:pt idx="9450">
                  <c:v>93.431165351986905</c:v>
                </c:pt>
                <c:pt idx="9451">
                  <c:v>93.431165351986905</c:v>
                </c:pt>
                <c:pt idx="9452">
                  <c:v>93.431165351986905</c:v>
                </c:pt>
                <c:pt idx="9453">
                  <c:v>93.431165351986905</c:v>
                </c:pt>
                <c:pt idx="9454">
                  <c:v>93.431165351986905</c:v>
                </c:pt>
                <c:pt idx="9455">
                  <c:v>93.431165351986905</c:v>
                </c:pt>
                <c:pt idx="9456">
                  <c:v>93.431165351986905</c:v>
                </c:pt>
                <c:pt idx="9457">
                  <c:v>93.431165351986905</c:v>
                </c:pt>
                <c:pt idx="9458">
                  <c:v>93.431165351986905</c:v>
                </c:pt>
                <c:pt idx="9459">
                  <c:v>93.431165351986905</c:v>
                </c:pt>
                <c:pt idx="9460">
                  <c:v>93.431165351986905</c:v>
                </c:pt>
                <c:pt idx="9461">
                  <c:v>93.431165351986905</c:v>
                </c:pt>
                <c:pt idx="9462">
                  <c:v>93.431165351986905</c:v>
                </c:pt>
                <c:pt idx="9463">
                  <c:v>93.431165351986905</c:v>
                </c:pt>
                <c:pt idx="9464">
                  <c:v>93.431165351986905</c:v>
                </c:pt>
                <c:pt idx="9465">
                  <c:v>93.431165351986905</c:v>
                </c:pt>
                <c:pt idx="9466">
                  <c:v>93.431165351986905</c:v>
                </c:pt>
                <c:pt idx="9467">
                  <c:v>93.431165351986905</c:v>
                </c:pt>
                <c:pt idx="9468">
                  <c:v>93.431165351986905</c:v>
                </c:pt>
                <c:pt idx="9469">
                  <c:v>93.431165351986905</c:v>
                </c:pt>
                <c:pt idx="9470">
                  <c:v>93.431165351986905</c:v>
                </c:pt>
                <c:pt idx="9471">
                  <c:v>93.431165351986905</c:v>
                </c:pt>
                <c:pt idx="9472">
                  <c:v>93.431165351986905</c:v>
                </c:pt>
                <c:pt idx="9473">
                  <c:v>93.431165351986905</c:v>
                </c:pt>
                <c:pt idx="9474">
                  <c:v>93.431165351986905</c:v>
                </c:pt>
                <c:pt idx="9475">
                  <c:v>93.431165351986905</c:v>
                </c:pt>
                <c:pt idx="9476">
                  <c:v>93.431165351986905</c:v>
                </c:pt>
                <c:pt idx="9477">
                  <c:v>93.431165351986905</c:v>
                </c:pt>
                <c:pt idx="9478">
                  <c:v>93.431165351986905</c:v>
                </c:pt>
                <c:pt idx="9479">
                  <c:v>93.431165351986905</c:v>
                </c:pt>
                <c:pt idx="9480">
                  <c:v>93.431165351986905</c:v>
                </c:pt>
                <c:pt idx="9481">
                  <c:v>93.431165351986905</c:v>
                </c:pt>
                <c:pt idx="9482">
                  <c:v>93.431165351986905</c:v>
                </c:pt>
                <c:pt idx="9483">
                  <c:v>93.431165351986905</c:v>
                </c:pt>
                <c:pt idx="9484">
                  <c:v>93.431165351986905</c:v>
                </c:pt>
                <c:pt idx="9485">
                  <c:v>93.431165351986905</c:v>
                </c:pt>
                <c:pt idx="9486">
                  <c:v>93.431165351986905</c:v>
                </c:pt>
                <c:pt idx="9487">
                  <c:v>93.431165351986905</c:v>
                </c:pt>
                <c:pt idx="9488">
                  <c:v>93.431165351986905</c:v>
                </c:pt>
                <c:pt idx="9489">
                  <c:v>93.431165351986905</c:v>
                </c:pt>
                <c:pt idx="9490">
                  <c:v>93.431165351986905</c:v>
                </c:pt>
                <c:pt idx="9491">
                  <c:v>93.431165351986905</c:v>
                </c:pt>
                <c:pt idx="9492">
                  <c:v>93.431165351986905</c:v>
                </c:pt>
                <c:pt idx="9493">
                  <c:v>93.431165351986905</c:v>
                </c:pt>
                <c:pt idx="9494">
                  <c:v>93.431165351986905</c:v>
                </c:pt>
                <c:pt idx="9495">
                  <c:v>93.431165351986905</c:v>
                </c:pt>
                <c:pt idx="9496">
                  <c:v>93.431165351986905</c:v>
                </c:pt>
                <c:pt idx="9497">
                  <c:v>93.431165351986905</c:v>
                </c:pt>
                <c:pt idx="9498">
                  <c:v>93.431165351986905</c:v>
                </c:pt>
                <c:pt idx="9499">
                  <c:v>93.431165351986905</c:v>
                </c:pt>
                <c:pt idx="9500">
                  <c:v>93.431165351986905</c:v>
                </c:pt>
                <c:pt idx="9501">
                  <c:v>93.431165351986905</c:v>
                </c:pt>
                <c:pt idx="9502">
                  <c:v>93.431165351986905</c:v>
                </c:pt>
                <c:pt idx="9503">
                  <c:v>93.431165351986905</c:v>
                </c:pt>
                <c:pt idx="9504">
                  <c:v>93.431165351986905</c:v>
                </c:pt>
                <c:pt idx="9505">
                  <c:v>93.431165351986905</c:v>
                </c:pt>
                <c:pt idx="9506">
                  <c:v>93.431165351986905</c:v>
                </c:pt>
                <c:pt idx="9507">
                  <c:v>93.431165351986905</c:v>
                </c:pt>
                <c:pt idx="9508">
                  <c:v>93.431165351986905</c:v>
                </c:pt>
                <c:pt idx="9509">
                  <c:v>93.431165351986905</c:v>
                </c:pt>
                <c:pt idx="9510">
                  <c:v>93.431165351986905</c:v>
                </c:pt>
                <c:pt idx="9511">
                  <c:v>93.431165351986905</c:v>
                </c:pt>
                <c:pt idx="9512">
                  <c:v>93.431165351986905</c:v>
                </c:pt>
                <c:pt idx="9513">
                  <c:v>93.431165351986905</c:v>
                </c:pt>
                <c:pt idx="9514">
                  <c:v>93.431165351986905</c:v>
                </c:pt>
                <c:pt idx="9515">
                  <c:v>93.431165351986905</c:v>
                </c:pt>
                <c:pt idx="9516">
                  <c:v>93.431165351986905</c:v>
                </c:pt>
                <c:pt idx="9517">
                  <c:v>93.431165351986905</c:v>
                </c:pt>
                <c:pt idx="9518">
                  <c:v>93.431165351986905</c:v>
                </c:pt>
                <c:pt idx="9519">
                  <c:v>93.431165351986905</c:v>
                </c:pt>
                <c:pt idx="9520">
                  <c:v>93.431165351986905</c:v>
                </c:pt>
                <c:pt idx="9521">
                  <c:v>93.431165351986905</c:v>
                </c:pt>
                <c:pt idx="9522">
                  <c:v>93.431165351986905</c:v>
                </c:pt>
                <c:pt idx="9523">
                  <c:v>93.431165351986905</c:v>
                </c:pt>
                <c:pt idx="9524">
                  <c:v>93.431165351986905</c:v>
                </c:pt>
                <c:pt idx="9525">
                  <c:v>93.431165351986905</c:v>
                </c:pt>
                <c:pt idx="9526">
                  <c:v>93.431165351986905</c:v>
                </c:pt>
                <c:pt idx="9527">
                  <c:v>93.431165351986905</c:v>
                </c:pt>
                <c:pt idx="9528">
                  <c:v>93.431165351986905</c:v>
                </c:pt>
                <c:pt idx="9529">
                  <c:v>93.431165351986905</c:v>
                </c:pt>
                <c:pt idx="9530">
                  <c:v>93.431165351986905</c:v>
                </c:pt>
                <c:pt idx="9531">
                  <c:v>93.431165351986905</c:v>
                </c:pt>
                <c:pt idx="9532">
                  <c:v>93.431165351986905</c:v>
                </c:pt>
                <c:pt idx="9533">
                  <c:v>93.431165351986905</c:v>
                </c:pt>
                <c:pt idx="9534">
                  <c:v>93.431165351986905</c:v>
                </c:pt>
                <c:pt idx="9535">
                  <c:v>93.431165351986905</c:v>
                </c:pt>
                <c:pt idx="9536">
                  <c:v>93.431165351986905</c:v>
                </c:pt>
                <c:pt idx="9537">
                  <c:v>93.431165351986905</c:v>
                </c:pt>
                <c:pt idx="9538">
                  <c:v>93.431165351986905</c:v>
                </c:pt>
                <c:pt idx="9539">
                  <c:v>93.431165351986905</c:v>
                </c:pt>
                <c:pt idx="9540">
                  <c:v>93.431165351986905</c:v>
                </c:pt>
                <c:pt idx="9541">
                  <c:v>93.431165351986905</c:v>
                </c:pt>
                <c:pt idx="9542">
                  <c:v>93.431165351986905</c:v>
                </c:pt>
                <c:pt idx="9543">
                  <c:v>93.431165351986905</c:v>
                </c:pt>
                <c:pt idx="9544">
                  <c:v>93.431165351986905</c:v>
                </c:pt>
                <c:pt idx="9545">
                  <c:v>93.431165351986905</c:v>
                </c:pt>
                <c:pt idx="9546">
                  <c:v>93.431165351986905</c:v>
                </c:pt>
                <c:pt idx="9547">
                  <c:v>93.431165351986905</c:v>
                </c:pt>
                <c:pt idx="9548">
                  <c:v>93.431165351986905</c:v>
                </c:pt>
                <c:pt idx="9549">
                  <c:v>93.431165351986905</c:v>
                </c:pt>
                <c:pt idx="9550">
                  <c:v>93.431165351986905</c:v>
                </c:pt>
                <c:pt idx="9551">
                  <c:v>93.431165351986905</c:v>
                </c:pt>
                <c:pt idx="9552">
                  <c:v>93.431165351986905</c:v>
                </c:pt>
                <c:pt idx="9553">
                  <c:v>93.431165351986905</c:v>
                </c:pt>
                <c:pt idx="9554">
                  <c:v>93.431165351986905</c:v>
                </c:pt>
                <c:pt idx="9555">
                  <c:v>93.431165351986905</c:v>
                </c:pt>
                <c:pt idx="9556">
                  <c:v>93.431165351986905</c:v>
                </c:pt>
                <c:pt idx="9557">
                  <c:v>93.431165351986905</c:v>
                </c:pt>
                <c:pt idx="9558">
                  <c:v>93.431165351986905</c:v>
                </c:pt>
                <c:pt idx="9559">
                  <c:v>93.431165351986905</c:v>
                </c:pt>
                <c:pt idx="9560">
                  <c:v>93.431165351986905</c:v>
                </c:pt>
                <c:pt idx="9561">
                  <c:v>93.431165351986905</c:v>
                </c:pt>
                <c:pt idx="9562">
                  <c:v>93.431165351986905</c:v>
                </c:pt>
                <c:pt idx="9563">
                  <c:v>93.431165351986905</c:v>
                </c:pt>
                <c:pt idx="9564">
                  <c:v>93.431165351986905</c:v>
                </c:pt>
                <c:pt idx="9565">
                  <c:v>93.431165351986905</c:v>
                </c:pt>
                <c:pt idx="9566">
                  <c:v>93.431165351986905</c:v>
                </c:pt>
                <c:pt idx="9567">
                  <c:v>93.431165351986905</c:v>
                </c:pt>
                <c:pt idx="9568">
                  <c:v>93.431165351986905</c:v>
                </c:pt>
                <c:pt idx="9569">
                  <c:v>93.431165351986905</c:v>
                </c:pt>
                <c:pt idx="9570">
                  <c:v>93.431165351986905</c:v>
                </c:pt>
                <c:pt idx="9571">
                  <c:v>93.431165351986905</c:v>
                </c:pt>
                <c:pt idx="9572">
                  <c:v>93.431165351986905</c:v>
                </c:pt>
                <c:pt idx="9573">
                  <c:v>93.431165351986905</c:v>
                </c:pt>
                <c:pt idx="9574">
                  <c:v>93.431165351986905</c:v>
                </c:pt>
                <c:pt idx="9575">
                  <c:v>93.431165351986905</c:v>
                </c:pt>
                <c:pt idx="9576">
                  <c:v>93.431165351986905</c:v>
                </c:pt>
                <c:pt idx="9577">
                  <c:v>93.431165351986905</c:v>
                </c:pt>
                <c:pt idx="9578">
                  <c:v>93.431165351986905</c:v>
                </c:pt>
                <c:pt idx="9579">
                  <c:v>93.431165351986905</c:v>
                </c:pt>
                <c:pt idx="9580">
                  <c:v>93.431165351986905</c:v>
                </c:pt>
                <c:pt idx="9581">
                  <c:v>93.431165351986905</c:v>
                </c:pt>
                <c:pt idx="9582">
                  <c:v>93.431165351986905</c:v>
                </c:pt>
                <c:pt idx="9583">
                  <c:v>93.431165351986905</c:v>
                </c:pt>
                <c:pt idx="9584">
                  <c:v>93.431165351986905</c:v>
                </c:pt>
                <c:pt idx="9585">
                  <c:v>93.431165351986905</c:v>
                </c:pt>
                <c:pt idx="9586">
                  <c:v>93.431165351986905</c:v>
                </c:pt>
                <c:pt idx="9587">
                  <c:v>93.431165351986905</c:v>
                </c:pt>
                <c:pt idx="9588">
                  <c:v>93.431165351986905</c:v>
                </c:pt>
                <c:pt idx="9589">
                  <c:v>93.431165351986905</c:v>
                </c:pt>
                <c:pt idx="9590">
                  <c:v>93.431165351986905</c:v>
                </c:pt>
                <c:pt idx="9591">
                  <c:v>93.431165351986905</c:v>
                </c:pt>
                <c:pt idx="9592">
                  <c:v>93.431165351986905</c:v>
                </c:pt>
                <c:pt idx="9593">
                  <c:v>93.431165351986905</c:v>
                </c:pt>
                <c:pt idx="9594">
                  <c:v>93.431165351986905</c:v>
                </c:pt>
                <c:pt idx="9595">
                  <c:v>93.431165351986905</c:v>
                </c:pt>
                <c:pt idx="9596">
                  <c:v>93.431165351986905</c:v>
                </c:pt>
                <c:pt idx="9597">
                  <c:v>93.431165351986905</c:v>
                </c:pt>
                <c:pt idx="9598">
                  <c:v>93.431165351986905</c:v>
                </c:pt>
                <c:pt idx="9599">
                  <c:v>93.431165351986905</c:v>
                </c:pt>
                <c:pt idx="9600">
                  <c:v>93.431165351986905</c:v>
                </c:pt>
                <c:pt idx="9601">
                  <c:v>93.431165351986905</c:v>
                </c:pt>
                <c:pt idx="9602">
                  <c:v>93.431165351986905</c:v>
                </c:pt>
                <c:pt idx="9603">
                  <c:v>93.431165351986905</c:v>
                </c:pt>
                <c:pt idx="9604">
                  <c:v>93.431165351986905</c:v>
                </c:pt>
                <c:pt idx="9605">
                  <c:v>93.431165351986905</c:v>
                </c:pt>
                <c:pt idx="9606">
                  <c:v>93.431165351986905</c:v>
                </c:pt>
                <c:pt idx="9607">
                  <c:v>93.431165351986905</c:v>
                </c:pt>
                <c:pt idx="9608">
                  <c:v>93.431165351986905</c:v>
                </c:pt>
                <c:pt idx="9609">
                  <c:v>93.431165351986905</c:v>
                </c:pt>
                <c:pt idx="9610">
                  <c:v>93.431165351986905</c:v>
                </c:pt>
                <c:pt idx="9611">
                  <c:v>93.431165351986905</c:v>
                </c:pt>
                <c:pt idx="9612">
                  <c:v>93.431165351986905</c:v>
                </c:pt>
                <c:pt idx="9613">
                  <c:v>93.431165351986905</c:v>
                </c:pt>
                <c:pt idx="9614">
                  <c:v>93.431165351986905</c:v>
                </c:pt>
                <c:pt idx="9615">
                  <c:v>93.431165351986905</c:v>
                </c:pt>
                <c:pt idx="9616">
                  <c:v>93.431165351986905</c:v>
                </c:pt>
                <c:pt idx="9617">
                  <c:v>93.431165351986905</c:v>
                </c:pt>
                <c:pt idx="9618">
                  <c:v>93.431165351986905</c:v>
                </c:pt>
                <c:pt idx="9619">
                  <c:v>93.431165351986905</c:v>
                </c:pt>
                <c:pt idx="9620">
                  <c:v>93.431165351986905</c:v>
                </c:pt>
                <c:pt idx="9621">
                  <c:v>93.431165351986905</c:v>
                </c:pt>
                <c:pt idx="9622">
                  <c:v>93.431165351986905</c:v>
                </c:pt>
                <c:pt idx="9623">
                  <c:v>93.431165351986905</c:v>
                </c:pt>
                <c:pt idx="9624">
                  <c:v>93.431165351986905</c:v>
                </c:pt>
                <c:pt idx="9625">
                  <c:v>93.431165351986905</c:v>
                </c:pt>
                <c:pt idx="9626">
                  <c:v>93.431165351986905</c:v>
                </c:pt>
                <c:pt idx="9627">
                  <c:v>93.431165351986905</c:v>
                </c:pt>
                <c:pt idx="9628">
                  <c:v>93.431165351986905</c:v>
                </c:pt>
                <c:pt idx="9629">
                  <c:v>93.431165351986905</c:v>
                </c:pt>
                <c:pt idx="9630">
                  <c:v>93.431165351986905</c:v>
                </c:pt>
                <c:pt idx="9631">
                  <c:v>93.431165351986905</c:v>
                </c:pt>
                <c:pt idx="9632">
                  <c:v>93.431165351986905</c:v>
                </c:pt>
                <c:pt idx="9633">
                  <c:v>93.431165351986905</c:v>
                </c:pt>
                <c:pt idx="9634">
                  <c:v>93.431165351986905</c:v>
                </c:pt>
                <c:pt idx="9635">
                  <c:v>93.431165351986905</c:v>
                </c:pt>
                <c:pt idx="9636">
                  <c:v>93.431165351986905</c:v>
                </c:pt>
                <c:pt idx="9637">
                  <c:v>93.431165351986905</c:v>
                </c:pt>
                <c:pt idx="9638">
                  <c:v>93.431165351986905</c:v>
                </c:pt>
                <c:pt idx="9639">
                  <c:v>93.431165351986905</c:v>
                </c:pt>
                <c:pt idx="9640">
                  <c:v>93.431165351986905</c:v>
                </c:pt>
                <c:pt idx="9641">
                  <c:v>93.431165351986905</c:v>
                </c:pt>
                <c:pt idx="9642">
                  <c:v>93.431165351986905</c:v>
                </c:pt>
                <c:pt idx="9643">
                  <c:v>93.431165351986905</c:v>
                </c:pt>
                <c:pt idx="9644">
                  <c:v>93.431165351986905</c:v>
                </c:pt>
                <c:pt idx="9645">
                  <c:v>93.431165351986905</c:v>
                </c:pt>
                <c:pt idx="9646">
                  <c:v>93.431165351986905</c:v>
                </c:pt>
                <c:pt idx="9647">
                  <c:v>93.431165351986905</c:v>
                </c:pt>
                <c:pt idx="9648">
                  <c:v>93.431165351986905</c:v>
                </c:pt>
                <c:pt idx="9649">
                  <c:v>93.431165351986905</c:v>
                </c:pt>
                <c:pt idx="9650">
                  <c:v>93.431165351986905</c:v>
                </c:pt>
                <c:pt idx="9651">
                  <c:v>93.431165351986905</c:v>
                </c:pt>
                <c:pt idx="9652">
                  <c:v>93.431165351986905</c:v>
                </c:pt>
                <c:pt idx="9653">
                  <c:v>93.431165351986905</c:v>
                </c:pt>
                <c:pt idx="9654">
                  <c:v>93.431165351986905</c:v>
                </c:pt>
                <c:pt idx="9655">
                  <c:v>93.431165351986905</c:v>
                </c:pt>
                <c:pt idx="9656">
                  <c:v>93.431165351986905</c:v>
                </c:pt>
                <c:pt idx="9657">
                  <c:v>93.431165351986905</c:v>
                </c:pt>
                <c:pt idx="9658">
                  <c:v>93.431165351986905</c:v>
                </c:pt>
                <c:pt idx="9659">
                  <c:v>93.431165351986905</c:v>
                </c:pt>
                <c:pt idx="9660">
                  <c:v>93.431165351986905</c:v>
                </c:pt>
                <c:pt idx="9661">
                  <c:v>93.431165351986905</c:v>
                </c:pt>
                <c:pt idx="9662">
                  <c:v>93.431165351986905</c:v>
                </c:pt>
                <c:pt idx="9663">
                  <c:v>93.431165351986905</c:v>
                </c:pt>
                <c:pt idx="9664">
                  <c:v>93.431165351986905</c:v>
                </c:pt>
                <c:pt idx="9665">
                  <c:v>93.431165351986905</c:v>
                </c:pt>
                <c:pt idx="9666">
                  <c:v>93.431165351986905</c:v>
                </c:pt>
                <c:pt idx="9667">
                  <c:v>93.431165351986905</c:v>
                </c:pt>
                <c:pt idx="9668">
                  <c:v>93.431165351986905</c:v>
                </c:pt>
                <c:pt idx="9669">
                  <c:v>93.431165351986905</c:v>
                </c:pt>
                <c:pt idx="9670">
                  <c:v>93.431165351986905</c:v>
                </c:pt>
                <c:pt idx="9671">
                  <c:v>93.431165351986905</c:v>
                </c:pt>
                <c:pt idx="9672">
                  <c:v>93.431165351986905</c:v>
                </c:pt>
                <c:pt idx="9673">
                  <c:v>93.431165351986905</c:v>
                </c:pt>
                <c:pt idx="9674">
                  <c:v>93.431165351986905</c:v>
                </c:pt>
                <c:pt idx="9675">
                  <c:v>93.431165351986905</c:v>
                </c:pt>
                <c:pt idx="9676">
                  <c:v>93.431165351986905</c:v>
                </c:pt>
                <c:pt idx="9677">
                  <c:v>93.431165351986905</c:v>
                </c:pt>
                <c:pt idx="9678">
                  <c:v>93.431165351986905</c:v>
                </c:pt>
                <c:pt idx="9679">
                  <c:v>93.431165351986905</c:v>
                </c:pt>
                <c:pt idx="9680">
                  <c:v>93.431165351986905</c:v>
                </c:pt>
                <c:pt idx="9681">
                  <c:v>93.431165351986905</c:v>
                </c:pt>
                <c:pt idx="9682">
                  <c:v>93.431165351986905</c:v>
                </c:pt>
                <c:pt idx="9683">
                  <c:v>93.431165351986905</c:v>
                </c:pt>
                <c:pt idx="9684">
                  <c:v>93.431165351986905</c:v>
                </c:pt>
                <c:pt idx="9685">
                  <c:v>93.431165351986905</c:v>
                </c:pt>
                <c:pt idx="9686">
                  <c:v>93.431165351986905</c:v>
                </c:pt>
                <c:pt idx="9687">
                  <c:v>93.431165351986905</c:v>
                </c:pt>
                <c:pt idx="9688">
                  <c:v>93.431165351986905</c:v>
                </c:pt>
                <c:pt idx="9689">
                  <c:v>93.431165351986905</c:v>
                </c:pt>
                <c:pt idx="9690">
                  <c:v>93.431165351986905</c:v>
                </c:pt>
                <c:pt idx="9691">
                  <c:v>93.431165351986905</c:v>
                </c:pt>
                <c:pt idx="9692">
                  <c:v>93.431165351986905</c:v>
                </c:pt>
                <c:pt idx="9693">
                  <c:v>93.431165351986905</c:v>
                </c:pt>
                <c:pt idx="9694">
                  <c:v>93.431165351986905</c:v>
                </c:pt>
                <c:pt idx="9695">
                  <c:v>93.431165351986905</c:v>
                </c:pt>
                <c:pt idx="9696">
                  <c:v>93.431165351986905</c:v>
                </c:pt>
                <c:pt idx="9697">
                  <c:v>93.431165351986905</c:v>
                </c:pt>
                <c:pt idx="9698">
                  <c:v>93.431165351986905</c:v>
                </c:pt>
                <c:pt idx="9699">
                  <c:v>93.431165351986905</c:v>
                </c:pt>
                <c:pt idx="9700">
                  <c:v>93.431165351986905</c:v>
                </c:pt>
                <c:pt idx="9701">
                  <c:v>93.431165351986905</c:v>
                </c:pt>
                <c:pt idx="9702">
                  <c:v>93.431165351986905</c:v>
                </c:pt>
                <c:pt idx="9703">
                  <c:v>93.431165351986905</c:v>
                </c:pt>
                <c:pt idx="9704">
                  <c:v>93.431165351986905</c:v>
                </c:pt>
                <c:pt idx="9705">
                  <c:v>93.431165351986905</c:v>
                </c:pt>
                <c:pt idx="9706">
                  <c:v>93.431165351986905</c:v>
                </c:pt>
                <c:pt idx="9707">
                  <c:v>93.431165351986905</c:v>
                </c:pt>
                <c:pt idx="9708">
                  <c:v>93.431165351986905</c:v>
                </c:pt>
                <c:pt idx="9709">
                  <c:v>93.431165351986905</c:v>
                </c:pt>
                <c:pt idx="9710">
                  <c:v>93.431165351986905</c:v>
                </c:pt>
                <c:pt idx="9711">
                  <c:v>93.431165351986905</c:v>
                </c:pt>
                <c:pt idx="9712">
                  <c:v>93.431165351986905</c:v>
                </c:pt>
                <c:pt idx="9713">
                  <c:v>93.431165351986905</c:v>
                </c:pt>
                <c:pt idx="9714">
                  <c:v>93.431165351986905</c:v>
                </c:pt>
                <c:pt idx="9715">
                  <c:v>93.431165351986905</c:v>
                </c:pt>
                <c:pt idx="9716">
                  <c:v>93.431165351986905</c:v>
                </c:pt>
                <c:pt idx="9717">
                  <c:v>93.431165351986905</c:v>
                </c:pt>
                <c:pt idx="9718">
                  <c:v>93.431165351986905</c:v>
                </c:pt>
                <c:pt idx="9719">
                  <c:v>93.431165351986905</c:v>
                </c:pt>
                <c:pt idx="9720">
                  <c:v>93.431165351986905</c:v>
                </c:pt>
                <c:pt idx="9721">
                  <c:v>93.431165351986905</c:v>
                </c:pt>
                <c:pt idx="9722">
                  <c:v>93.431165351986905</c:v>
                </c:pt>
                <c:pt idx="9723">
                  <c:v>93.431165351986905</c:v>
                </c:pt>
                <c:pt idx="9724">
                  <c:v>93.431165351986905</c:v>
                </c:pt>
                <c:pt idx="9725">
                  <c:v>93.431165351986905</c:v>
                </c:pt>
                <c:pt idx="9726">
                  <c:v>93.431165351986905</c:v>
                </c:pt>
                <c:pt idx="9727">
                  <c:v>93.431165351986905</c:v>
                </c:pt>
                <c:pt idx="9728">
                  <c:v>93.431165351986905</c:v>
                </c:pt>
                <c:pt idx="9729">
                  <c:v>93.431165351986905</c:v>
                </c:pt>
                <c:pt idx="9730">
                  <c:v>93.431165351986905</c:v>
                </c:pt>
                <c:pt idx="9731">
                  <c:v>93.431165351986905</c:v>
                </c:pt>
                <c:pt idx="9732">
                  <c:v>93.431165351986905</c:v>
                </c:pt>
                <c:pt idx="9733">
                  <c:v>93.431165351986905</c:v>
                </c:pt>
                <c:pt idx="9734">
                  <c:v>93.431165351986905</c:v>
                </c:pt>
                <c:pt idx="9735">
                  <c:v>93.431165351986905</c:v>
                </c:pt>
                <c:pt idx="9736">
                  <c:v>93.431165351986905</c:v>
                </c:pt>
                <c:pt idx="9737">
                  <c:v>93.431165351986905</c:v>
                </c:pt>
                <c:pt idx="9738">
                  <c:v>93.431165351986905</c:v>
                </c:pt>
                <c:pt idx="9739">
                  <c:v>93.431165351986905</c:v>
                </c:pt>
                <c:pt idx="9740">
                  <c:v>93.431165351986905</c:v>
                </c:pt>
                <c:pt idx="9741">
                  <c:v>93.431165351986905</c:v>
                </c:pt>
                <c:pt idx="9742">
                  <c:v>93.431165351986905</c:v>
                </c:pt>
                <c:pt idx="9743">
                  <c:v>93.431165351986905</c:v>
                </c:pt>
                <c:pt idx="9744">
                  <c:v>93.431165351986905</c:v>
                </c:pt>
                <c:pt idx="9745">
                  <c:v>93.431165351986905</c:v>
                </c:pt>
                <c:pt idx="9746">
                  <c:v>93.431165351986905</c:v>
                </c:pt>
                <c:pt idx="9747">
                  <c:v>93.431165351986905</c:v>
                </c:pt>
                <c:pt idx="9748">
                  <c:v>93.431165351986905</c:v>
                </c:pt>
                <c:pt idx="9749">
                  <c:v>93.431165351986905</c:v>
                </c:pt>
                <c:pt idx="9750">
                  <c:v>93.431165351986905</c:v>
                </c:pt>
                <c:pt idx="9751">
                  <c:v>93.431165351986905</c:v>
                </c:pt>
                <c:pt idx="9752">
                  <c:v>93.431165351986905</c:v>
                </c:pt>
                <c:pt idx="9753">
                  <c:v>93.431165351986905</c:v>
                </c:pt>
                <c:pt idx="9754">
                  <c:v>93.431165351986905</c:v>
                </c:pt>
                <c:pt idx="9755">
                  <c:v>93.431165351986905</c:v>
                </c:pt>
                <c:pt idx="9756">
                  <c:v>93.431165351986905</c:v>
                </c:pt>
                <c:pt idx="9757">
                  <c:v>93.431165351986905</c:v>
                </c:pt>
                <c:pt idx="9758">
                  <c:v>93.431165351986905</c:v>
                </c:pt>
                <c:pt idx="9759">
                  <c:v>93.431165351986905</c:v>
                </c:pt>
                <c:pt idx="9760">
                  <c:v>93.431165351986905</c:v>
                </c:pt>
                <c:pt idx="9761">
                  <c:v>93.431165351986905</c:v>
                </c:pt>
                <c:pt idx="9762">
                  <c:v>93.431165351986905</c:v>
                </c:pt>
                <c:pt idx="9763">
                  <c:v>93.431165351986905</c:v>
                </c:pt>
                <c:pt idx="9764">
                  <c:v>93.431165351986905</c:v>
                </c:pt>
                <c:pt idx="9765">
                  <c:v>93.431165351986905</c:v>
                </c:pt>
                <c:pt idx="9766">
                  <c:v>93.431165351986905</c:v>
                </c:pt>
                <c:pt idx="9767">
                  <c:v>93.431165351986905</c:v>
                </c:pt>
                <c:pt idx="9768">
                  <c:v>93.431165351986905</c:v>
                </c:pt>
                <c:pt idx="9769">
                  <c:v>93.431165351986905</c:v>
                </c:pt>
                <c:pt idx="9770">
                  <c:v>93.431165351986905</c:v>
                </c:pt>
                <c:pt idx="9771">
                  <c:v>93.431165351986905</c:v>
                </c:pt>
                <c:pt idx="9772">
                  <c:v>93.431165351986905</c:v>
                </c:pt>
                <c:pt idx="9773">
                  <c:v>93.431165351986905</c:v>
                </c:pt>
                <c:pt idx="9774">
                  <c:v>93.431165351986905</c:v>
                </c:pt>
                <c:pt idx="9775">
                  <c:v>93.431165351986905</c:v>
                </c:pt>
                <c:pt idx="9776">
                  <c:v>93.431165351986905</c:v>
                </c:pt>
                <c:pt idx="9777">
                  <c:v>93.431165351986905</c:v>
                </c:pt>
                <c:pt idx="9778">
                  <c:v>93.431165351986905</c:v>
                </c:pt>
                <c:pt idx="9779">
                  <c:v>93.431165351986905</c:v>
                </c:pt>
                <c:pt idx="9780">
                  <c:v>93.431165351986905</c:v>
                </c:pt>
                <c:pt idx="9781">
                  <c:v>93.431165351986905</c:v>
                </c:pt>
                <c:pt idx="9782">
                  <c:v>93.431165351986905</c:v>
                </c:pt>
                <c:pt idx="9783">
                  <c:v>93.431165351986905</c:v>
                </c:pt>
                <c:pt idx="9784">
                  <c:v>93.431165351986905</c:v>
                </c:pt>
                <c:pt idx="9785">
                  <c:v>93.431165351986905</c:v>
                </c:pt>
                <c:pt idx="9786">
                  <c:v>93.431165351986905</c:v>
                </c:pt>
                <c:pt idx="9787">
                  <c:v>93.431165351986905</c:v>
                </c:pt>
                <c:pt idx="9788">
                  <c:v>93.431165351986905</c:v>
                </c:pt>
                <c:pt idx="9789">
                  <c:v>93.431165351986905</c:v>
                </c:pt>
                <c:pt idx="9790">
                  <c:v>93.431165351986905</c:v>
                </c:pt>
                <c:pt idx="9791">
                  <c:v>93.431165351986905</c:v>
                </c:pt>
                <c:pt idx="9792">
                  <c:v>93.431165351986905</c:v>
                </c:pt>
                <c:pt idx="9793">
                  <c:v>93.431165351986905</c:v>
                </c:pt>
                <c:pt idx="9794">
                  <c:v>93.431165351986905</c:v>
                </c:pt>
                <c:pt idx="9795">
                  <c:v>93.431165351986905</c:v>
                </c:pt>
                <c:pt idx="9796">
                  <c:v>93.431165351986905</c:v>
                </c:pt>
                <c:pt idx="9797">
                  <c:v>93.431165351986905</c:v>
                </c:pt>
                <c:pt idx="9798">
                  <c:v>93.431165351986905</c:v>
                </c:pt>
                <c:pt idx="9799">
                  <c:v>93.431165351986905</c:v>
                </c:pt>
                <c:pt idx="9800">
                  <c:v>93.431165351986905</c:v>
                </c:pt>
                <c:pt idx="9801">
                  <c:v>93.431165351986905</c:v>
                </c:pt>
                <c:pt idx="9802">
                  <c:v>93.431165351986905</c:v>
                </c:pt>
                <c:pt idx="9803">
                  <c:v>93.431165351986905</c:v>
                </c:pt>
                <c:pt idx="9804">
                  <c:v>93.431165351986905</c:v>
                </c:pt>
                <c:pt idx="9805">
                  <c:v>93.431165351986905</c:v>
                </c:pt>
                <c:pt idx="9806">
                  <c:v>93.431165351986905</c:v>
                </c:pt>
                <c:pt idx="9807">
                  <c:v>93.431165351986905</c:v>
                </c:pt>
                <c:pt idx="9808">
                  <c:v>93.431165351986905</c:v>
                </c:pt>
                <c:pt idx="9809">
                  <c:v>93.431165351986905</c:v>
                </c:pt>
                <c:pt idx="9810">
                  <c:v>93.431165351986905</c:v>
                </c:pt>
                <c:pt idx="9811">
                  <c:v>93.431165351986905</c:v>
                </c:pt>
                <c:pt idx="9812">
                  <c:v>93.431165351986905</c:v>
                </c:pt>
                <c:pt idx="9813">
                  <c:v>93.431165351986905</c:v>
                </c:pt>
                <c:pt idx="9814">
                  <c:v>93.431165351986905</c:v>
                </c:pt>
                <c:pt idx="9815">
                  <c:v>93.431165351986905</c:v>
                </c:pt>
                <c:pt idx="9816">
                  <c:v>93.431165351986905</c:v>
                </c:pt>
                <c:pt idx="9817">
                  <c:v>93.431165351986905</c:v>
                </c:pt>
                <c:pt idx="9818">
                  <c:v>93.431165351986905</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0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DDC-41DE-BA00-D7DC136135DB}"/>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Sheet1!$A$2:$A$9302</c:f>
              <c:numCache>
                <c:formatCode>yyyy\-mm\-dd</c:formatCode>
                <c:ptCount val="9301"/>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numCache>
            </c:numRef>
          </c:cat>
          <c:val>
            <c:numRef>
              <c:f>Sheet1!$B$2:$B$9302</c:f>
              <c:numCache>
                <c:formatCode>General</c:formatCode>
                <c:ptCount val="9301"/>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0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FC9-40F5-BCDF-8C760D71047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Sheet1!$A$2:$A$9302</c:f>
              <c:numCache>
                <c:formatCode>yyyy\-mm\-dd</c:formatCode>
                <c:ptCount val="9301"/>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numCache>
            </c:numRef>
          </c:cat>
          <c:val>
            <c:numRef>
              <c:f>Sheet1!$B$2:$B$9302</c:f>
              <c:numCache>
                <c:formatCode>General</c:formatCode>
                <c:ptCount val="9301"/>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269"/>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5F-490D-9BB5-AA2B8ED8E1D9}"/>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Sheet1!$A$2:$A$10271</c:f>
              <c:numCache>
                <c:formatCode>yyyy\-mm\-dd</c:formatCode>
                <c:ptCount val="1027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numCache>
            </c:numRef>
          </c:cat>
          <c:val>
            <c:numRef>
              <c:f>Sheet1!$B$2:$B$10271</c:f>
              <c:numCache>
                <c:formatCode>General</c:formatCode>
                <c:ptCount val="10270"/>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4.5600000000000005</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3.7199999999999998</c:v>
                </c:pt>
                <c:pt idx="10140">
                  <c:v>3.76</c:v>
                </c:pt>
                <c:pt idx="10141">
                  <c:v>3.65</c:v>
                </c:pt>
                <c:pt idx="10142">
                  <c:v>3.6</c:v>
                </c:pt>
                <c:pt idx="10143">
                  <c:v>3.58</c:v>
                </c:pt>
                <c:pt idx="10144">
                  <c:v>3.5300000000000002</c:v>
                </c:pt>
                <c:pt idx="10147">
                  <c:v>3.49</c:v>
                </c:pt>
                <c:pt idx="10148">
                  <c:v>3.5300000000000002</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3.8200000000000003</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3.7199999999999998</c:v>
                </c:pt>
                <c:pt idx="10211">
                  <c:v>3.69</c:v>
                </c:pt>
                <c:pt idx="10212">
                  <c:v>3.67</c:v>
                </c:pt>
                <c:pt idx="10213">
                  <c:v>3.69</c:v>
                </c:pt>
                <c:pt idx="10216">
                  <c:v>3.77</c:v>
                </c:pt>
                <c:pt idx="10217">
                  <c:v>3.86</c:v>
                </c:pt>
                <c:pt idx="10218">
                  <c:v>3.81</c:v>
                </c:pt>
                <c:pt idx="10219">
                  <c:v>3.7800000000000002</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3.7199999999999998</c:v>
                </c:pt>
                <c:pt idx="10249">
                  <c:v>3.79</c:v>
                </c:pt>
                <c:pt idx="10250">
                  <c:v>3.81</c:v>
                </c:pt>
                <c:pt idx="10251">
                  <c:v>3.8</c:v>
                </c:pt>
                <c:pt idx="10252">
                  <c:v>3.84</c:v>
                </c:pt>
                <c:pt idx="10253">
                  <c:v>3.84</c:v>
                </c:pt>
                <c:pt idx="10254">
                  <c:v>3.89</c:v>
                </c:pt>
                <c:pt idx="10255">
                  <c:v>3.85</c:v>
                </c:pt>
                <c:pt idx="10256">
                  <c:v>3.86</c:v>
                </c:pt>
                <c:pt idx="10257">
                  <c:v>3.95</c:v>
                </c:pt>
                <c:pt idx="10258">
                  <c:v>3.9699999999999998</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26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5F-490D-9BB5-AA2B8ED8E1D9}"/>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Sheet1!$A$2:$A$10271</c:f>
              <c:numCache>
                <c:formatCode>yyyy\-mm\-dd</c:formatCode>
                <c:ptCount val="1027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numCache>
            </c:numRef>
          </c:cat>
          <c:val>
            <c:numRef>
              <c:f>Sheet1!$C$2:$C$10271</c:f>
              <c:numCache>
                <c:formatCode>General</c:formatCode>
                <c:ptCount val="10270"/>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3.5700000000000003</c:v>
                </c:pt>
                <c:pt idx="9728">
                  <c:v>3.54</c:v>
                </c:pt>
                <c:pt idx="9729">
                  <c:v>3.6</c:v>
                </c:pt>
                <c:pt idx="9730">
                  <c:v>3.73</c:v>
                </c:pt>
                <c:pt idx="9731">
                  <c:v>3.68</c:v>
                </c:pt>
                <c:pt idx="9732">
                  <c:v>3.5700000000000003</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3.8200000000000003</c:v>
                </c:pt>
                <c:pt idx="10118">
                  <c:v>3.84</c:v>
                </c:pt>
                <c:pt idx="10119">
                  <c:v>3.77</c:v>
                </c:pt>
                <c:pt idx="10120">
                  <c:v>3.83</c:v>
                </c:pt>
                <c:pt idx="10121">
                  <c:v>3.7800000000000002</c:v>
                </c:pt>
                <c:pt idx="10122">
                  <c:v>3.75</c:v>
                </c:pt>
                <c:pt idx="10123">
                  <c:v>3.8200000000000003</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3.2800000000000002</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3.2800000000000002</c:v>
                </c:pt>
                <c:pt idx="10171">
                  <c:v>3.23</c:v>
                </c:pt>
                <c:pt idx="10172">
                  <c:v>3.26</c:v>
                </c:pt>
                <c:pt idx="10173">
                  <c:v>3.2800000000000002</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3.5300000000000002</c:v>
                </c:pt>
                <c:pt idx="10190">
                  <c:v>3.43</c:v>
                </c:pt>
                <c:pt idx="10191">
                  <c:v>3.49</c:v>
                </c:pt>
                <c:pt idx="10192">
                  <c:v>3.52</c:v>
                </c:pt>
                <c:pt idx="10193">
                  <c:v>3.5300000000000002</c:v>
                </c:pt>
                <c:pt idx="10194">
                  <c:v>3.49</c:v>
                </c:pt>
                <c:pt idx="10195">
                  <c:v>3.49</c:v>
                </c:pt>
                <c:pt idx="10196">
                  <c:v>3.44</c:v>
                </c:pt>
                <c:pt idx="10197">
                  <c:v>3.4</c:v>
                </c:pt>
                <c:pt idx="10198">
                  <c:v>3.35</c:v>
                </c:pt>
                <c:pt idx="10199">
                  <c:v>3.29</c:v>
                </c:pt>
                <c:pt idx="10200">
                  <c:v>3.26</c:v>
                </c:pt>
                <c:pt idx="10201">
                  <c:v>3.27</c:v>
                </c:pt>
                <c:pt idx="10202">
                  <c:v>3.2800000000000002</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3.5300000000000002</c:v>
                </c:pt>
                <c:pt idx="10230">
                  <c:v>3.59</c:v>
                </c:pt>
                <c:pt idx="10231">
                  <c:v>3.55</c:v>
                </c:pt>
                <c:pt idx="10232">
                  <c:v>3.6</c:v>
                </c:pt>
                <c:pt idx="10233">
                  <c:v>3.61</c:v>
                </c:pt>
                <c:pt idx="10234">
                  <c:v>3.61</c:v>
                </c:pt>
                <c:pt idx="10235">
                  <c:v>3.5300000000000002</c:v>
                </c:pt>
                <c:pt idx="10236">
                  <c:v>3.55</c:v>
                </c:pt>
                <c:pt idx="10237">
                  <c:v>3.58</c:v>
                </c:pt>
                <c:pt idx="10238">
                  <c:v>3.5300000000000002</c:v>
                </c:pt>
                <c:pt idx="10242">
                  <c:v>3.46</c:v>
                </c:pt>
                <c:pt idx="10243">
                  <c:v>3.5300000000000002</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3.5700000000000003</c:v>
                </c:pt>
                <c:pt idx="10257">
                  <c:v>3.64</c:v>
                </c:pt>
                <c:pt idx="10258">
                  <c:v>3.69</c:v>
                </c:pt>
                <c:pt idx="10259">
                  <c:v>3.7</c:v>
                </c:pt>
                <c:pt idx="10260">
                  <c:v>3.64</c:v>
                </c:pt>
                <c:pt idx="10261">
                  <c:v>3.6</c:v>
                </c:pt>
                <c:pt idx="10262">
                  <c:v>3.56</c:v>
                </c:pt>
                <c:pt idx="10263">
                  <c:v>3.54</c:v>
                </c:pt>
                <c:pt idx="10264">
                  <c:v>3.63</c:v>
                </c:pt>
                <c:pt idx="10265">
                  <c:v>3.73</c:v>
                </c:pt>
                <c:pt idx="10266">
                  <c:v>3.79</c:v>
                </c:pt>
                <c:pt idx="10267">
                  <c:v>3.7199999999999998</c:v>
                </c:pt>
                <c:pt idx="10268">
                  <c:v>3.66</c:v>
                </c:pt>
                <c:pt idx="10269">
                  <c:v>3.64</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268"/>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5F-490D-9BB5-AA2B8ED8E1D9}"/>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Sheet1!$A$2:$A$10271</c:f>
              <c:numCache>
                <c:formatCode>yyyy\-mm\-dd</c:formatCode>
                <c:ptCount val="1027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numCache>
            </c:numRef>
          </c:cat>
          <c:val>
            <c:numRef>
              <c:f>Sheet1!$D$2:$D$10271</c:f>
              <c:numCache>
                <c:formatCode>General</c:formatCode>
                <c:ptCount val="10270"/>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pt idx="10079">
                  <c:v>3.2800000000000002</c:v>
                </c:pt>
                <c:pt idx="10080">
                  <c:v>3.34</c:v>
                </c:pt>
                <c:pt idx="10081">
                  <c:v>3.36</c:v>
                </c:pt>
                <c:pt idx="10082">
                  <c:v>3.4</c:v>
                </c:pt>
                <c:pt idx="10083">
                  <c:v>3.51</c:v>
                </c:pt>
                <c:pt idx="10084">
                  <c:v>3.42</c:v>
                </c:pt>
                <c:pt idx="10085">
                  <c:v>3.48</c:v>
                </c:pt>
                <c:pt idx="10086">
                  <c:v>3.5300000000000002</c:v>
                </c:pt>
                <c:pt idx="10087">
                  <c:v>3.5</c:v>
                </c:pt>
                <c:pt idx="10088">
                  <c:v>3.47</c:v>
                </c:pt>
                <c:pt idx="10089">
                  <c:v>3.48</c:v>
                </c:pt>
                <c:pt idx="10090">
                  <c:v>3.36</c:v>
                </c:pt>
                <c:pt idx="10091">
                  <c:v>3.34</c:v>
                </c:pt>
                <c:pt idx="10092">
                  <c:v>3.2800000000000002</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2.8200000000000003</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2.7199999999999998</c:v>
                </c:pt>
                <c:pt idx="10157">
                  <c:v>2.75</c:v>
                </c:pt>
                <c:pt idx="10158">
                  <c:v>2.74</c:v>
                </c:pt>
                <c:pt idx="10159">
                  <c:v>2.68</c:v>
                </c:pt>
                <c:pt idx="10160">
                  <c:v>2.74</c:v>
                </c:pt>
                <c:pt idx="10161">
                  <c:v>2.75</c:v>
                </c:pt>
                <c:pt idx="10162">
                  <c:v>2.8200000000000003</c:v>
                </c:pt>
                <c:pt idx="10163">
                  <c:v>2.85</c:v>
                </c:pt>
                <c:pt idx="10164">
                  <c:v>2.83</c:v>
                </c:pt>
                <c:pt idx="10165">
                  <c:v>2.79</c:v>
                </c:pt>
                <c:pt idx="10166">
                  <c:v>2.85</c:v>
                </c:pt>
                <c:pt idx="10167">
                  <c:v>2.84</c:v>
                </c:pt>
                <c:pt idx="10168">
                  <c:v>2.7800000000000002</c:v>
                </c:pt>
                <c:pt idx="10169">
                  <c:v>2.7800000000000002</c:v>
                </c:pt>
                <c:pt idx="10170">
                  <c:v>2.7199999999999998</c:v>
                </c:pt>
                <c:pt idx="10171">
                  <c:v>2.76</c:v>
                </c:pt>
                <c:pt idx="10172">
                  <c:v>2.66</c:v>
                </c:pt>
                <c:pt idx="10173">
                  <c:v>2.65</c:v>
                </c:pt>
                <c:pt idx="10174">
                  <c:v>2.74</c:v>
                </c:pt>
                <c:pt idx="10175">
                  <c:v>2.8200000000000003</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2.8200000000000003</c:v>
                </c:pt>
                <c:pt idx="10190">
                  <c:v>2.91</c:v>
                </c:pt>
                <c:pt idx="10191">
                  <c:v>2.94</c:v>
                </c:pt>
                <c:pt idx="10192">
                  <c:v>2.93</c:v>
                </c:pt>
                <c:pt idx="10193">
                  <c:v>2.88</c:v>
                </c:pt>
                <c:pt idx="10194">
                  <c:v>2.91</c:v>
                </c:pt>
                <c:pt idx="10195">
                  <c:v>2.87</c:v>
                </c:pt>
                <c:pt idx="10196">
                  <c:v>2.79</c:v>
                </c:pt>
                <c:pt idx="10197">
                  <c:v>2.79</c:v>
                </c:pt>
                <c:pt idx="10198">
                  <c:v>2.74</c:v>
                </c:pt>
                <c:pt idx="10199">
                  <c:v>2.7199999999999998</c:v>
                </c:pt>
                <c:pt idx="10200">
                  <c:v>2.76</c:v>
                </c:pt>
                <c:pt idx="10201">
                  <c:v>2.7800000000000002</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2.9699999999999998</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463"/>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596"/>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EE9-4E32-9A5C-821AD37ED530}"/>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Sheet1!$A$2:$A$11599</c:f>
              <c:numCache>
                <c:formatCode>yyyy\-mm\-dd</c:formatCode>
                <c:ptCount val="115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numCache>
            </c:numRef>
          </c:cat>
          <c:val>
            <c:numRef>
              <c:f>Sheet1!$B$2:$B$11599</c:f>
              <c:numCache>
                <c:formatCode>General</c:formatCode>
                <c:ptCount val="11598"/>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1">
                  <c:v>29.000000000000004</c:v>
                </c:pt>
                <c:pt idx="10722">
                  <c:v>29.000000000000004</c:v>
                </c:pt>
                <c:pt idx="10723">
                  <c:v>24.999999999999996</c:v>
                </c:pt>
                <c:pt idx="10724">
                  <c:v>29.000000000000004</c:v>
                </c:pt>
                <c:pt idx="10725">
                  <c:v>29.000000000000004</c:v>
                </c:pt>
                <c:pt idx="10726">
                  <c:v>28.000000000000004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3">
                  <c:v>59.000000000000007</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pt idx="11407">
                  <c:v>57.000000000000028</c:v>
                </c:pt>
                <c:pt idx="11408">
                  <c:v>58.000000000000007</c:v>
                </c:pt>
                <c:pt idx="11409">
                  <c:v>57.999999999999964</c:v>
                </c:pt>
                <c:pt idx="11410">
                  <c:v>64.000000000000014</c:v>
                </c:pt>
                <c:pt idx="11411">
                  <c:v>60.999999999999986</c:v>
                </c:pt>
                <c:pt idx="11412">
                  <c:v>58.999999999999986</c:v>
                </c:pt>
                <c:pt idx="11413">
                  <c:v>62.999999999999986</c:v>
                </c:pt>
                <c:pt idx="11414">
                  <c:v>63.000000000000036</c:v>
                </c:pt>
                <c:pt idx="11415">
                  <c:v>54.999999999999986</c:v>
                </c:pt>
                <c:pt idx="11416">
                  <c:v>55.000000000000028</c:v>
                </c:pt>
                <c:pt idx="11417">
                  <c:v>62.000000000000014</c:v>
                </c:pt>
                <c:pt idx="11418">
                  <c:v>53.999999999999957</c:v>
                </c:pt>
                <c:pt idx="11419">
                  <c:v>56.999999999999986</c:v>
                </c:pt>
                <c:pt idx="11420">
                  <c:v>58.000000000000007</c:v>
                </c:pt>
                <c:pt idx="11421">
                  <c:v>62.999999999999986</c:v>
                </c:pt>
                <c:pt idx="11422">
                  <c:v>58.999999999999986</c:v>
                </c:pt>
                <c:pt idx="11423">
                  <c:v>66.000000000000014</c:v>
                </c:pt>
                <c:pt idx="11424">
                  <c:v>71.999999999999972</c:v>
                </c:pt>
                <c:pt idx="11425">
                  <c:v>67</c:v>
                </c:pt>
                <c:pt idx="11426">
                  <c:v>62.000000000000014</c:v>
                </c:pt>
                <c:pt idx="11427">
                  <c:v>61.999999999999964</c:v>
                </c:pt>
                <c:pt idx="11428">
                  <c:v>56.000000000000007</c:v>
                </c:pt>
                <c:pt idx="11429">
                  <c:v>70.000000000000014</c:v>
                </c:pt>
                <c:pt idx="11430">
                  <c:v>69.999999999999972</c:v>
                </c:pt>
                <c:pt idx="11431">
                  <c:v>62.000000000000014</c:v>
                </c:pt>
                <c:pt idx="11432">
                  <c:v>65.000000000000028</c:v>
                </c:pt>
                <c:pt idx="11433">
                  <c:v>67</c:v>
                </c:pt>
                <c:pt idx="11434">
                  <c:v>68.000000000000014</c:v>
                </c:pt>
                <c:pt idx="11435">
                  <c:v>58.000000000000007</c:v>
                </c:pt>
                <c:pt idx="11436">
                  <c:v>62.999999999999986</c:v>
                </c:pt>
                <c:pt idx="11437">
                  <c:v>54</c:v>
                </c:pt>
                <c:pt idx="11438">
                  <c:v>67</c:v>
                </c:pt>
                <c:pt idx="11439">
                  <c:v>58.999999999999986</c:v>
                </c:pt>
                <c:pt idx="11440">
                  <c:v>59.000000000000028</c:v>
                </c:pt>
                <c:pt idx="11441">
                  <c:v>60.999999999999986</c:v>
                </c:pt>
                <c:pt idx="11442">
                  <c:v>59.999999999999964</c:v>
                </c:pt>
                <c:pt idx="11443">
                  <c:v>60.999999999999986</c:v>
                </c:pt>
                <c:pt idx="11444">
                  <c:v>46.999999999999972</c:v>
                </c:pt>
                <c:pt idx="11445">
                  <c:v>64.999999999999986</c:v>
                </c:pt>
                <c:pt idx="11446">
                  <c:v>56.000000000000007</c:v>
                </c:pt>
                <c:pt idx="11447">
                  <c:v>67</c:v>
                </c:pt>
                <c:pt idx="11448">
                  <c:v>60.999999999999986</c:v>
                </c:pt>
                <c:pt idx="11449">
                  <c:v>55.999999999999957</c:v>
                </c:pt>
                <c:pt idx="11450">
                  <c:v>58.000000000000007</c:v>
                </c:pt>
                <c:pt idx="11451">
                  <c:v>62.000000000000014</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62.000000000000014</c:v>
                </c:pt>
                <c:pt idx="11463">
                  <c:v>59.000000000000028</c:v>
                </c:pt>
                <c:pt idx="11464">
                  <c:v>56.999999999999986</c:v>
                </c:pt>
                <c:pt idx="11465">
                  <c:v>52.999999999999979</c:v>
                </c:pt>
                <c:pt idx="11466">
                  <c:v>61.000000000000028</c:v>
                </c:pt>
                <c:pt idx="11467">
                  <c:v>52.999999999999979</c:v>
                </c:pt>
                <c:pt idx="11468">
                  <c:v>60.999999999999986</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60.999999999999986</c:v>
                </c:pt>
                <c:pt idx="11482">
                  <c:v>54</c:v>
                </c:pt>
                <c:pt idx="11483">
                  <c:v>52</c:v>
                </c:pt>
                <c:pt idx="11484">
                  <c:v>55.999999999999957</c:v>
                </c:pt>
                <c:pt idx="11485">
                  <c:v>60.999999999999986</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54.999999999999986</c:v>
                </c:pt>
                <c:pt idx="11494">
                  <c:v>60.000000000000007</c:v>
                </c:pt>
                <c:pt idx="11495">
                  <c:v>56.999999999999986</c:v>
                </c:pt>
                <c:pt idx="11496">
                  <c:v>47.000000000000021</c:v>
                </c:pt>
                <c:pt idx="11497">
                  <c:v>58.000000000000007</c:v>
                </c:pt>
                <c:pt idx="11498">
                  <c:v>53.999999999999957</c:v>
                </c:pt>
                <c:pt idx="11499">
                  <c:v>57.999999999999964</c:v>
                </c:pt>
                <c:pt idx="11500">
                  <c:v>50</c:v>
                </c:pt>
                <c:pt idx="11501">
                  <c:v>50</c:v>
                </c:pt>
                <c:pt idx="11502">
                  <c:v>62.000000000000014</c:v>
                </c:pt>
                <c:pt idx="11503">
                  <c:v>59.000000000000028</c:v>
                </c:pt>
                <c:pt idx="11504">
                  <c:v>52.999999999999979</c:v>
                </c:pt>
                <c:pt idx="11505">
                  <c:v>60.000000000000007</c:v>
                </c:pt>
                <c:pt idx="11506">
                  <c:v>60.999999999999986</c:v>
                </c:pt>
                <c:pt idx="11507">
                  <c:v>60.000000000000007</c:v>
                </c:pt>
                <c:pt idx="11508">
                  <c:v>54.999999999999986</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37.999999999999986</c:v>
                </c:pt>
                <c:pt idx="11522">
                  <c:v>51.000000000000021</c:v>
                </c:pt>
                <c:pt idx="11523">
                  <c:v>49.000000000000021</c:v>
                </c:pt>
                <c:pt idx="11524">
                  <c:v>41.999999999999993</c:v>
                </c:pt>
                <c:pt idx="11525">
                  <c:v>45.000000000000014</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56.999999999999986</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56.999999999999986</c:v>
                </c:pt>
                <c:pt idx="11555">
                  <c:v>52</c:v>
                </c:pt>
                <c:pt idx="11556">
                  <c:v>57.999999999999964</c:v>
                </c:pt>
                <c:pt idx="11557">
                  <c:v>55.999999999999957</c:v>
                </c:pt>
                <c:pt idx="11558">
                  <c:v>47.000000000000021</c:v>
                </c:pt>
                <c:pt idx="11559">
                  <c:v>52</c:v>
                </c:pt>
                <c:pt idx="11560">
                  <c:v>55.999999999999957</c:v>
                </c:pt>
                <c:pt idx="11561">
                  <c:v>56.999999999999986</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45.000000000000014</c:v>
                </c:pt>
                <c:pt idx="11591">
                  <c:v>52</c:v>
                </c:pt>
                <c:pt idx="11592">
                  <c:v>56.000000000000007</c:v>
                </c:pt>
                <c:pt idx="11593">
                  <c:v>60.000000000000007</c:v>
                </c:pt>
                <c:pt idx="11594">
                  <c:v>59.000000000000028</c:v>
                </c:pt>
                <c:pt idx="11595">
                  <c:v>58.000000000000007</c:v>
                </c:pt>
                <c:pt idx="11596">
                  <c:v>64.000000000000014</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597"/>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EE9-4E32-9A5C-821AD37ED530}"/>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Sheet1!$A$2:$A$11599</c:f>
              <c:numCache>
                <c:formatCode>yyyy\-mm\-dd</c:formatCode>
                <c:ptCount val="115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numCache>
            </c:numRef>
          </c:cat>
          <c:val>
            <c:numRef>
              <c:f>Sheet1!$C$2:$C$11599</c:f>
              <c:numCache>
                <c:formatCode>General</c:formatCode>
                <c:ptCount val="11598"/>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1">
                  <c:v>109.00000000000001</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8">
                  <c:v>154.99999999999997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0">
                  <c:v>206</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0">
                  <c:v>217</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3">
                  <c:v>229.99999999999997</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pt idx="11408">
                  <c:v>193.00000000000006</c:v>
                </c:pt>
                <c:pt idx="11409">
                  <c:v>196.99999999999997</c:v>
                </c:pt>
                <c:pt idx="11410">
                  <c:v>199.00000000000003</c:v>
                </c:pt>
                <c:pt idx="11411">
                  <c:v>197.00000000000003</c:v>
                </c:pt>
                <c:pt idx="11412">
                  <c:v>200</c:v>
                </c:pt>
                <c:pt idx="11413">
                  <c:v>198.99999999999997</c:v>
                </c:pt>
                <c:pt idx="11414">
                  <c:v>200.00000000000006</c:v>
                </c:pt>
                <c:pt idx="11415">
                  <c:v>200.99999999999997</c:v>
                </c:pt>
                <c:pt idx="11416">
                  <c:v>202.00000000000006</c:v>
                </c:pt>
                <c:pt idx="11417">
                  <c:v>211</c:v>
                </c:pt>
                <c:pt idx="11418">
                  <c:v>214.99999999999994</c:v>
                </c:pt>
                <c:pt idx="11419">
                  <c:v>209.00000000000003</c:v>
                </c:pt>
                <c:pt idx="11420">
                  <c:v>203.00000000000003</c:v>
                </c:pt>
                <c:pt idx="11421">
                  <c:v>199.00000000000003</c:v>
                </c:pt>
                <c:pt idx="11422">
                  <c:v>206.99999999999997</c:v>
                </c:pt>
                <c:pt idx="11423">
                  <c:v>209</c:v>
                </c:pt>
                <c:pt idx="11424">
                  <c:v>208</c:v>
                </c:pt>
                <c:pt idx="11425">
                  <c:v>210.00000000000006</c:v>
                </c:pt>
                <c:pt idx="11426">
                  <c:v>211.00000000000003</c:v>
                </c:pt>
                <c:pt idx="11427">
                  <c:v>207.99999999999997</c:v>
                </c:pt>
                <c:pt idx="11428">
                  <c:v>204.99999999999997</c:v>
                </c:pt>
                <c:pt idx="11429">
                  <c:v>209</c:v>
                </c:pt>
                <c:pt idx="11430">
                  <c:v>212</c:v>
                </c:pt>
                <c:pt idx="11431">
                  <c:v>210</c:v>
                </c:pt>
                <c:pt idx="11432">
                  <c:v>206.00000000000006</c:v>
                </c:pt>
                <c:pt idx="11433">
                  <c:v>202.99999999999997</c:v>
                </c:pt>
                <c:pt idx="11434">
                  <c:v>200.99999999999997</c:v>
                </c:pt>
                <c:pt idx="11435">
                  <c:v>199.00000000000003</c:v>
                </c:pt>
                <c:pt idx="11436">
                  <c:v>194</c:v>
                </c:pt>
                <c:pt idx="11437">
                  <c:v>181.99999999999997</c:v>
                </c:pt>
                <c:pt idx="11438">
                  <c:v>191</c:v>
                </c:pt>
                <c:pt idx="11439">
                  <c:v>188</c:v>
                </c:pt>
                <c:pt idx="11440">
                  <c:v>190.99999999999997</c:v>
                </c:pt>
                <c:pt idx="11441">
                  <c:v>187</c:v>
                </c:pt>
                <c:pt idx="11442">
                  <c:v>186.00000000000003</c:v>
                </c:pt>
                <c:pt idx="11443">
                  <c:v>186.99999999999997</c:v>
                </c:pt>
                <c:pt idx="11444">
                  <c:v>177.99999999999997</c:v>
                </c:pt>
                <c:pt idx="11445">
                  <c:v>182.99999999999997</c:v>
                </c:pt>
                <c:pt idx="11446">
                  <c:v>179.99999999999997</c:v>
                </c:pt>
                <c:pt idx="11447">
                  <c:v>184.99999999999997</c:v>
                </c:pt>
                <c:pt idx="11448">
                  <c:v>175.99999999999997</c:v>
                </c:pt>
                <c:pt idx="11449">
                  <c:v>172.99999999999994</c:v>
                </c:pt>
                <c:pt idx="11450">
                  <c:v>175.99999999999997</c:v>
                </c:pt>
                <c:pt idx="11451">
                  <c:v>177.99999999999997</c:v>
                </c:pt>
                <c:pt idx="11452">
                  <c:v>175.99999999999997</c:v>
                </c:pt>
                <c:pt idx="11453">
                  <c:v>169</c:v>
                </c:pt>
                <c:pt idx="11454">
                  <c:v>181.00000000000006</c:v>
                </c:pt>
                <c:pt idx="11455">
                  <c:v>176.00000000000003</c:v>
                </c:pt>
                <c:pt idx="11456">
                  <c:v>180.00000000000003</c:v>
                </c:pt>
                <c:pt idx="11457">
                  <c:v>177.99999999999997</c:v>
                </c:pt>
                <c:pt idx="11458">
                  <c:v>175.99999999999997</c:v>
                </c:pt>
                <c:pt idx="11459">
                  <c:v>175.99999999999997</c:v>
                </c:pt>
                <c:pt idx="11460">
                  <c:v>175.99999999999997</c:v>
                </c:pt>
                <c:pt idx="11461">
                  <c:v>180.00000000000003</c:v>
                </c:pt>
                <c:pt idx="11462">
                  <c:v>179.99999999999997</c:v>
                </c:pt>
                <c:pt idx="11463">
                  <c:v>181.99999999999997</c:v>
                </c:pt>
                <c:pt idx="11464">
                  <c:v>179.99999999999997</c:v>
                </c:pt>
                <c:pt idx="11465">
                  <c:v>179.99999999999997</c:v>
                </c:pt>
                <c:pt idx="11466">
                  <c:v>177</c:v>
                </c:pt>
                <c:pt idx="11467">
                  <c:v>169.99999999999997</c:v>
                </c:pt>
                <c:pt idx="11468">
                  <c:v>175.99999999999997</c:v>
                </c:pt>
                <c:pt idx="11469">
                  <c:v>165</c:v>
                </c:pt>
                <c:pt idx="11470">
                  <c:v>164</c:v>
                </c:pt>
                <c:pt idx="11471">
                  <c:v>163</c:v>
                </c:pt>
                <c:pt idx="11472">
                  <c:v>159.00000000000003</c:v>
                </c:pt>
                <c:pt idx="11475">
                  <c:v>158</c:v>
                </c:pt>
                <c:pt idx="11476">
                  <c:v>163.00000000000003</c:v>
                </c:pt>
                <c:pt idx="11477">
                  <c:v>164</c:v>
                </c:pt>
                <c:pt idx="11479">
                  <c:v>168.00000000000003</c:v>
                </c:pt>
                <c:pt idx="11480">
                  <c:v>170.00000000000003</c:v>
                </c:pt>
                <c:pt idx="11481">
                  <c:v>169</c:v>
                </c:pt>
                <c:pt idx="11482">
                  <c:v>169.99999999999997</c:v>
                </c:pt>
                <c:pt idx="11483">
                  <c:v>169.99999999999997</c:v>
                </c:pt>
                <c:pt idx="11484">
                  <c:v>167</c:v>
                </c:pt>
                <c:pt idx="11485">
                  <c:v>167</c:v>
                </c:pt>
                <c:pt idx="11486">
                  <c:v>165</c:v>
                </c:pt>
                <c:pt idx="11487">
                  <c:v>161.00000000000003</c:v>
                </c:pt>
                <c:pt idx="11488">
                  <c:v>162</c:v>
                </c:pt>
                <c:pt idx="11489">
                  <c:v>163</c:v>
                </c:pt>
                <c:pt idx="11490">
                  <c:v>167</c:v>
                </c:pt>
                <c:pt idx="11491">
                  <c:v>164</c:v>
                </c:pt>
                <c:pt idx="11492">
                  <c:v>160</c:v>
                </c:pt>
                <c:pt idx="11493">
                  <c:v>159.99999999999997</c:v>
                </c:pt>
                <c:pt idx="11494">
                  <c:v>162</c:v>
                </c:pt>
                <c:pt idx="11495">
                  <c:v>160</c:v>
                </c:pt>
                <c:pt idx="11496">
                  <c:v>156.99999999999997</c:v>
                </c:pt>
                <c:pt idx="11497">
                  <c:v>159.99999999999997</c:v>
                </c:pt>
                <c:pt idx="11498">
                  <c:v>156.99999999999997</c:v>
                </c:pt>
                <c:pt idx="11499">
                  <c:v>161</c:v>
                </c:pt>
                <c:pt idx="11500">
                  <c:v>159</c:v>
                </c:pt>
                <c:pt idx="11501">
                  <c:v>160</c:v>
                </c:pt>
                <c:pt idx="11502">
                  <c:v>163</c:v>
                </c:pt>
                <c:pt idx="11503">
                  <c:v>162</c:v>
                </c:pt>
                <c:pt idx="11504">
                  <c:v>159</c:v>
                </c:pt>
                <c:pt idx="11505">
                  <c:v>163</c:v>
                </c:pt>
                <c:pt idx="11506">
                  <c:v>167</c:v>
                </c:pt>
                <c:pt idx="11507">
                  <c:v>163.00000000000003</c:v>
                </c:pt>
                <c:pt idx="11508">
                  <c:v>159</c:v>
                </c:pt>
                <c:pt idx="11509">
                  <c:v>156</c:v>
                </c:pt>
                <c:pt idx="11510">
                  <c:v>151.00000000000003</c:v>
                </c:pt>
                <c:pt idx="11511">
                  <c:v>152.00000000000006</c:v>
                </c:pt>
                <c:pt idx="11512">
                  <c:v>150</c:v>
                </c:pt>
                <c:pt idx="11513">
                  <c:v>151.00000000000003</c:v>
                </c:pt>
                <c:pt idx="11514">
                  <c:v>148.99999999999997</c:v>
                </c:pt>
                <c:pt idx="11515">
                  <c:v>150</c:v>
                </c:pt>
                <c:pt idx="11516">
                  <c:v>150</c:v>
                </c:pt>
                <c:pt idx="11517">
                  <c:v>145.00000000000003</c:v>
                </c:pt>
                <c:pt idx="11518">
                  <c:v>148.99999999999997</c:v>
                </c:pt>
                <c:pt idx="11519">
                  <c:v>146.99999999999997</c:v>
                </c:pt>
                <c:pt idx="11520">
                  <c:v>145.00000000000003</c:v>
                </c:pt>
                <c:pt idx="11521">
                  <c:v>144</c:v>
                </c:pt>
                <c:pt idx="11522">
                  <c:v>148</c:v>
                </c:pt>
                <c:pt idx="11524">
                  <c:v>136</c:v>
                </c:pt>
                <c:pt idx="11525">
                  <c:v>135</c:v>
                </c:pt>
                <c:pt idx="11526">
                  <c:v>136.00000000000003</c:v>
                </c:pt>
                <c:pt idx="11527">
                  <c:v>136.00000000000003</c:v>
                </c:pt>
                <c:pt idx="11528">
                  <c:v>140</c:v>
                </c:pt>
                <c:pt idx="11529">
                  <c:v>134.99999999999997</c:v>
                </c:pt>
                <c:pt idx="11530">
                  <c:v>132.00000000000003</c:v>
                </c:pt>
                <c:pt idx="11531">
                  <c:v>130.00000000000003</c:v>
                </c:pt>
                <c:pt idx="11532">
                  <c:v>131</c:v>
                </c:pt>
                <c:pt idx="11533">
                  <c:v>127.99999999999999</c:v>
                </c:pt>
                <c:pt idx="11534">
                  <c:v>129.99999999999997</c:v>
                </c:pt>
                <c:pt idx="11535">
                  <c:v>131.99999999999997</c:v>
                </c:pt>
                <c:pt idx="11536">
                  <c:v>132.00000000000003</c:v>
                </c:pt>
                <c:pt idx="11537">
                  <c:v>132.00000000000003</c:v>
                </c:pt>
                <c:pt idx="11538">
                  <c:v>138.99999999999997</c:v>
                </c:pt>
                <c:pt idx="11539">
                  <c:v>135</c:v>
                </c:pt>
                <c:pt idx="11540">
                  <c:v>135</c:v>
                </c:pt>
                <c:pt idx="11541">
                  <c:v>139</c:v>
                </c:pt>
                <c:pt idx="11544">
                  <c:v>142</c:v>
                </c:pt>
                <c:pt idx="11545">
                  <c:v>148</c:v>
                </c:pt>
                <c:pt idx="11546">
                  <c:v>145.00000000000003</c:v>
                </c:pt>
                <c:pt idx="11547">
                  <c:v>143.00000000000003</c:v>
                </c:pt>
                <c:pt idx="11548">
                  <c:v>140</c:v>
                </c:pt>
                <c:pt idx="11549">
                  <c:v>136.99999999999997</c:v>
                </c:pt>
                <c:pt idx="11550">
                  <c:v>142</c:v>
                </c:pt>
                <c:pt idx="11551">
                  <c:v>139</c:v>
                </c:pt>
                <c:pt idx="11552">
                  <c:v>137</c:v>
                </c:pt>
                <c:pt idx="11553">
                  <c:v>146</c:v>
                </c:pt>
                <c:pt idx="11554">
                  <c:v>147.00000000000003</c:v>
                </c:pt>
                <c:pt idx="11555">
                  <c:v>142.99999999999997</c:v>
                </c:pt>
                <c:pt idx="11556">
                  <c:v>146</c:v>
                </c:pt>
                <c:pt idx="11557">
                  <c:v>146</c:v>
                </c:pt>
                <c:pt idx="11558">
                  <c:v>134</c:v>
                </c:pt>
                <c:pt idx="11559">
                  <c:v>136</c:v>
                </c:pt>
                <c:pt idx="11560">
                  <c:v>142</c:v>
                </c:pt>
                <c:pt idx="11561">
                  <c:v>142</c:v>
                </c:pt>
                <c:pt idx="11562">
                  <c:v>137</c:v>
                </c:pt>
                <c:pt idx="11563">
                  <c:v>134</c:v>
                </c:pt>
                <c:pt idx="11564">
                  <c:v>134</c:v>
                </c:pt>
                <c:pt idx="11566">
                  <c:v>131.99999999999997</c:v>
                </c:pt>
                <c:pt idx="11567">
                  <c:v>129.99999999999997</c:v>
                </c:pt>
                <c:pt idx="11568">
                  <c:v>139</c:v>
                </c:pt>
                <c:pt idx="11569">
                  <c:v>134</c:v>
                </c:pt>
                <c:pt idx="11570">
                  <c:v>136</c:v>
                </c:pt>
                <c:pt idx="11571">
                  <c:v>135</c:v>
                </c:pt>
                <c:pt idx="11572">
                  <c:v>138</c:v>
                </c:pt>
                <c:pt idx="11573">
                  <c:v>133</c:v>
                </c:pt>
                <c:pt idx="11574">
                  <c:v>139</c:v>
                </c:pt>
                <c:pt idx="11575">
                  <c:v>131</c:v>
                </c:pt>
                <c:pt idx="11576">
                  <c:v>129.99999999999997</c:v>
                </c:pt>
                <c:pt idx="11577">
                  <c:v>131.99999999999997</c:v>
                </c:pt>
                <c:pt idx="11578">
                  <c:v>130.00000000000003</c:v>
                </c:pt>
                <c:pt idx="11579">
                  <c:v>129.99999999999997</c:v>
                </c:pt>
                <c:pt idx="11580">
                  <c:v>131.99999999999997</c:v>
                </c:pt>
                <c:pt idx="11581">
                  <c:v>129.99999999999997</c:v>
                </c:pt>
                <c:pt idx="11582">
                  <c:v>131.99999999999997</c:v>
                </c:pt>
                <c:pt idx="11583">
                  <c:v>127</c:v>
                </c:pt>
                <c:pt idx="11584">
                  <c:v>131.99999999999997</c:v>
                </c:pt>
                <c:pt idx="11585">
                  <c:v>134.00000000000003</c:v>
                </c:pt>
                <c:pt idx="11586">
                  <c:v>130.99999999999997</c:v>
                </c:pt>
                <c:pt idx="11587">
                  <c:v>127</c:v>
                </c:pt>
                <c:pt idx="11588">
                  <c:v>125</c:v>
                </c:pt>
                <c:pt idx="11589">
                  <c:v>131</c:v>
                </c:pt>
                <c:pt idx="11590">
                  <c:v>129.99999999999997</c:v>
                </c:pt>
                <c:pt idx="11591">
                  <c:v>136</c:v>
                </c:pt>
                <c:pt idx="11592">
                  <c:v>137</c:v>
                </c:pt>
                <c:pt idx="11593">
                  <c:v>141.99999999999994</c:v>
                </c:pt>
                <c:pt idx="11594">
                  <c:v>144.99999999999997</c:v>
                </c:pt>
                <c:pt idx="11595">
                  <c:v>141</c:v>
                </c:pt>
                <c:pt idx="11596">
                  <c:v>142</c:v>
                </c:pt>
                <c:pt idx="11597">
                  <c:v>155.00000000000003</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597"/>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EE9-4E32-9A5C-821AD37ED530}"/>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Sheet1!$A$2:$A$11599</c:f>
              <c:numCache>
                <c:formatCode>yyyy\-mm\-dd</c:formatCode>
                <c:ptCount val="115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numCache>
            </c:numRef>
          </c:cat>
          <c:val>
            <c:numRef>
              <c:f>Sheet1!$D$2:$D$11599</c:f>
              <c:numCache>
                <c:formatCode>General</c:formatCode>
                <c:ptCount val="11598"/>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1">
                  <c:v>116.00000000000001</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8">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0">
                  <c:v>250.99999999999997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0">
                  <c:v>266</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3">
                  <c:v>275</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pt idx="11408">
                  <c:v>146</c:v>
                </c:pt>
                <c:pt idx="11409">
                  <c:v>147.99999999999994</c:v>
                </c:pt>
                <c:pt idx="11410">
                  <c:v>152.00000000000006</c:v>
                </c:pt>
                <c:pt idx="11411">
                  <c:v>152</c:v>
                </c:pt>
                <c:pt idx="11412">
                  <c:v>150.99999999999997</c:v>
                </c:pt>
                <c:pt idx="11413">
                  <c:v>149.99999999999994</c:v>
                </c:pt>
                <c:pt idx="11414">
                  <c:v>151.00000000000003</c:v>
                </c:pt>
                <c:pt idx="11415">
                  <c:v>151.99999999999994</c:v>
                </c:pt>
                <c:pt idx="11416">
                  <c:v>144.00000000000003</c:v>
                </c:pt>
                <c:pt idx="11417">
                  <c:v>151.00000000000003</c:v>
                </c:pt>
                <c:pt idx="11418">
                  <c:v>154.99999999999997</c:v>
                </c:pt>
                <c:pt idx="11419">
                  <c:v>156</c:v>
                </c:pt>
                <c:pt idx="11420">
                  <c:v>150</c:v>
                </c:pt>
                <c:pt idx="11421">
                  <c:v>149.00000000000003</c:v>
                </c:pt>
                <c:pt idx="11422">
                  <c:v>148.99999999999997</c:v>
                </c:pt>
                <c:pt idx="11423">
                  <c:v>158</c:v>
                </c:pt>
                <c:pt idx="11424">
                  <c:v>154</c:v>
                </c:pt>
                <c:pt idx="11425">
                  <c:v>146</c:v>
                </c:pt>
                <c:pt idx="11426">
                  <c:v>149.00000000000003</c:v>
                </c:pt>
                <c:pt idx="11427">
                  <c:v>149.99999999999994</c:v>
                </c:pt>
                <c:pt idx="11428">
                  <c:v>146</c:v>
                </c:pt>
                <c:pt idx="11429">
                  <c:v>148.00000000000006</c:v>
                </c:pt>
                <c:pt idx="11430">
                  <c:v>143.99999999999994</c:v>
                </c:pt>
                <c:pt idx="11431">
                  <c:v>138.00000000000003</c:v>
                </c:pt>
                <c:pt idx="11432">
                  <c:v>131.00000000000006</c:v>
                </c:pt>
                <c:pt idx="11433">
                  <c:v>138.00000000000003</c:v>
                </c:pt>
                <c:pt idx="11434">
                  <c:v>138.99999999999997</c:v>
                </c:pt>
                <c:pt idx="11435">
                  <c:v>138</c:v>
                </c:pt>
                <c:pt idx="11436">
                  <c:v>140.99999999999997</c:v>
                </c:pt>
                <c:pt idx="11437">
                  <c:v>135</c:v>
                </c:pt>
                <c:pt idx="11438">
                  <c:v>134.99999999999997</c:v>
                </c:pt>
                <c:pt idx="11439">
                  <c:v>131</c:v>
                </c:pt>
                <c:pt idx="11440">
                  <c:v>134.00000000000003</c:v>
                </c:pt>
                <c:pt idx="11441">
                  <c:v>127.99999999999999</c:v>
                </c:pt>
                <c:pt idx="11442">
                  <c:v>130.99999999999997</c:v>
                </c:pt>
                <c:pt idx="11443">
                  <c:v>127</c:v>
                </c:pt>
                <c:pt idx="11444">
                  <c:v>129.99999999999997</c:v>
                </c:pt>
                <c:pt idx="11445">
                  <c:v>126.00000000000003</c:v>
                </c:pt>
                <c:pt idx="11446">
                  <c:v>125</c:v>
                </c:pt>
                <c:pt idx="11447">
                  <c:v>127.99999999999999</c:v>
                </c:pt>
                <c:pt idx="11448">
                  <c:v>125.99999999999997</c:v>
                </c:pt>
                <c:pt idx="11449">
                  <c:v>121</c:v>
                </c:pt>
                <c:pt idx="11450">
                  <c:v>121</c:v>
                </c:pt>
                <c:pt idx="11451">
                  <c:v>126.00000000000003</c:v>
                </c:pt>
                <c:pt idx="11452">
                  <c:v>123.99999999999997</c:v>
                </c:pt>
                <c:pt idx="11453">
                  <c:v>119</c:v>
                </c:pt>
                <c:pt idx="11454">
                  <c:v>128.00000000000003</c:v>
                </c:pt>
                <c:pt idx="11455">
                  <c:v>119.99999999999997</c:v>
                </c:pt>
                <c:pt idx="11456">
                  <c:v>127</c:v>
                </c:pt>
                <c:pt idx="11457">
                  <c:v>128.00000000000003</c:v>
                </c:pt>
                <c:pt idx="11458">
                  <c:v>122.00000000000001</c:v>
                </c:pt>
                <c:pt idx="11459">
                  <c:v>121</c:v>
                </c:pt>
                <c:pt idx="11460">
                  <c:v>115.99999999999997</c:v>
                </c:pt>
                <c:pt idx="11461">
                  <c:v>122.00000000000001</c:v>
                </c:pt>
                <c:pt idx="11462">
                  <c:v>122.00000000000001</c:v>
                </c:pt>
                <c:pt idx="11463">
                  <c:v>121</c:v>
                </c:pt>
                <c:pt idx="11464">
                  <c:v>125</c:v>
                </c:pt>
                <c:pt idx="11465">
                  <c:v>125</c:v>
                </c:pt>
                <c:pt idx="11466">
                  <c:v>125.00000000000004</c:v>
                </c:pt>
                <c:pt idx="11467">
                  <c:v>117</c:v>
                </c:pt>
                <c:pt idx="11468">
                  <c:v>114.99999999999999</c:v>
                </c:pt>
                <c:pt idx="11469">
                  <c:v>119</c:v>
                </c:pt>
                <c:pt idx="11470">
                  <c:v>112.00000000000001</c:v>
                </c:pt>
                <c:pt idx="11471">
                  <c:v>113.99999999999997</c:v>
                </c:pt>
                <c:pt idx="11472">
                  <c:v>110.99999999999999</c:v>
                </c:pt>
                <c:pt idx="11475">
                  <c:v>108</c:v>
                </c:pt>
                <c:pt idx="11476">
                  <c:v>110.00000000000001</c:v>
                </c:pt>
                <c:pt idx="11477">
                  <c:v>106</c:v>
                </c:pt>
                <c:pt idx="11479">
                  <c:v>109.00000000000003</c:v>
                </c:pt>
                <c:pt idx="11480">
                  <c:v>110.99999999999999</c:v>
                </c:pt>
                <c:pt idx="11481">
                  <c:v>116.00000000000001</c:v>
                </c:pt>
                <c:pt idx="11482">
                  <c:v>119.99999999999997</c:v>
                </c:pt>
                <c:pt idx="11483">
                  <c:v>119</c:v>
                </c:pt>
                <c:pt idx="11484">
                  <c:v>115.99999999999997</c:v>
                </c:pt>
                <c:pt idx="11485">
                  <c:v>112.99999999999999</c:v>
                </c:pt>
                <c:pt idx="11486">
                  <c:v>109.99999999999997</c:v>
                </c:pt>
                <c:pt idx="11487">
                  <c:v>110.00000000000001</c:v>
                </c:pt>
                <c:pt idx="11488">
                  <c:v>114.99999999999999</c:v>
                </c:pt>
                <c:pt idx="11489">
                  <c:v>112.99999999999999</c:v>
                </c:pt>
                <c:pt idx="11490">
                  <c:v>112.00000000000001</c:v>
                </c:pt>
                <c:pt idx="11491">
                  <c:v>110.00000000000001</c:v>
                </c:pt>
                <c:pt idx="11492">
                  <c:v>108</c:v>
                </c:pt>
                <c:pt idx="11493">
                  <c:v>106.99999999999999</c:v>
                </c:pt>
                <c:pt idx="11494">
                  <c:v>112.00000000000001</c:v>
                </c:pt>
                <c:pt idx="11495">
                  <c:v>106.99999999999999</c:v>
                </c:pt>
                <c:pt idx="11496">
                  <c:v>106</c:v>
                </c:pt>
                <c:pt idx="11497">
                  <c:v>108.99999999999999</c:v>
                </c:pt>
                <c:pt idx="11498">
                  <c:v>110.00000000000001</c:v>
                </c:pt>
                <c:pt idx="11499">
                  <c:v>104.99999999999999</c:v>
                </c:pt>
                <c:pt idx="11500">
                  <c:v>109.99999999999997</c:v>
                </c:pt>
                <c:pt idx="11501">
                  <c:v>113.00000000000003</c:v>
                </c:pt>
                <c:pt idx="11502">
                  <c:v>110.99999999999999</c:v>
                </c:pt>
                <c:pt idx="11503">
                  <c:v>110.99999999999999</c:v>
                </c:pt>
                <c:pt idx="11504">
                  <c:v>123.99999999999997</c:v>
                </c:pt>
                <c:pt idx="11505">
                  <c:v>124.00000000000003</c:v>
                </c:pt>
                <c:pt idx="11506">
                  <c:v>122.00000000000001</c:v>
                </c:pt>
                <c:pt idx="11507">
                  <c:v>119.00000000000004</c:v>
                </c:pt>
                <c:pt idx="11508">
                  <c:v>116.00000000000001</c:v>
                </c:pt>
                <c:pt idx="11509">
                  <c:v>110.99999999999999</c:v>
                </c:pt>
                <c:pt idx="11510">
                  <c:v>112.00000000000001</c:v>
                </c:pt>
                <c:pt idx="11511">
                  <c:v>112.00000000000001</c:v>
                </c:pt>
                <c:pt idx="11512">
                  <c:v>110.00000000000001</c:v>
                </c:pt>
                <c:pt idx="11513">
                  <c:v>109.00000000000003</c:v>
                </c:pt>
                <c:pt idx="11514">
                  <c:v>108.99999999999999</c:v>
                </c:pt>
                <c:pt idx="11515">
                  <c:v>108</c:v>
                </c:pt>
                <c:pt idx="11516">
                  <c:v>106</c:v>
                </c:pt>
                <c:pt idx="11517">
                  <c:v>107.00000000000003</c:v>
                </c:pt>
                <c:pt idx="11518">
                  <c:v>108</c:v>
                </c:pt>
                <c:pt idx="11519">
                  <c:v>108</c:v>
                </c:pt>
                <c:pt idx="11520">
                  <c:v>108</c:v>
                </c:pt>
                <c:pt idx="11521">
                  <c:v>103.00000000000003</c:v>
                </c:pt>
                <c:pt idx="11522">
                  <c:v>109.00000000000003</c:v>
                </c:pt>
                <c:pt idx="11523">
                  <c:v>111.00000000000003</c:v>
                </c:pt>
                <c:pt idx="11524">
                  <c:v>106.99999999999999</c:v>
                </c:pt>
                <c:pt idx="11525">
                  <c:v>106</c:v>
                </c:pt>
                <c:pt idx="11526">
                  <c:v>105.00000000000003</c:v>
                </c:pt>
                <c:pt idx="11527">
                  <c:v>103.00000000000003</c:v>
                </c:pt>
                <c:pt idx="11528">
                  <c:v>100.99999999999997</c:v>
                </c:pt>
                <c:pt idx="11529">
                  <c:v>98.999999999999972</c:v>
                </c:pt>
                <c:pt idx="11530">
                  <c:v>98.000000000000043</c:v>
                </c:pt>
                <c:pt idx="11531">
                  <c:v>94</c:v>
                </c:pt>
                <c:pt idx="11532">
                  <c:v>98</c:v>
                </c:pt>
                <c:pt idx="11534">
                  <c:v>100.99999999999997</c:v>
                </c:pt>
                <c:pt idx="11535">
                  <c:v>100.99999999999997</c:v>
                </c:pt>
                <c:pt idx="11536">
                  <c:v>101.00000000000003</c:v>
                </c:pt>
                <c:pt idx="11537">
                  <c:v>104</c:v>
                </c:pt>
                <c:pt idx="11539">
                  <c:v>104</c:v>
                </c:pt>
                <c:pt idx="11540">
                  <c:v>104</c:v>
                </c:pt>
                <c:pt idx="11541">
                  <c:v>111.00000000000003</c:v>
                </c:pt>
                <c:pt idx="11544">
                  <c:v>110.00000000000001</c:v>
                </c:pt>
                <c:pt idx="11545">
                  <c:v>107.00000000000003</c:v>
                </c:pt>
                <c:pt idx="11546">
                  <c:v>107.00000000000003</c:v>
                </c:pt>
                <c:pt idx="11547">
                  <c:v>106</c:v>
                </c:pt>
                <c:pt idx="11548">
                  <c:v>103.00000000000003</c:v>
                </c:pt>
                <c:pt idx="11549">
                  <c:v>100.99999999999997</c:v>
                </c:pt>
                <c:pt idx="11550">
                  <c:v>104</c:v>
                </c:pt>
                <c:pt idx="11551">
                  <c:v>102</c:v>
                </c:pt>
                <c:pt idx="11552">
                  <c:v>105.00000000000003</c:v>
                </c:pt>
                <c:pt idx="11553">
                  <c:v>106</c:v>
                </c:pt>
                <c:pt idx="11554">
                  <c:v>108</c:v>
                </c:pt>
                <c:pt idx="11555">
                  <c:v>107.99999999999996</c:v>
                </c:pt>
                <c:pt idx="11556">
                  <c:v>108.99999999999999</c:v>
                </c:pt>
                <c:pt idx="11557">
                  <c:v>108</c:v>
                </c:pt>
                <c:pt idx="11558">
                  <c:v>106.99999999999999</c:v>
                </c:pt>
                <c:pt idx="11559">
                  <c:v>106.99999999999999</c:v>
                </c:pt>
                <c:pt idx="11560">
                  <c:v>106.99999999999999</c:v>
                </c:pt>
                <c:pt idx="11561">
                  <c:v>104.99999999999999</c:v>
                </c:pt>
                <c:pt idx="11562">
                  <c:v>102</c:v>
                </c:pt>
                <c:pt idx="11563">
                  <c:v>101.00000000000003</c:v>
                </c:pt>
                <c:pt idx="11564">
                  <c:v>100.99999999999997</c:v>
                </c:pt>
                <c:pt idx="11566">
                  <c:v>99.000000000000028</c:v>
                </c:pt>
                <c:pt idx="11570">
                  <c:v>102.99999999999999</c:v>
                </c:pt>
                <c:pt idx="11571">
                  <c:v>103.00000000000003</c:v>
                </c:pt>
                <c:pt idx="11572">
                  <c:v>103.00000000000003</c:v>
                </c:pt>
                <c:pt idx="11573">
                  <c:v>101.00000000000003</c:v>
                </c:pt>
                <c:pt idx="11574">
                  <c:v>104</c:v>
                </c:pt>
                <c:pt idx="11575">
                  <c:v>102</c:v>
                </c:pt>
                <c:pt idx="11576">
                  <c:v>101.00000000000003</c:v>
                </c:pt>
                <c:pt idx="11577">
                  <c:v>100.99999999999997</c:v>
                </c:pt>
                <c:pt idx="11578">
                  <c:v>100</c:v>
                </c:pt>
                <c:pt idx="11579">
                  <c:v>100</c:v>
                </c:pt>
                <c:pt idx="11580">
                  <c:v>100</c:v>
                </c:pt>
                <c:pt idx="11581">
                  <c:v>98</c:v>
                </c:pt>
                <c:pt idx="11582">
                  <c:v>101.99999999999996</c:v>
                </c:pt>
                <c:pt idx="11583">
                  <c:v>100</c:v>
                </c:pt>
                <c:pt idx="11584">
                  <c:v>103.00000000000003</c:v>
                </c:pt>
                <c:pt idx="11585">
                  <c:v>103.00000000000003</c:v>
                </c:pt>
                <c:pt idx="11586">
                  <c:v>102.99999999999999</c:v>
                </c:pt>
                <c:pt idx="11587">
                  <c:v>101.00000000000003</c:v>
                </c:pt>
                <c:pt idx="11588">
                  <c:v>100</c:v>
                </c:pt>
                <c:pt idx="11589">
                  <c:v>105.00000000000003</c:v>
                </c:pt>
                <c:pt idx="11590">
                  <c:v>102</c:v>
                </c:pt>
                <c:pt idx="11591">
                  <c:v>102</c:v>
                </c:pt>
                <c:pt idx="11592">
                  <c:v>106.99999999999999</c:v>
                </c:pt>
                <c:pt idx="11593">
                  <c:v>108.99999999999999</c:v>
                </c:pt>
                <c:pt idx="11594">
                  <c:v>114.00000000000001</c:v>
                </c:pt>
                <c:pt idx="11595">
                  <c:v>113.99999999999997</c:v>
                </c:pt>
                <c:pt idx="11596">
                  <c:v>112.00000000000001</c:v>
                </c:pt>
                <c:pt idx="11597">
                  <c:v>126.00000000000003</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463"/>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Sheet1!$A$2:$A$6500</c:f>
              <c:numCache>
                <c:formatCode>m/d/yyyy</c:formatCode>
                <c:ptCount val="6499"/>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numCache>
            </c:numRef>
          </c:cat>
          <c:val>
            <c:numRef>
              <c:f>Sheet1!$B$2:$B$6500</c:f>
              <c:numCache>
                <c:formatCode>General</c:formatCode>
                <c:ptCount val="6499"/>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4.3300473267613201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350</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3.6738793477586955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324</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Sheet1!$A$2:$A$6500</c:f>
              <c:numCache>
                <c:formatCode>m/d/yyyy</c:formatCode>
                <c:ptCount val="6499"/>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numCache>
            </c:numRef>
          </c:cat>
          <c:val>
            <c:numRef>
              <c:f>Sheet1!$C$2:$C$6500</c:f>
              <c:numCache>
                <c:formatCode>General</c:formatCode>
                <c:ptCount val="6499"/>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4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0"/>
              <c:layout>
                <c:manualLayout>
                  <c:x val="0.10764480728023725"/>
                  <c:y val="1.0929336608975836E-2"/>
                </c:manualLayout>
              </c:layout>
              <c:tx>
                <c:rich>
                  <a:bodyPr/>
                  <a:lstStyle/>
                  <a:p>
                    <a:pPr>
                      <a:defRPr sz="900" b="0" i="0" u="none">
                        <a:solidFill>
                          <a:schemeClr val="tx1">
                            <a:lumMod val="65000"/>
                            <a:lumOff val="35000"/>
                          </a:schemeClr>
                        </a:solidFill>
                        <a:latin typeface="Ubuntu Condensed"/>
                      </a:defRPr>
                    </a:pPr>
                    <a:r>
                      <a:rPr lang="en-US" dirty="0"/>
                      <a:t>-5.7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8DE-47C1-8E18-0D965DCF5BE1}"/>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Sheet1!$B$2:$B$314</c:f>
              <c:numCache>
                <c:formatCode>General</c:formatCode>
                <c:ptCount val="313"/>
                <c:pt idx="296" formatCode="0.0">
                  <c:v>-6.1</c:v>
                </c:pt>
                <c:pt idx="297" formatCode="0.0">
                  <c:v>-14.4</c:v>
                </c:pt>
                <c:pt idx="298">
                  <c:v>-5.7</c:v>
                </c:pt>
                <c:pt idx="299">
                  <c:v>-10.3</c:v>
                </c:pt>
                <c:pt idx="300">
                  <c:v>-8.9</c:v>
                </c:pt>
                <c:pt idx="301">
                  <c:v>-8.1</c:v>
                </c:pt>
                <c:pt idx="302">
                  <c:v>-5</c:v>
                </c:pt>
                <c:pt idx="303">
                  <c:v>-4.4000000000000004</c:v>
                </c:pt>
                <c:pt idx="304">
                  <c:v>-4.7</c:v>
                </c:pt>
                <c:pt idx="305">
                  <c:v>-3.5</c:v>
                </c:pt>
                <c:pt idx="306">
                  <c:v>-4.8</c:v>
                </c:pt>
                <c:pt idx="307">
                  <c:v>-6.1</c:v>
                </c:pt>
                <c:pt idx="308">
                  <c:v>-5.2</c:v>
                </c:pt>
                <c:pt idx="309">
                  <c:v>-5.4</c:v>
                </c:pt>
                <c:pt idx="310">
                  <c:v>-5.7</c:v>
                </c:pt>
                <c:pt idx="311">
                  <c:v>-5.7</c:v>
                </c:pt>
              </c:numCache>
            </c:numRef>
          </c:val>
          <c:smooth val="0"/>
          <c:extLst>
            <c:ext xmlns:c16="http://schemas.microsoft.com/office/drawing/2014/chart" uri="{C3380CC4-5D6E-409C-BE32-E72D297353CC}">
              <c16:uniqueId val="{00000001-98DE-47C1-8E18-0D965DCF5BE1}"/>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0"/>
              <c:layout>
                <c:manualLayout>
                  <c:x val="0.11027029038463328"/>
                  <c:y val="-1.748253352654365E-2"/>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98DE-47C1-8E18-0D965DCF5BE1}"/>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Sheet1!$C$2:$C$314</c:f>
              <c:numCache>
                <c:formatCode>General</c:formatCode>
                <c:ptCount val="313"/>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c:v>0.60000000000000009</c:v>
                </c:pt>
                <c:pt idx="217">
                  <c:v>2.2999999999999998</c:v>
                </c:pt>
                <c:pt idx="218">
                  <c:v>1.9</c:v>
                </c:pt>
                <c:pt idx="219">
                  <c:v>0.4</c:v>
                </c:pt>
                <c:pt idx="220">
                  <c:v>0.9</c:v>
                </c:pt>
                <c:pt idx="221">
                  <c:v>0.4</c:v>
                </c:pt>
                <c:pt idx="222">
                  <c:v>0.70000000000000007</c:v>
                </c:pt>
                <c:pt idx="223">
                  <c:v>-1.5</c:v>
                </c:pt>
                <c:pt idx="224">
                  <c:v>-1.6</c:v>
                </c:pt>
                <c:pt idx="225">
                  <c:v>-2.2999999999999998</c:v>
                </c:pt>
                <c:pt idx="226">
                  <c:v>-1.7</c:v>
                </c:pt>
                <c:pt idx="227">
                  <c:v>-2.5</c:v>
                </c:pt>
                <c:pt idx="228">
                  <c:v>-3.5</c:v>
                </c:pt>
                <c:pt idx="229">
                  <c:v>-3.4</c:v>
                </c:pt>
                <c:pt idx="230">
                  <c:v>-3.3</c:v>
                </c:pt>
                <c:pt idx="231">
                  <c:v>-2.8</c:v>
                </c:pt>
                <c:pt idx="232">
                  <c:v>-2.9</c:v>
                </c:pt>
                <c:pt idx="233">
                  <c:v>-3.8</c:v>
                </c:pt>
                <c:pt idx="234">
                  <c:v>-3.3</c:v>
                </c:pt>
                <c:pt idx="235">
                  <c:v>-2.8</c:v>
                </c:pt>
                <c:pt idx="236">
                  <c:v>-3.2</c:v>
                </c:pt>
                <c:pt idx="237">
                  <c:v>-2.2000000000000002</c:v>
                </c:pt>
                <c:pt idx="238">
                  <c:v>-2.8</c:v>
                </c:pt>
                <c:pt idx="239">
                  <c:v>-3.5</c:v>
                </c:pt>
                <c:pt idx="240">
                  <c:v>-2.7</c:v>
                </c:pt>
                <c:pt idx="241">
                  <c:v>-3</c:v>
                </c:pt>
                <c:pt idx="242">
                  <c:v>-2.9</c:v>
                </c:pt>
                <c:pt idx="243">
                  <c:v>-2.7</c:v>
                </c:pt>
                <c:pt idx="244">
                  <c:v>-2.2999999999999998</c:v>
                </c:pt>
                <c:pt idx="245">
                  <c:v>-2.7</c:v>
                </c:pt>
                <c:pt idx="246">
                  <c:v>-2.9</c:v>
                </c:pt>
                <c:pt idx="247">
                  <c:v>-3</c:v>
                </c:pt>
                <c:pt idx="248">
                  <c:v>-3.9</c:v>
                </c:pt>
                <c:pt idx="249">
                  <c:v>-4.5999999999999996</c:v>
                </c:pt>
                <c:pt idx="250">
                  <c:v>-5.4</c:v>
                </c:pt>
                <c:pt idx="251">
                  <c:v>-7.2</c:v>
                </c:pt>
                <c:pt idx="252">
                  <c:v>-10.8</c:v>
                </c:pt>
                <c:pt idx="253">
                  <c:v>-9.6999999999999993</c:v>
                </c:pt>
                <c:pt idx="254">
                  <c:v>-9.1999999999999993</c:v>
                </c:pt>
                <c:pt idx="255">
                  <c:v>-11.1</c:v>
                </c:pt>
                <c:pt idx="256">
                  <c:v>-9.8000000000000007</c:v>
                </c:pt>
                <c:pt idx="257">
                  <c:v>-8.1</c:v>
                </c:pt>
                <c:pt idx="258">
                  <c:v>-9.5</c:v>
                </c:pt>
                <c:pt idx="259">
                  <c:v>-9.8000000000000007</c:v>
                </c:pt>
                <c:pt idx="260">
                  <c:v>-8.1999999999999993</c:v>
                </c:pt>
                <c:pt idx="261">
                  <c:v>-7</c:v>
                </c:pt>
                <c:pt idx="262">
                  <c:v>-7.2</c:v>
                </c:pt>
                <c:pt idx="263">
                  <c:v>-7.4</c:v>
                </c:pt>
                <c:pt idx="264">
                  <c:v>-8.1999999999999993</c:v>
                </c:pt>
                <c:pt idx="265">
                  <c:v>-9.3000000000000007</c:v>
                </c:pt>
                <c:pt idx="266">
                  <c:v>-6.8</c:v>
                </c:pt>
                <c:pt idx="267">
                  <c:v>-7.8</c:v>
                </c:pt>
                <c:pt idx="268">
                  <c:v>-5.0999999999999996</c:v>
                </c:pt>
                <c:pt idx="269">
                  <c:v>-3.7</c:v>
                </c:pt>
                <c:pt idx="270">
                  <c:v>-6.1</c:v>
                </c:pt>
                <c:pt idx="271">
                  <c:v>-6.4</c:v>
                </c:pt>
                <c:pt idx="272">
                  <c:v>-6</c:v>
                </c:pt>
                <c:pt idx="273">
                  <c:v>-5.3</c:v>
                </c:pt>
                <c:pt idx="274">
                  <c:v>-5.7</c:v>
                </c:pt>
                <c:pt idx="275">
                  <c:v>-5</c:v>
                </c:pt>
                <c:pt idx="276">
                  <c:v>-4.5</c:v>
                </c:pt>
                <c:pt idx="277">
                  <c:v>-4.5</c:v>
                </c:pt>
                <c:pt idx="278">
                  <c:v>-5</c:v>
                </c:pt>
                <c:pt idx="279">
                  <c:v>-4.3</c:v>
                </c:pt>
                <c:pt idx="280">
                  <c:v>-4</c:v>
                </c:pt>
                <c:pt idx="281">
                  <c:v>-3.1</c:v>
                </c:pt>
                <c:pt idx="282">
                  <c:v>-3.8</c:v>
                </c:pt>
                <c:pt idx="283">
                  <c:v>-2.2999999999999998</c:v>
                </c:pt>
                <c:pt idx="284">
                  <c:v>-1.9</c:v>
                </c:pt>
                <c:pt idx="285">
                  <c:v>-3.1</c:v>
                </c:pt>
                <c:pt idx="286">
                  <c:v>-3.1</c:v>
                </c:pt>
                <c:pt idx="287">
                  <c:v>-1.8</c:v>
                </c:pt>
                <c:pt idx="288">
                  <c:v>-3.2</c:v>
                </c:pt>
                <c:pt idx="289">
                  <c:v>-1.7</c:v>
                </c:pt>
                <c:pt idx="290">
                  <c:v>-2.1</c:v>
                </c:pt>
                <c:pt idx="291">
                  <c:v>-1.9</c:v>
                </c:pt>
                <c:pt idx="292">
                  <c:v>-1.7</c:v>
                </c:pt>
                <c:pt idx="293">
                  <c:v>-2.6</c:v>
                </c:pt>
                <c:pt idx="294">
                  <c:v>-2.8</c:v>
                </c:pt>
                <c:pt idx="295">
                  <c:v>-2.7</c:v>
                </c:pt>
                <c:pt idx="296">
                  <c:v>-4</c:v>
                </c:pt>
                <c:pt idx="297">
                  <c:v>-25.7</c:v>
                </c:pt>
                <c:pt idx="298">
                  <c:v>-14</c:v>
                </c:pt>
                <c:pt idx="299">
                  <c:v>-10.199999999999999</c:v>
                </c:pt>
                <c:pt idx="300">
                  <c:v>-12.8</c:v>
                </c:pt>
                <c:pt idx="301">
                  <c:v>-9.3000000000000007</c:v>
                </c:pt>
                <c:pt idx="302">
                  <c:v>-6.7</c:v>
                </c:pt>
                <c:pt idx="303">
                  <c:v>-3.1</c:v>
                </c:pt>
                <c:pt idx="304">
                  <c:v>-4.8</c:v>
                </c:pt>
                <c:pt idx="305">
                  <c:v>-4.7</c:v>
                </c:pt>
                <c:pt idx="306">
                  <c:v>-3.9</c:v>
                </c:pt>
                <c:pt idx="307">
                  <c:v>-4.9000000000000004</c:v>
                </c:pt>
                <c:pt idx="308">
                  <c:v>-7.5</c:v>
                </c:pt>
                <c:pt idx="309">
                  <c:v>-6.7</c:v>
                </c:pt>
                <c:pt idx="310">
                  <c:v>-4.8</c:v>
                </c:pt>
                <c:pt idx="311">
                  <c:v>-4.5999999999999996</c:v>
                </c:pt>
              </c:numCache>
            </c:numRef>
          </c:val>
          <c:smooth val="0"/>
          <c:extLst>
            <c:ext xmlns:c16="http://schemas.microsoft.com/office/drawing/2014/chart" uri="{C3380CC4-5D6E-409C-BE32-E72D297353CC}">
              <c16:uniqueId val="{00000003-98DE-47C1-8E18-0D965DCF5BE1}"/>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0"/>
              <c:layout>
                <c:manualLayout>
                  <c:x val="0.10764480728023725"/>
                  <c:y val="-2.3310044702058167E-2"/>
                </c:manualLayout>
              </c:layout>
              <c:tx>
                <c:rich>
                  <a:bodyPr/>
                  <a:lstStyle/>
                  <a:p>
                    <a:pPr>
                      <a:defRPr sz="900" b="0" i="0" u="none">
                        <a:solidFill>
                          <a:schemeClr val="tx1">
                            <a:lumMod val="65000"/>
                            <a:lumOff val="35000"/>
                          </a:schemeClr>
                        </a:solidFill>
                        <a:latin typeface="Ubuntu Condensed"/>
                      </a:defRPr>
                    </a:pPr>
                    <a:r>
                      <a:rPr lang="en-US" dirty="0"/>
                      <a:t>-7.5</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98DE-47C1-8E18-0D965DCF5BE1}"/>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Sheet1!$D$2:$D$314</c:f>
              <c:numCache>
                <c:formatCode>General</c:formatCode>
                <c:ptCount val="313"/>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-6.6905425586542693</c:v>
                </c:pt>
                <c:pt idx="293">
                  <c:v>-6.4961918000072476</c:v>
                </c:pt>
                <c:pt idx="294">
                  <c:v>-6.8182113609475534</c:v>
                </c:pt>
                <c:pt idx="295">
                  <c:v>-6.8734097055161563</c:v>
                </c:pt>
                <c:pt idx="296">
                  <c:v>-7.0794281882124501</c:v>
                </c:pt>
                <c:pt idx="297">
                  <c:v>-25.718280635055951</c:v>
                </c:pt>
                <c:pt idx="298">
                  <c:v>-17.084014700909659</c:v>
                </c:pt>
                <c:pt idx="299">
                  <c:v>-10.17201206183913</c:v>
                </c:pt>
                <c:pt idx="300">
                  <c:v>-20.219861032111019</c:v>
                </c:pt>
                <c:pt idx="301">
                  <c:v>-11.50737739693381</c:v>
                </c:pt>
                <c:pt idx="302">
                  <c:v>-9.0072954465977197</c:v>
                </c:pt>
                <c:pt idx="303">
                  <c:v>-5.8853148030815987</c:v>
                </c:pt>
                <c:pt idx="304">
                  <c:v>-2.4732915057807081</c:v>
                </c:pt>
                <c:pt idx="305">
                  <c:v>-3.4740076572153762</c:v>
                </c:pt>
                <c:pt idx="306">
                  <c:v>-4.4465822356679006</c:v>
                </c:pt>
                <c:pt idx="307">
                  <c:v>-5.3877543910735994</c:v>
                </c:pt>
                <c:pt idx="308">
                  <c:v>-7.2381214294939351</c:v>
                </c:pt>
                <c:pt idx="309">
                  <c:v>-7.7288366867664244</c:v>
                </c:pt>
                <c:pt idx="310">
                  <c:v>-9.286269878937178</c:v>
                </c:pt>
                <c:pt idx="311">
                  <c:v>-7.6022396968372634</c:v>
                </c:pt>
                <c:pt idx="312">
                  <c:v>-7.4750332036519911</c:v>
                </c:pt>
              </c:numCache>
            </c:numRef>
          </c:val>
          <c:smooth val="0"/>
          <c:extLst>
            <c:ext xmlns:c16="http://schemas.microsoft.com/office/drawing/2014/chart" uri="{C3380CC4-5D6E-409C-BE32-E72D297353CC}">
              <c16:uniqueId val="{00000005-98DE-47C1-8E18-0D965DCF5BE1}"/>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0"/>
              <c:layout>
                <c:manualLayout>
                  <c:x val="0.11027029038463328"/>
                  <c:y val="8.7412667632718131E-3"/>
                </c:manualLayout>
              </c:layout>
              <c:tx>
                <c:rich>
                  <a:bodyPr/>
                  <a:lstStyle/>
                  <a:p>
                    <a:pPr>
                      <a:defRPr sz="900" b="0" i="0" u="none">
                        <a:solidFill>
                          <a:schemeClr val="tx1">
                            <a:lumMod val="65000"/>
                            <a:lumOff val="35000"/>
                          </a:schemeClr>
                        </a:solidFill>
                        <a:latin typeface="Ubuntu Condensed"/>
                      </a:defRPr>
                    </a:pPr>
                    <a:r>
                      <a:rPr lang="en-US" dirty="0"/>
                      <a:t>-3.0</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98DE-47C1-8E18-0D965DCF5BE1}"/>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Sheet1!$E$2:$E$314</c:f>
              <c:numCache>
                <c:formatCode>General</c:formatCode>
                <c:ptCount val="313"/>
                <c:pt idx="296" formatCode="0.0">
                  <c:v>0.7</c:v>
                </c:pt>
                <c:pt idx="297" formatCode="0.0">
                  <c:v>-8.3000000000000007</c:v>
                </c:pt>
                <c:pt idx="298">
                  <c:v>-5</c:v>
                </c:pt>
                <c:pt idx="299">
                  <c:v>-5</c:v>
                </c:pt>
                <c:pt idx="300">
                  <c:v>-4.4000000000000004</c:v>
                </c:pt>
                <c:pt idx="301">
                  <c:v>-5.4</c:v>
                </c:pt>
                <c:pt idx="302">
                  <c:v>-1.7</c:v>
                </c:pt>
                <c:pt idx="303">
                  <c:v>-3</c:v>
                </c:pt>
                <c:pt idx="304">
                  <c:v>-0.4</c:v>
                </c:pt>
                <c:pt idx="305">
                  <c:v>-1.2</c:v>
                </c:pt>
                <c:pt idx="306">
                  <c:v>-2.6</c:v>
                </c:pt>
                <c:pt idx="307">
                  <c:v>-5.7</c:v>
                </c:pt>
                <c:pt idx="308">
                  <c:v>-2</c:v>
                </c:pt>
                <c:pt idx="309">
                  <c:v>-2.8</c:v>
                </c:pt>
                <c:pt idx="310">
                  <c:v>-2</c:v>
                </c:pt>
                <c:pt idx="311">
                  <c:v>-3</c:v>
                </c:pt>
              </c:numCache>
            </c:numRef>
          </c:val>
          <c:smooth val="0"/>
          <c:extLst>
            <c:ext xmlns:c16="http://schemas.microsoft.com/office/drawing/2014/chart" uri="{C3380CC4-5D6E-409C-BE32-E72D297353CC}">
              <c16:uniqueId val="{00000007-98DE-47C1-8E18-0D965DCF5BE1}"/>
            </c:ext>
          </c:extLst>
        </c:ser>
        <c:dLbls>
          <c:showLegendKey val="0"/>
          <c:showVal val="0"/>
          <c:showCatName val="0"/>
          <c:showSerName val="0"/>
          <c:showPercent val="0"/>
          <c:showBubbleSize val="0"/>
        </c:dLbls>
        <c:smooth val="0"/>
        <c:axId val="1796763791"/>
        <c:axId val="1796757551"/>
      </c:lineChart>
      <c:dateAx>
        <c:axId val="1796763791"/>
        <c:scaling>
          <c:orientation val="minMax"/>
          <c:max val="45292"/>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Sheet1!$A$2:$A$6461</c:f>
              <c:numCache>
                <c:formatCode>m/d/yyyy</c:formatCode>
                <c:ptCount val="646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numCache>
            </c:numRef>
          </c:cat>
          <c:val>
            <c:numRef>
              <c:f>Sheet1!$B$2:$B$6461</c:f>
              <c:numCache>
                <c:formatCode>General</c:formatCode>
                <c:ptCount val="6460"/>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39008530124698543"/>
                  <c:y val="0.22110662739572068"/>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324</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38754353686754728"/>
                  <c:y val="0.10161310211293127"/>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350</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Sheet1!$A$2:$A$6461</c:f>
              <c:numCache>
                <c:formatCode>m/d/yyyy</c:formatCode>
                <c:ptCount val="646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numCache>
            </c:numRef>
          </c:cat>
          <c:val>
            <c:numRef>
              <c:f>Sheet1!$C$2:$C$6461</c:f>
              <c:numCache>
                <c:formatCode>General</c:formatCode>
                <c:ptCount val="6460"/>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462"/>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0497483539079371"/>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17414594153661633"/>
                  <c:y val="-0.16823277839897208"/>
                </c:manualLayout>
              </c:layout>
              <c:tx>
                <c:rich>
                  <a:bodyPr/>
                  <a:lstStyle/>
                  <a:p>
                    <a:r>
                      <a:rPr lang="en-US" dirty="0"/>
                      <a:t>114.8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(Scatter)'!$A$2:$A$632</c:f>
              <c:numCache>
                <c:formatCode>m/d/yyyy</c:formatCode>
                <c:ptCount val="63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numCache>
            </c:numRef>
          </c:cat>
          <c:val>
            <c:numRef>
              <c:f>'Line (Scatter)'!$B$2:$B$1000</c:f>
              <c:numCache>
                <c:formatCode>0.00</c:formatCode>
                <c:ptCount val="999"/>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52" formatCode="General">
                  <c:v>0</c:v>
                </c:pt>
                <c:pt idx="653" formatCode="General">
                  <c:v>0</c:v>
                </c:pt>
                <c:pt idx="654" formatCode="General">
                  <c:v>0</c:v>
                </c:pt>
                <c:pt idx="655" formatCode="General">
                  <c:v>0</c:v>
                </c:pt>
                <c:pt idx="656" formatCode="General">
                  <c:v>0</c:v>
                </c:pt>
                <c:pt idx="657" formatCode="General">
                  <c:v>0</c:v>
                </c:pt>
                <c:pt idx="658" formatCode="General">
                  <c:v>0</c:v>
                </c:pt>
                <c:pt idx="659" formatCode="General">
                  <c:v>0</c:v>
                </c:pt>
                <c:pt idx="660" formatCode="General">
                  <c:v>0</c:v>
                </c:pt>
                <c:pt idx="661" formatCode="General">
                  <c:v>0</c:v>
                </c:pt>
                <c:pt idx="662" formatCode="General">
                  <c:v>0</c:v>
                </c:pt>
                <c:pt idx="663" formatCode="General">
                  <c:v>0</c:v>
                </c:pt>
                <c:pt idx="664" formatCode="General">
                  <c:v>0</c:v>
                </c:pt>
                <c:pt idx="665" formatCode="General">
                  <c:v>0</c:v>
                </c:pt>
                <c:pt idx="666" formatCode="General">
                  <c:v>0</c:v>
                </c:pt>
                <c:pt idx="667" formatCode="General">
                  <c:v>0</c:v>
                </c:pt>
                <c:pt idx="668" formatCode="General">
                  <c:v>0</c:v>
                </c:pt>
                <c:pt idx="669" formatCode="General">
                  <c:v>0</c:v>
                </c:pt>
                <c:pt idx="670" formatCode="General">
                  <c:v>0</c:v>
                </c:pt>
                <c:pt idx="671" formatCode="General">
                  <c:v>0</c:v>
                </c:pt>
                <c:pt idx="672" formatCode="General">
                  <c:v>0</c:v>
                </c:pt>
                <c:pt idx="673" formatCode="General">
                  <c:v>0</c:v>
                </c:pt>
                <c:pt idx="674" formatCode="General">
                  <c:v>0</c:v>
                </c:pt>
                <c:pt idx="675" formatCode="General">
                  <c:v>0</c:v>
                </c:pt>
                <c:pt idx="676" formatCode="General">
                  <c:v>0</c:v>
                </c:pt>
                <c:pt idx="684" formatCode="General">
                  <c:v>0</c:v>
                </c:pt>
                <c:pt idx="685" formatCode="General">
                  <c:v>0</c:v>
                </c:pt>
                <c:pt idx="686" formatCode="General">
                  <c:v>0</c:v>
                </c:pt>
                <c:pt idx="687" formatCode="General">
                  <c:v>0</c:v>
                </c:pt>
                <c:pt idx="688" formatCode="General">
                  <c:v>0</c:v>
                </c:pt>
                <c:pt idx="689" formatCode="General">
                  <c:v>0</c:v>
                </c:pt>
                <c:pt idx="690" formatCode="General">
                  <c:v>0</c:v>
                </c:pt>
                <c:pt idx="691" formatCode="General">
                  <c:v>0</c:v>
                </c:pt>
                <c:pt idx="692" formatCode="General">
                  <c:v>0</c:v>
                </c:pt>
                <c:pt idx="693" formatCode="General">
                  <c:v>0</c:v>
                </c:pt>
                <c:pt idx="694" formatCode="General">
                  <c:v>0</c:v>
                </c:pt>
                <c:pt idx="695" formatCode="General">
                  <c:v>0</c:v>
                </c:pt>
                <c:pt idx="696" formatCode="General">
                  <c:v>0</c:v>
                </c:pt>
                <c:pt idx="697" formatCode="General">
                  <c:v>0</c:v>
                </c:pt>
                <c:pt idx="698" formatCode="General">
                  <c:v>0</c:v>
                </c:pt>
                <c:pt idx="699" formatCode="General">
                  <c:v>0</c:v>
                </c:pt>
                <c:pt idx="700" formatCode="General">
                  <c:v>0</c:v>
                </c:pt>
                <c:pt idx="701" formatCode="General">
                  <c:v>0</c:v>
                </c:pt>
                <c:pt idx="702" formatCode="General">
                  <c:v>0</c:v>
                </c:pt>
                <c:pt idx="703" formatCode="General">
                  <c:v>0</c:v>
                </c:pt>
                <c:pt idx="704" formatCode="General">
                  <c:v>0</c:v>
                </c:pt>
                <c:pt idx="705" formatCode="General">
                  <c:v>0</c:v>
                </c:pt>
                <c:pt idx="706" formatCode="General">
                  <c:v>0</c:v>
                </c:pt>
                <c:pt idx="707" formatCode="General">
                  <c:v>0</c:v>
                </c:pt>
                <c:pt idx="708" formatCode="General">
                  <c:v>0</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36531366683245103"/>
                  <c:y val="-0.19581192239880355"/>
                </c:manualLayout>
              </c:layout>
              <c:tx>
                <c:rich>
                  <a:bodyPr/>
                  <a:lstStyle/>
                  <a:p>
                    <a:r>
                      <a:rPr lang="en-US" dirty="0"/>
                      <a:t>115.9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(Scatter)'!$A$2:$A$632</c:f>
              <c:numCache>
                <c:formatCode>m/d/yyyy</c:formatCode>
                <c:ptCount val="63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numCache>
            </c:numRef>
          </c:cat>
          <c:val>
            <c:numRef>
              <c:f>'Line (Scatter)'!$C$2:$C$1000</c:f>
              <c:numCache>
                <c:formatCode>0.00</c:formatCode>
                <c:ptCount val="999"/>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84">
                  <c:v>3275</c:v>
                </c:pt>
                <c:pt idx="685">
                  <c:v>3291</c:v>
                </c:pt>
                <c:pt idx="686">
                  <c:v>3290</c:v>
                </c:pt>
                <c:pt idx="687">
                  <c:v>3261</c:v>
                </c:pt>
                <c:pt idx="688">
                  <c:v>3280</c:v>
                </c:pt>
                <c:pt idx="689">
                  <c:v>3288</c:v>
                </c:pt>
                <c:pt idx="690">
                  <c:v>3268</c:v>
                </c:pt>
                <c:pt idx="691">
                  <c:v>3260</c:v>
                </c:pt>
                <c:pt idx="692">
                  <c:v>3244</c:v>
                </c:pt>
                <c:pt idx="693">
                  <c:v>3254</c:v>
                </c:pt>
                <c:pt idx="694">
                  <c:v>3189</c:v>
                </c:pt>
                <c:pt idx="695">
                  <c:v>3178</c:v>
                </c:pt>
                <c:pt idx="696">
                  <c:v>3176</c:v>
                </c:pt>
                <c:pt idx="697">
                  <c:v>3150</c:v>
                </c:pt>
                <c:pt idx="698">
                  <c:v>3163</c:v>
                </c:pt>
                <c:pt idx="699">
                  <c:v>3131</c:v>
                </c:pt>
                <c:pt idx="700">
                  <c:v>3092</c:v>
                </c:pt>
                <c:pt idx="701">
                  <c:v>3120</c:v>
                </c:pt>
                <c:pt idx="702">
                  <c:v>3078</c:v>
                </c:pt>
                <c:pt idx="703">
                  <c:v>3082</c:v>
                </c:pt>
                <c:pt idx="704">
                  <c:v>3064</c:v>
                </c:pt>
                <c:pt idx="705">
                  <c:v>3098</c:v>
                </c:pt>
                <c:pt idx="706">
                  <c:v>3135</c:v>
                </c:pt>
                <c:pt idx="707">
                  <c:v>3137</c:v>
                </c:pt>
                <c:pt idx="708">
                  <c:v>3119</c:v>
                </c:pt>
                <c:pt idx="709">
                  <c:v>0</c:v>
                </c:pt>
                <c:pt idx="710">
                  <c:v>0</c:v>
                </c:pt>
                <c:pt idx="711">
                  <c:v>0</c:v>
                </c:pt>
                <c:pt idx="712">
                  <c:v>0</c:v>
                </c:pt>
                <c:pt idx="713">
                  <c:v>0</c:v>
                </c:pt>
                <c:pt idx="714">
                  <c:v>0</c:v>
                </c:pt>
                <c:pt idx="715">
                  <c:v>0</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36662303481392933"/>
                  <c:y val="-0.29233892639821374"/>
                </c:manualLayout>
              </c:layout>
              <c:tx>
                <c:rich>
                  <a:bodyPr wrap="square" lIns="38100" tIns="19050" rIns="38100" bIns="19050" anchor="ctr">
                    <a:spAutoFit/>
                  </a:bodyPr>
                  <a:lstStyle/>
                  <a:p>
                    <a:pPr>
                      <a:defRPr/>
                    </a:pPr>
                    <a:r>
                      <a:rPr lang="en-US" dirty="0"/>
                      <a:t>114.1</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(Scatter)'!$A$2:$A$632</c:f>
              <c:numCache>
                <c:formatCode>m/d/yyyy</c:formatCode>
                <c:ptCount val="63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numCache>
            </c:numRef>
          </c:cat>
          <c:val>
            <c:numRef>
              <c:f>'Line (Scatter)'!$D$2:$D$1000</c:f>
              <c:numCache>
                <c:formatCode>0.00</c:formatCode>
                <c:ptCount val="999"/>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36793240279540784"/>
                  <c:y val="6.3432031199612313E-2"/>
                </c:manualLayout>
              </c:layout>
              <c:tx>
                <c:rich>
                  <a:bodyPr wrap="square" lIns="38100" tIns="19050" rIns="38100" bIns="19050" anchor="ctr">
                    <a:spAutoFit/>
                  </a:bodyPr>
                  <a:lstStyle/>
                  <a:p>
                    <a:pPr>
                      <a:defRPr/>
                    </a:pPr>
                    <a:r>
                      <a:rPr lang="en-US" dirty="0"/>
                      <a:t>83.3</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(Scatter)'!$A$2:$A$632</c:f>
              <c:numCache>
                <c:formatCode>m/d/yyyy</c:formatCode>
                <c:ptCount val="63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numCache>
            </c:numRef>
          </c:cat>
          <c:val>
            <c:numRef>
              <c:f>'Line (Scatter)'!$E$2:$E$1000</c:f>
              <c:numCache>
                <c:formatCode>0.00</c:formatCode>
                <c:ptCount val="999"/>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462"/>
          <c:min val="44562"/>
        </c:scaling>
        <c:delete val="0"/>
        <c:axPos val="b"/>
        <c:numFmt formatCode="m/d/yyyy" sourceLinked="1"/>
        <c:majorTickMark val="out"/>
        <c:minorTickMark val="none"/>
        <c:tickLblPos val="low"/>
        <c:spPr>
          <a:ln w="12700">
            <a:solidFill>
              <a:schemeClr val="bg1">
                <a:lumMod val="50000"/>
              </a:schemeClr>
            </a:solidFill>
          </a:ln>
        </c:spPr>
        <c:txPr>
          <a:bodyPr rot="-1620000"/>
          <a:lstStyle/>
          <a:p>
            <a:pPr>
              <a:defRPr/>
            </a:pPr>
            <a:endParaRPr lang="en-US"/>
          </a:p>
        </c:txPr>
        <c:crossAx val="229602656"/>
        <c:crosses val="autoZero"/>
        <c:auto val="1"/>
        <c:lblOffset val="100"/>
        <c:baseTimeUnit val="days"/>
        <c:majorUnit val="1"/>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4.3179783577690797E-2"/>
                  <c:y val="1.3868542596354849E-2"/>
                </c:manualLayout>
              </c:layout>
              <c:tx>
                <c:rich>
                  <a:bodyPr wrap="square" lIns="38100" tIns="19050" rIns="38100" bIns="19050" anchor="ctr">
                    <a:spAutoFit/>
                  </a:bodyPr>
                  <a:lstStyle/>
                  <a:p>
                    <a:pPr>
                      <a:defRPr/>
                    </a:pPr>
                    <a:r>
                      <a:rPr lang="en-US" dirty="0"/>
                      <a:t>12.3</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(Scatter)'!$A$2:$A$8689</c:f>
              <c:numCache>
                <c:formatCode>m/d/yyyy</c:formatCode>
                <c:ptCount val="868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numCache>
            </c:numRef>
          </c:xVal>
          <c:yVal>
            <c:numRef>
              <c:f>'Line (Scatter)'!$B$2:$B$8689</c:f>
              <c:numCache>
                <c:formatCode>#,##0.0;\(#,##0.0\);"-"</c:formatCode>
                <c:ptCount val="868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2.7020076693312575E-2"/>
                  <c:y val="-9.5900972053794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(Scatter)'!$A$2:$A$8850</c:f>
              <c:numCache>
                <c:formatCode>m/d/yyyy</c:formatCode>
                <c:ptCount val="884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numCache>
            </c:numRef>
          </c:xVal>
          <c:yVal>
            <c:numRef>
              <c:f>'Line (Scatter)'!$C$2:$C$8880</c:f>
              <c:numCache>
                <c:formatCode>0.0</c:formatCode>
                <c:ptCount val="8879"/>
                <c:pt idx="0">
                  <c:v>19.504921200966255</c:v>
                </c:pt>
                <c:pt idx="1">
                  <c:v>19.504921200966255</c:v>
                </c:pt>
                <c:pt idx="2">
                  <c:v>19.504921200966255</c:v>
                </c:pt>
                <c:pt idx="3">
                  <c:v>19.504921200966255</c:v>
                </c:pt>
                <c:pt idx="4">
                  <c:v>19.504921200966255</c:v>
                </c:pt>
                <c:pt idx="5">
                  <c:v>19.504921200966255</c:v>
                </c:pt>
                <c:pt idx="6">
                  <c:v>19.504921200966255</c:v>
                </c:pt>
                <c:pt idx="7">
                  <c:v>19.504921200966255</c:v>
                </c:pt>
                <c:pt idx="8">
                  <c:v>19.504921200966255</c:v>
                </c:pt>
                <c:pt idx="9">
                  <c:v>19.504921200966255</c:v>
                </c:pt>
                <c:pt idx="10">
                  <c:v>19.504921200966255</c:v>
                </c:pt>
                <c:pt idx="11">
                  <c:v>19.504921200966255</c:v>
                </c:pt>
                <c:pt idx="12">
                  <c:v>19.504921200966255</c:v>
                </c:pt>
                <c:pt idx="13">
                  <c:v>19.504921200966255</c:v>
                </c:pt>
                <c:pt idx="14">
                  <c:v>19.504921200966255</c:v>
                </c:pt>
                <c:pt idx="15">
                  <c:v>19.504921200966255</c:v>
                </c:pt>
                <c:pt idx="16">
                  <c:v>19.504921200966255</c:v>
                </c:pt>
                <c:pt idx="17">
                  <c:v>19.504921200966255</c:v>
                </c:pt>
                <c:pt idx="18">
                  <c:v>19.504921200966255</c:v>
                </c:pt>
                <c:pt idx="19">
                  <c:v>19.504921200966255</c:v>
                </c:pt>
                <c:pt idx="20">
                  <c:v>19.504921200966255</c:v>
                </c:pt>
                <c:pt idx="21">
                  <c:v>19.504921200966255</c:v>
                </c:pt>
                <c:pt idx="22">
                  <c:v>19.504921200966255</c:v>
                </c:pt>
                <c:pt idx="23">
                  <c:v>19.504921200966255</c:v>
                </c:pt>
                <c:pt idx="24">
                  <c:v>19.504921200966255</c:v>
                </c:pt>
                <c:pt idx="25">
                  <c:v>19.504921200966255</c:v>
                </c:pt>
                <c:pt idx="26">
                  <c:v>19.504921200966255</c:v>
                </c:pt>
                <c:pt idx="27">
                  <c:v>19.504921200966255</c:v>
                </c:pt>
                <c:pt idx="28">
                  <c:v>19.504921200966255</c:v>
                </c:pt>
                <c:pt idx="29">
                  <c:v>19.504921200966255</c:v>
                </c:pt>
                <c:pt idx="30">
                  <c:v>19.504921200966255</c:v>
                </c:pt>
                <c:pt idx="31">
                  <c:v>19.504921200966255</c:v>
                </c:pt>
                <c:pt idx="32">
                  <c:v>19.504921200966255</c:v>
                </c:pt>
                <c:pt idx="33">
                  <c:v>19.504921200966255</c:v>
                </c:pt>
                <c:pt idx="34">
                  <c:v>19.504921200966255</c:v>
                </c:pt>
                <c:pt idx="35">
                  <c:v>19.504921200966255</c:v>
                </c:pt>
                <c:pt idx="36">
                  <c:v>19.504921200966255</c:v>
                </c:pt>
                <c:pt idx="37">
                  <c:v>19.504921200966255</c:v>
                </c:pt>
                <c:pt idx="38">
                  <c:v>19.504921200966255</c:v>
                </c:pt>
                <c:pt idx="39">
                  <c:v>19.504921200966255</c:v>
                </c:pt>
                <c:pt idx="40">
                  <c:v>19.504921200966255</c:v>
                </c:pt>
                <c:pt idx="41">
                  <c:v>19.504921200966255</c:v>
                </c:pt>
                <c:pt idx="42">
                  <c:v>19.504921200966255</c:v>
                </c:pt>
                <c:pt idx="43">
                  <c:v>19.504921200966255</c:v>
                </c:pt>
                <c:pt idx="44">
                  <c:v>19.504921200966255</c:v>
                </c:pt>
                <c:pt idx="45">
                  <c:v>19.504921200966255</c:v>
                </c:pt>
                <c:pt idx="46">
                  <c:v>19.504921200966255</c:v>
                </c:pt>
                <c:pt idx="47">
                  <c:v>19.504921200966255</c:v>
                </c:pt>
                <c:pt idx="48">
                  <c:v>19.504921200966255</c:v>
                </c:pt>
                <c:pt idx="49">
                  <c:v>19.504921200966255</c:v>
                </c:pt>
                <c:pt idx="50">
                  <c:v>19.504921200966255</c:v>
                </c:pt>
                <c:pt idx="51">
                  <c:v>19.504921200966255</c:v>
                </c:pt>
                <c:pt idx="52">
                  <c:v>19.504921200966255</c:v>
                </c:pt>
                <c:pt idx="53">
                  <c:v>19.504921200966255</c:v>
                </c:pt>
                <c:pt idx="54">
                  <c:v>19.504921200966255</c:v>
                </c:pt>
                <c:pt idx="55">
                  <c:v>19.504921200966255</c:v>
                </c:pt>
                <c:pt idx="56">
                  <c:v>19.504921200966255</c:v>
                </c:pt>
                <c:pt idx="57">
                  <c:v>19.504921200966255</c:v>
                </c:pt>
                <c:pt idx="58">
                  <c:v>19.504921200966255</c:v>
                </c:pt>
                <c:pt idx="59">
                  <c:v>19.504921200966255</c:v>
                </c:pt>
                <c:pt idx="60">
                  <c:v>19.504921200966255</c:v>
                </c:pt>
                <c:pt idx="61">
                  <c:v>19.504921200966255</c:v>
                </c:pt>
                <c:pt idx="62">
                  <c:v>19.504921200966255</c:v>
                </c:pt>
                <c:pt idx="63">
                  <c:v>19.504921200966255</c:v>
                </c:pt>
                <c:pt idx="64">
                  <c:v>19.504921200966255</c:v>
                </c:pt>
                <c:pt idx="65">
                  <c:v>19.504921200966255</c:v>
                </c:pt>
                <c:pt idx="66">
                  <c:v>19.504921200966255</c:v>
                </c:pt>
                <c:pt idx="67">
                  <c:v>19.504921200966255</c:v>
                </c:pt>
                <c:pt idx="68">
                  <c:v>19.504921200966255</c:v>
                </c:pt>
                <c:pt idx="69">
                  <c:v>19.504921200966255</c:v>
                </c:pt>
                <c:pt idx="70">
                  <c:v>19.504921200966255</c:v>
                </c:pt>
                <c:pt idx="71">
                  <c:v>19.504921200966255</c:v>
                </c:pt>
                <c:pt idx="72">
                  <c:v>19.504921200966255</c:v>
                </c:pt>
                <c:pt idx="73">
                  <c:v>19.504921200966255</c:v>
                </c:pt>
                <c:pt idx="74">
                  <c:v>19.504921200966255</c:v>
                </c:pt>
                <c:pt idx="75">
                  <c:v>19.504921200966255</c:v>
                </c:pt>
                <c:pt idx="76">
                  <c:v>19.504921200966255</c:v>
                </c:pt>
                <c:pt idx="77">
                  <c:v>19.504921200966255</c:v>
                </c:pt>
                <c:pt idx="78">
                  <c:v>19.504921200966255</c:v>
                </c:pt>
                <c:pt idx="79">
                  <c:v>19.504921200966255</c:v>
                </c:pt>
                <c:pt idx="80">
                  <c:v>19.504921200966255</c:v>
                </c:pt>
                <c:pt idx="81">
                  <c:v>19.504921200966255</c:v>
                </c:pt>
                <c:pt idx="82">
                  <c:v>19.504921200966255</c:v>
                </c:pt>
                <c:pt idx="83">
                  <c:v>19.504921200966255</c:v>
                </c:pt>
                <c:pt idx="84">
                  <c:v>19.504921200966255</c:v>
                </c:pt>
                <c:pt idx="85">
                  <c:v>19.504921200966255</c:v>
                </c:pt>
                <c:pt idx="86">
                  <c:v>19.504921200966255</c:v>
                </c:pt>
                <c:pt idx="87">
                  <c:v>19.504921200966255</c:v>
                </c:pt>
                <c:pt idx="88">
                  <c:v>19.504921200966255</c:v>
                </c:pt>
                <c:pt idx="89">
                  <c:v>19.504921200966255</c:v>
                </c:pt>
                <c:pt idx="90">
                  <c:v>19.504921200966255</c:v>
                </c:pt>
                <c:pt idx="91">
                  <c:v>19.504921200966255</c:v>
                </c:pt>
                <c:pt idx="92">
                  <c:v>19.504921200966255</c:v>
                </c:pt>
                <c:pt idx="93">
                  <c:v>19.504921200966255</c:v>
                </c:pt>
                <c:pt idx="94">
                  <c:v>19.504921200966255</c:v>
                </c:pt>
                <c:pt idx="95">
                  <c:v>19.504921200966255</c:v>
                </c:pt>
                <c:pt idx="96">
                  <c:v>19.504921200966255</c:v>
                </c:pt>
                <c:pt idx="97">
                  <c:v>19.504921200966255</c:v>
                </c:pt>
                <c:pt idx="98">
                  <c:v>19.504921200966255</c:v>
                </c:pt>
                <c:pt idx="99">
                  <c:v>19.504921200966255</c:v>
                </c:pt>
                <c:pt idx="100">
                  <c:v>19.504921200966255</c:v>
                </c:pt>
                <c:pt idx="101">
                  <c:v>19.504921200966255</c:v>
                </c:pt>
                <c:pt idx="102">
                  <c:v>19.504921200966255</c:v>
                </c:pt>
                <c:pt idx="103">
                  <c:v>19.504921200966255</c:v>
                </c:pt>
                <c:pt idx="104">
                  <c:v>19.504921200966255</c:v>
                </c:pt>
                <c:pt idx="105">
                  <c:v>19.504921200966255</c:v>
                </c:pt>
                <c:pt idx="106">
                  <c:v>19.504921200966255</c:v>
                </c:pt>
                <c:pt idx="107">
                  <c:v>19.504921200966255</c:v>
                </c:pt>
                <c:pt idx="108">
                  <c:v>19.504921200966255</c:v>
                </c:pt>
                <c:pt idx="109">
                  <c:v>19.504921200966255</c:v>
                </c:pt>
                <c:pt idx="110">
                  <c:v>19.504921200966255</c:v>
                </c:pt>
                <c:pt idx="111">
                  <c:v>19.504921200966255</c:v>
                </c:pt>
                <c:pt idx="112">
                  <c:v>19.504921200966255</c:v>
                </c:pt>
                <c:pt idx="113">
                  <c:v>19.504921200966255</c:v>
                </c:pt>
                <c:pt idx="114">
                  <c:v>19.504921200966255</c:v>
                </c:pt>
                <c:pt idx="115">
                  <c:v>19.504921200966255</c:v>
                </c:pt>
                <c:pt idx="116">
                  <c:v>19.504921200966255</c:v>
                </c:pt>
                <c:pt idx="117">
                  <c:v>19.504921200966255</c:v>
                </c:pt>
                <c:pt idx="118">
                  <c:v>19.504921200966255</c:v>
                </c:pt>
                <c:pt idx="119">
                  <c:v>19.504921200966255</c:v>
                </c:pt>
                <c:pt idx="120">
                  <c:v>19.504921200966255</c:v>
                </c:pt>
                <c:pt idx="121">
                  <c:v>19.504921200966255</c:v>
                </c:pt>
                <c:pt idx="122">
                  <c:v>19.504921200966255</c:v>
                </c:pt>
                <c:pt idx="123">
                  <c:v>19.504921200966255</c:v>
                </c:pt>
                <c:pt idx="124">
                  <c:v>19.504921200966255</c:v>
                </c:pt>
                <c:pt idx="125">
                  <c:v>19.504921200966255</c:v>
                </c:pt>
                <c:pt idx="126">
                  <c:v>19.504921200966255</c:v>
                </c:pt>
                <c:pt idx="127">
                  <c:v>19.504921200966255</c:v>
                </c:pt>
                <c:pt idx="128">
                  <c:v>19.504921200966255</c:v>
                </c:pt>
                <c:pt idx="129">
                  <c:v>19.504921200966255</c:v>
                </c:pt>
                <c:pt idx="130">
                  <c:v>19.504921200966255</c:v>
                </c:pt>
                <c:pt idx="131">
                  <c:v>19.504921200966255</c:v>
                </c:pt>
                <c:pt idx="132">
                  <c:v>19.504921200966255</c:v>
                </c:pt>
                <c:pt idx="133">
                  <c:v>19.504921200966255</c:v>
                </c:pt>
                <c:pt idx="134">
                  <c:v>19.504921200966255</c:v>
                </c:pt>
                <c:pt idx="135">
                  <c:v>19.504921200966255</c:v>
                </c:pt>
                <c:pt idx="136">
                  <c:v>19.504921200966255</c:v>
                </c:pt>
                <c:pt idx="137">
                  <c:v>19.504921200966255</c:v>
                </c:pt>
                <c:pt idx="138">
                  <c:v>19.504921200966255</c:v>
                </c:pt>
                <c:pt idx="139">
                  <c:v>19.504921200966255</c:v>
                </c:pt>
                <c:pt idx="140">
                  <c:v>19.504921200966255</c:v>
                </c:pt>
                <c:pt idx="141">
                  <c:v>19.504921200966255</c:v>
                </c:pt>
                <c:pt idx="142">
                  <c:v>19.504921200966255</c:v>
                </c:pt>
                <c:pt idx="143">
                  <c:v>19.504921200966255</c:v>
                </c:pt>
                <c:pt idx="144">
                  <c:v>19.504921200966255</c:v>
                </c:pt>
                <c:pt idx="145">
                  <c:v>19.504921200966255</c:v>
                </c:pt>
                <c:pt idx="146">
                  <c:v>19.504921200966255</c:v>
                </c:pt>
                <c:pt idx="147">
                  <c:v>19.504921200966255</c:v>
                </c:pt>
                <c:pt idx="148">
                  <c:v>19.504921200966255</c:v>
                </c:pt>
                <c:pt idx="149">
                  <c:v>19.504921200966255</c:v>
                </c:pt>
                <c:pt idx="150">
                  <c:v>19.504921200966255</c:v>
                </c:pt>
                <c:pt idx="151">
                  <c:v>19.504921200966255</c:v>
                </c:pt>
                <c:pt idx="152">
                  <c:v>19.504921200966255</c:v>
                </c:pt>
                <c:pt idx="153">
                  <c:v>19.504921200966255</c:v>
                </c:pt>
                <c:pt idx="154">
                  <c:v>19.504921200966255</c:v>
                </c:pt>
                <c:pt idx="155">
                  <c:v>19.504921200966255</c:v>
                </c:pt>
                <c:pt idx="156">
                  <c:v>19.504921200966255</c:v>
                </c:pt>
                <c:pt idx="157">
                  <c:v>19.504921200966255</c:v>
                </c:pt>
                <c:pt idx="158">
                  <c:v>19.504921200966255</c:v>
                </c:pt>
                <c:pt idx="159">
                  <c:v>19.504921200966255</c:v>
                </c:pt>
                <c:pt idx="160">
                  <c:v>19.504921200966255</c:v>
                </c:pt>
                <c:pt idx="161">
                  <c:v>19.504921200966255</c:v>
                </c:pt>
                <c:pt idx="162">
                  <c:v>19.504921200966255</c:v>
                </c:pt>
                <c:pt idx="163">
                  <c:v>19.504921200966255</c:v>
                </c:pt>
                <c:pt idx="164">
                  <c:v>19.504921200966255</c:v>
                </c:pt>
                <c:pt idx="165">
                  <c:v>19.504921200966255</c:v>
                </c:pt>
                <c:pt idx="166">
                  <c:v>19.504921200966255</c:v>
                </c:pt>
                <c:pt idx="167">
                  <c:v>19.504921200966255</c:v>
                </c:pt>
                <c:pt idx="168">
                  <c:v>19.504921200966255</c:v>
                </c:pt>
                <c:pt idx="169">
                  <c:v>19.504921200966255</c:v>
                </c:pt>
                <c:pt idx="170">
                  <c:v>19.504921200966255</c:v>
                </c:pt>
                <c:pt idx="171">
                  <c:v>19.504921200966255</c:v>
                </c:pt>
                <c:pt idx="172">
                  <c:v>19.504921200966255</c:v>
                </c:pt>
                <c:pt idx="173">
                  <c:v>19.504921200966255</c:v>
                </c:pt>
                <c:pt idx="174">
                  <c:v>19.504921200966255</c:v>
                </c:pt>
                <c:pt idx="175">
                  <c:v>19.504921200966255</c:v>
                </c:pt>
                <c:pt idx="176">
                  <c:v>19.504921200966255</c:v>
                </c:pt>
                <c:pt idx="177">
                  <c:v>19.504921200966255</c:v>
                </c:pt>
                <c:pt idx="178">
                  <c:v>19.504921200966255</c:v>
                </c:pt>
                <c:pt idx="179">
                  <c:v>19.504921200966255</c:v>
                </c:pt>
                <c:pt idx="180">
                  <c:v>19.504921200966255</c:v>
                </c:pt>
                <c:pt idx="181">
                  <c:v>19.504921200966255</c:v>
                </c:pt>
                <c:pt idx="182">
                  <c:v>19.504921200966255</c:v>
                </c:pt>
                <c:pt idx="183">
                  <c:v>19.504921200966255</c:v>
                </c:pt>
                <c:pt idx="184">
                  <c:v>19.504921200966255</c:v>
                </c:pt>
                <c:pt idx="185">
                  <c:v>19.504921200966255</c:v>
                </c:pt>
                <c:pt idx="186">
                  <c:v>19.504921200966255</c:v>
                </c:pt>
                <c:pt idx="187">
                  <c:v>19.504921200966255</c:v>
                </c:pt>
                <c:pt idx="188">
                  <c:v>19.504921200966255</c:v>
                </c:pt>
                <c:pt idx="189">
                  <c:v>19.504921200966255</c:v>
                </c:pt>
                <c:pt idx="190">
                  <c:v>19.504921200966255</c:v>
                </c:pt>
                <c:pt idx="191">
                  <c:v>19.504921200966255</c:v>
                </c:pt>
                <c:pt idx="192">
                  <c:v>19.504921200966255</c:v>
                </c:pt>
                <c:pt idx="193">
                  <c:v>19.504921200966255</c:v>
                </c:pt>
                <c:pt idx="194">
                  <c:v>19.504921200966255</c:v>
                </c:pt>
                <c:pt idx="195">
                  <c:v>19.504921200966255</c:v>
                </c:pt>
                <c:pt idx="196">
                  <c:v>19.504921200966255</c:v>
                </c:pt>
                <c:pt idx="197">
                  <c:v>19.504921200966255</c:v>
                </c:pt>
                <c:pt idx="198">
                  <c:v>19.504921200966255</c:v>
                </c:pt>
                <c:pt idx="199">
                  <c:v>19.504921200966255</c:v>
                </c:pt>
                <c:pt idx="200">
                  <c:v>19.504921200966255</c:v>
                </c:pt>
                <c:pt idx="201">
                  <c:v>19.504921200966255</c:v>
                </c:pt>
                <c:pt idx="202">
                  <c:v>19.504921200966255</c:v>
                </c:pt>
                <c:pt idx="203">
                  <c:v>19.504921200966255</c:v>
                </c:pt>
                <c:pt idx="204">
                  <c:v>19.504921200966255</c:v>
                </c:pt>
                <c:pt idx="205">
                  <c:v>19.504921200966255</c:v>
                </c:pt>
                <c:pt idx="206">
                  <c:v>19.504921200966255</c:v>
                </c:pt>
                <c:pt idx="207">
                  <c:v>19.504921200966255</c:v>
                </c:pt>
                <c:pt idx="208">
                  <c:v>19.504921200966255</c:v>
                </c:pt>
                <c:pt idx="209">
                  <c:v>19.504921200966255</c:v>
                </c:pt>
                <c:pt idx="210">
                  <c:v>19.504921200966255</c:v>
                </c:pt>
                <c:pt idx="211">
                  <c:v>19.504921200966255</c:v>
                </c:pt>
                <c:pt idx="212">
                  <c:v>19.504921200966255</c:v>
                </c:pt>
                <c:pt idx="213">
                  <c:v>19.504921200966255</c:v>
                </c:pt>
                <c:pt idx="214">
                  <c:v>19.504921200966255</c:v>
                </c:pt>
                <c:pt idx="215">
                  <c:v>19.504921200966255</c:v>
                </c:pt>
                <c:pt idx="216">
                  <c:v>19.504921200966255</c:v>
                </c:pt>
                <c:pt idx="217">
                  <c:v>19.504921200966255</c:v>
                </c:pt>
                <c:pt idx="218">
                  <c:v>19.504921200966255</c:v>
                </c:pt>
                <c:pt idx="219">
                  <c:v>19.504921200966255</c:v>
                </c:pt>
                <c:pt idx="220">
                  <c:v>19.504921200966255</c:v>
                </c:pt>
                <c:pt idx="221">
                  <c:v>19.504921200966255</c:v>
                </c:pt>
                <c:pt idx="222">
                  <c:v>19.504921200966255</c:v>
                </c:pt>
                <c:pt idx="223">
                  <c:v>19.504921200966255</c:v>
                </c:pt>
                <c:pt idx="224">
                  <c:v>19.504921200966255</c:v>
                </c:pt>
                <c:pt idx="225">
                  <c:v>19.504921200966255</c:v>
                </c:pt>
                <c:pt idx="226">
                  <c:v>19.504921200966255</c:v>
                </c:pt>
                <c:pt idx="227">
                  <c:v>19.504921200966255</c:v>
                </c:pt>
                <c:pt idx="228">
                  <c:v>19.504921200966255</c:v>
                </c:pt>
                <c:pt idx="229">
                  <c:v>19.504921200966255</c:v>
                </c:pt>
                <c:pt idx="230">
                  <c:v>19.504921200966255</c:v>
                </c:pt>
                <c:pt idx="231">
                  <c:v>19.504921200966255</c:v>
                </c:pt>
                <c:pt idx="232">
                  <c:v>19.504921200966255</c:v>
                </c:pt>
                <c:pt idx="233">
                  <c:v>19.504921200966255</c:v>
                </c:pt>
                <c:pt idx="234">
                  <c:v>19.504921200966255</c:v>
                </c:pt>
                <c:pt idx="235">
                  <c:v>19.504921200966255</c:v>
                </c:pt>
                <c:pt idx="236">
                  <c:v>19.504921200966255</c:v>
                </c:pt>
                <c:pt idx="237">
                  <c:v>19.504921200966255</c:v>
                </c:pt>
                <c:pt idx="238">
                  <c:v>19.504921200966255</c:v>
                </c:pt>
                <c:pt idx="239">
                  <c:v>19.504921200966255</c:v>
                </c:pt>
                <c:pt idx="240">
                  <c:v>19.504921200966255</c:v>
                </c:pt>
                <c:pt idx="241">
                  <c:v>19.504921200966255</c:v>
                </c:pt>
                <c:pt idx="242">
                  <c:v>19.504921200966255</c:v>
                </c:pt>
                <c:pt idx="243">
                  <c:v>19.504921200966255</c:v>
                </c:pt>
                <c:pt idx="244">
                  <c:v>19.504921200966255</c:v>
                </c:pt>
                <c:pt idx="245">
                  <c:v>19.504921200966255</c:v>
                </c:pt>
                <c:pt idx="246">
                  <c:v>19.504921200966255</c:v>
                </c:pt>
                <c:pt idx="247">
                  <c:v>19.504921200966255</c:v>
                </c:pt>
                <c:pt idx="248">
                  <c:v>19.504921200966255</c:v>
                </c:pt>
                <c:pt idx="249">
                  <c:v>19.504921200966255</c:v>
                </c:pt>
                <c:pt idx="250">
                  <c:v>19.504921200966255</c:v>
                </c:pt>
                <c:pt idx="251">
                  <c:v>19.504921200966255</c:v>
                </c:pt>
                <c:pt idx="252">
                  <c:v>19.504921200966255</c:v>
                </c:pt>
                <c:pt idx="253">
                  <c:v>19.504921200966255</c:v>
                </c:pt>
                <c:pt idx="254">
                  <c:v>19.504921200966255</c:v>
                </c:pt>
                <c:pt idx="255">
                  <c:v>19.504921200966255</c:v>
                </c:pt>
                <c:pt idx="256">
                  <c:v>19.504921200966255</c:v>
                </c:pt>
                <c:pt idx="257">
                  <c:v>19.504921200966255</c:v>
                </c:pt>
                <c:pt idx="258">
                  <c:v>19.504921200966255</c:v>
                </c:pt>
                <c:pt idx="259">
                  <c:v>19.504921200966255</c:v>
                </c:pt>
                <c:pt idx="260">
                  <c:v>19.504921200966255</c:v>
                </c:pt>
                <c:pt idx="261">
                  <c:v>19.504921200966255</c:v>
                </c:pt>
                <c:pt idx="262">
                  <c:v>19.504921200966255</c:v>
                </c:pt>
                <c:pt idx="263">
                  <c:v>19.504921200966255</c:v>
                </c:pt>
                <c:pt idx="264">
                  <c:v>19.504921200966255</c:v>
                </c:pt>
                <c:pt idx="265">
                  <c:v>19.504921200966255</c:v>
                </c:pt>
                <c:pt idx="266">
                  <c:v>19.504921200966255</c:v>
                </c:pt>
                <c:pt idx="267">
                  <c:v>19.504921200966255</c:v>
                </c:pt>
                <c:pt idx="268">
                  <c:v>19.504921200966255</c:v>
                </c:pt>
                <c:pt idx="269">
                  <c:v>19.504921200966255</c:v>
                </c:pt>
                <c:pt idx="270">
                  <c:v>19.504921200966255</c:v>
                </c:pt>
                <c:pt idx="271">
                  <c:v>19.504921200966255</c:v>
                </c:pt>
                <c:pt idx="272">
                  <c:v>19.504921200966255</c:v>
                </c:pt>
                <c:pt idx="273">
                  <c:v>19.504921200966255</c:v>
                </c:pt>
                <c:pt idx="274">
                  <c:v>19.504921200966255</c:v>
                </c:pt>
                <c:pt idx="275">
                  <c:v>19.504921200966255</c:v>
                </c:pt>
                <c:pt idx="276">
                  <c:v>19.504921200966255</c:v>
                </c:pt>
                <c:pt idx="277">
                  <c:v>19.504921200966255</c:v>
                </c:pt>
                <c:pt idx="278">
                  <c:v>19.504921200966255</c:v>
                </c:pt>
                <c:pt idx="279">
                  <c:v>19.504921200966255</c:v>
                </c:pt>
                <c:pt idx="280">
                  <c:v>19.504921200966255</c:v>
                </c:pt>
                <c:pt idx="281">
                  <c:v>19.504921200966255</c:v>
                </c:pt>
                <c:pt idx="282">
                  <c:v>19.504921200966255</c:v>
                </c:pt>
                <c:pt idx="283">
                  <c:v>19.504921200966255</c:v>
                </c:pt>
                <c:pt idx="284">
                  <c:v>19.504921200966255</c:v>
                </c:pt>
                <c:pt idx="285">
                  <c:v>19.504921200966255</c:v>
                </c:pt>
                <c:pt idx="286">
                  <c:v>19.504921200966255</c:v>
                </c:pt>
                <c:pt idx="287">
                  <c:v>19.504921200966255</c:v>
                </c:pt>
                <c:pt idx="288">
                  <c:v>19.504921200966255</c:v>
                </c:pt>
                <c:pt idx="289">
                  <c:v>19.504921200966255</c:v>
                </c:pt>
                <c:pt idx="290">
                  <c:v>19.504921200966255</c:v>
                </c:pt>
                <c:pt idx="291">
                  <c:v>19.504921200966255</c:v>
                </c:pt>
                <c:pt idx="292">
                  <c:v>19.504921200966255</c:v>
                </c:pt>
                <c:pt idx="293">
                  <c:v>19.504921200966255</c:v>
                </c:pt>
                <c:pt idx="294">
                  <c:v>19.504921200966255</c:v>
                </c:pt>
                <c:pt idx="295">
                  <c:v>19.504921200966255</c:v>
                </c:pt>
                <c:pt idx="296">
                  <c:v>19.504921200966255</c:v>
                </c:pt>
                <c:pt idx="297">
                  <c:v>19.504921200966255</c:v>
                </c:pt>
                <c:pt idx="298">
                  <c:v>19.504921200966255</c:v>
                </c:pt>
                <c:pt idx="299">
                  <c:v>19.504921200966255</c:v>
                </c:pt>
                <c:pt idx="300">
                  <c:v>19.504921200966255</c:v>
                </c:pt>
                <c:pt idx="301">
                  <c:v>19.504921200966255</c:v>
                </c:pt>
                <c:pt idx="302">
                  <c:v>19.504921200966255</c:v>
                </c:pt>
                <c:pt idx="303">
                  <c:v>19.504921200966255</c:v>
                </c:pt>
                <c:pt idx="304">
                  <c:v>19.504921200966255</c:v>
                </c:pt>
                <c:pt idx="305">
                  <c:v>19.504921200966255</c:v>
                </c:pt>
                <c:pt idx="306">
                  <c:v>19.504921200966255</c:v>
                </c:pt>
                <c:pt idx="307">
                  <c:v>19.504921200966255</c:v>
                </c:pt>
                <c:pt idx="308">
                  <c:v>19.504921200966255</c:v>
                </c:pt>
                <c:pt idx="309">
                  <c:v>19.504921200966255</c:v>
                </c:pt>
                <c:pt idx="310">
                  <c:v>19.504921200966255</c:v>
                </c:pt>
                <c:pt idx="311">
                  <c:v>19.504921200966255</c:v>
                </c:pt>
                <c:pt idx="312">
                  <c:v>19.504921200966255</c:v>
                </c:pt>
                <c:pt idx="313">
                  <c:v>19.504921200966255</c:v>
                </c:pt>
                <c:pt idx="314">
                  <c:v>19.504921200966255</c:v>
                </c:pt>
                <c:pt idx="315">
                  <c:v>19.504921200966255</c:v>
                </c:pt>
                <c:pt idx="316">
                  <c:v>19.504921200966255</c:v>
                </c:pt>
                <c:pt idx="317">
                  <c:v>19.504921200966255</c:v>
                </c:pt>
                <c:pt idx="318">
                  <c:v>19.504921200966255</c:v>
                </c:pt>
                <c:pt idx="319">
                  <c:v>19.504921200966255</c:v>
                </c:pt>
                <c:pt idx="320">
                  <c:v>19.504921200966255</c:v>
                </c:pt>
                <c:pt idx="321">
                  <c:v>19.504921200966255</c:v>
                </c:pt>
                <c:pt idx="322">
                  <c:v>19.504921200966255</c:v>
                </c:pt>
                <c:pt idx="323">
                  <c:v>19.504921200966255</c:v>
                </c:pt>
                <c:pt idx="324">
                  <c:v>19.504921200966255</c:v>
                </c:pt>
                <c:pt idx="325">
                  <c:v>19.504921200966255</c:v>
                </c:pt>
                <c:pt idx="326">
                  <c:v>19.504921200966255</c:v>
                </c:pt>
                <c:pt idx="327">
                  <c:v>19.504921200966255</c:v>
                </c:pt>
                <c:pt idx="328">
                  <c:v>19.504921200966255</c:v>
                </c:pt>
                <c:pt idx="329">
                  <c:v>19.504921200966255</c:v>
                </c:pt>
                <c:pt idx="330">
                  <c:v>19.504921200966255</c:v>
                </c:pt>
                <c:pt idx="331">
                  <c:v>19.504921200966255</c:v>
                </c:pt>
                <c:pt idx="332">
                  <c:v>19.504921200966255</c:v>
                </c:pt>
                <c:pt idx="333">
                  <c:v>19.504921200966255</c:v>
                </c:pt>
                <c:pt idx="334">
                  <c:v>19.504921200966255</c:v>
                </c:pt>
                <c:pt idx="335">
                  <c:v>19.504921200966255</c:v>
                </c:pt>
                <c:pt idx="336">
                  <c:v>19.504921200966255</c:v>
                </c:pt>
                <c:pt idx="337">
                  <c:v>19.504921200966255</c:v>
                </c:pt>
                <c:pt idx="338">
                  <c:v>19.504921200966255</c:v>
                </c:pt>
                <c:pt idx="339">
                  <c:v>19.504921200966255</c:v>
                </c:pt>
                <c:pt idx="340">
                  <c:v>19.504921200966255</c:v>
                </c:pt>
                <c:pt idx="341">
                  <c:v>19.504921200966255</c:v>
                </c:pt>
                <c:pt idx="342">
                  <c:v>19.504921200966255</c:v>
                </c:pt>
                <c:pt idx="343">
                  <c:v>19.504921200966255</c:v>
                </c:pt>
                <c:pt idx="344">
                  <c:v>19.504921200966255</c:v>
                </c:pt>
                <c:pt idx="345">
                  <c:v>19.504921200966255</c:v>
                </c:pt>
                <c:pt idx="346">
                  <c:v>19.504921200966255</c:v>
                </c:pt>
                <c:pt idx="347">
                  <c:v>19.504921200966255</c:v>
                </c:pt>
                <c:pt idx="348">
                  <c:v>19.504921200966255</c:v>
                </c:pt>
                <c:pt idx="349">
                  <c:v>19.504921200966255</c:v>
                </c:pt>
                <c:pt idx="350">
                  <c:v>19.504921200966255</c:v>
                </c:pt>
                <c:pt idx="351">
                  <c:v>19.504921200966255</c:v>
                </c:pt>
                <c:pt idx="352">
                  <c:v>19.504921200966255</c:v>
                </c:pt>
                <c:pt idx="353">
                  <c:v>19.504921200966255</c:v>
                </c:pt>
                <c:pt idx="354">
                  <c:v>19.504921200966255</c:v>
                </c:pt>
                <c:pt idx="355">
                  <c:v>19.504921200966255</c:v>
                </c:pt>
                <c:pt idx="356">
                  <c:v>19.504921200966255</c:v>
                </c:pt>
                <c:pt idx="357">
                  <c:v>19.504921200966255</c:v>
                </c:pt>
                <c:pt idx="358">
                  <c:v>19.504921200966255</c:v>
                </c:pt>
                <c:pt idx="359">
                  <c:v>19.504921200966255</c:v>
                </c:pt>
                <c:pt idx="360">
                  <c:v>19.504921200966255</c:v>
                </c:pt>
                <c:pt idx="361">
                  <c:v>19.504921200966255</c:v>
                </c:pt>
                <c:pt idx="362">
                  <c:v>19.504921200966255</c:v>
                </c:pt>
                <c:pt idx="363">
                  <c:v>19.504921200966255</c:v>
                </c:pt>
                <c:pt idx="364">
                  <c:v>19.504921200966255</c:v>
                </c:pt>
                <c:pt idx="365">
                  <c:v>19.504921200966255</c:v>
                </c:pt>
                <c:pt idx="366">
                  <c:v>19.504921200966255</c:v>
                </c:pt>
                <c:pt idx="367">
                  <c:v>19.504921200966255</c:v>
                </c:pt>
                <c:pt idx="368">
                  <c:v>19.504921200966255</c:v>
                </c:pt>
                <c:pt idx="369">
                  <c:v>19.504921200966255</c:v>
                </c:pt>
                <c:pt idx="370">
                  <c:v>19.504921200966255</c:v>
                </c:pt>
                <c:pt idx="371">
                  <c:v>19.504921200966255</c:v>
                </c:pt>
                <c:pt idx="372">
                  <c:v>19.504921200966255</c:v>
                </c:pt>
                <c:pt idx="373">
                  <c:v>19.504921200966255</c:v>
                </c:pt>
                <c:pt idx="374">
                  <c:v>19.504921200966255</c:v>
                </c:pt>
                <c:pt idx="375">
                  <c:v>19.504921200966255</c:v>
                </c:pt>
                <c:pt idx="376">
                  <c:v>19.504921200966255</c:v>
                </c:pt>
                <c:pt idx="377">
                  <c:v>19.504921200966255</c:v>
                </c:pt>
                <c:pt idx="378">
                  <c:v>19.504921200966255</c:v>
                </c:pt>
                <c:pt idx="379">
                  <c:v>19.504921200966255</c:v>
                </c:pt>
                <c:pt idx="380">
                  <c:v>19.504921200966255</c:v>
                </c:pt>
                <c:pt idx="381">
                  <c:v>19.504921200966255</c:v>
                </c:pt>
                <c:pt idx="382">
                  <c:v>19.504921200966255</c:v>
                </c:pt>
                <c:pt idx="383">
                  <c:v>19.504921200966255</c:v>
                </c:pt>
                <c:pt idx="384">
                  <c:v>19.504921200966255</c:v>
                </c:pt>
                <c:pt idx="385">
                  <c:v>19.504921200966255</c:v>
                </c:pt>
                <c:pt idx="386">
                  <c:v>19.504921200966255</c:v>
                </c:pt>
                <c:pt idx="387">
                  <c:v>19.504921200966255</c:v>
                </c:pt>
                <c:pt idx="388">
                  <c:v>19.504921200966255</c:v>
                </c:pt>
                <c:pt idx="389">
                  <c:v>19.504921200966255</c:v>
                </c:pt>
                <c:pt idx="390">
                  <c:v>19.504921200966255</c:v>
                </c:pt>
                <c:pt idx="391">
                  <c:v>19.504921200966255</c:v>
                </c:pt>
                <c:pt idx="392">
                  <c:v>19.504921200966255</c:v>
                </c:pt>
                <c:pt idx="393">
                  <c:v>19.504921200966255</c:v>
                </c:pt>
                <c:pt idx="394">
                  <c:v>19.504921200966255</c:v>
                </c:pt>
                <c:pt idx="395">
                  <c:v>19.504921200966255</c:v>
                </c:pt>
                <c:pt idx="396">
                  <c:v>19.504921200966255</c:v>
                </c:pt>
                <c:pt idx="397">
                  <c:v>19.504921200966255</c:v>
                </c:pt>
                <c:pt idx="398">
                  <c:v>19.504921200966255</c:v>
                </c:pt>
                <c:pt idx="399">
                  <c:v>19.504921200966255</c:v>
                </c:pt>
                <c:pt idx="400">
                  <c:v>19.504921200966255</c:v>
                </c:pt>
                <c:pt idx="401">
                  <c:v>19.504921200966255</c:v>
                </c:pt>
                <c:pt idx="402">
                  <c:v>19.504921200966255</c:v>
                </c:pt>
                <c:pt idx="403">
                  <c:v>19.504921200966255</c:v>
                </c:pt>
                <c:pt idx="404">
                  <c:v>19.504921200966255</c:v>
                </c:pt>
                <c:pt idx="405">
                  <c:v>19.504921200966255</c:v>
                </c:pt>
                <c:pt idx="406">
                  <c:v>19.504921200966255</c:v>
                </c:pt>
                <c:pt idx="407">
                  <c:v>19.504921200966255</c:v>
                </c:pt>
                <c:pt idx="408">
                  <c:v>19.504921200966255</c:v>
                </c:pt>
                <c:pt idx="409">
                  <c:v>19.504921200966255</c:v>
                </c:pt>
                <c:pt idx="410">
                  <c:v>19.504921200966255</c:v>
                </c:pt>
                <c:pt idx="411">
                  <c:v>19.504921200966255</c:v>
                </c:pt>
                <c:pt idx="412">
                  <c:v>19.504921200966255</c:v>
                </c:pt>
                <c:pt idx="413">
                  <c:v>19.504921200966255</c:v>
                </c:pt>
                <c:pt idx="414">
                  <c:v>19.504921200966255</c:v>
                </c:pt>
                <c:pt idx="415">
                  <c:v>19.504921200966255</c:v>
                </c:pt>
                <c:pt idx="416">
                  <c:v>19.504921200966255</c:v>
                </c:pt>
                <c:pt idx="417">
                  <c:v>19.504921200966255</c:v>
                </c:pt>
                <c:pt idx="418">
                  <c:v>19.504921200966255</c:v>
                </c:pt>
                <c:pt idx="419">
                  <c:v>19.504921200966255</c:v>
                </c:pt>
                <c:pt idx="420">
                  <c:v>19.504921200966255</c:v>
                </c:pt>
                <c:pt idx="421">
                  <c:v>19.504921200966255</c:v>
                </c:pt>
                <c:pt idx="422">
                  <c:v>19.504921200966255</c:v>
                </c:pt>
                <c:pt idx="423">
                  <c:v>19.504921200966255</c:v>
                </c:pt>
                <c:pt idx="424">
                  <c:v>19.504921200966255</c:v>
                </c:pt>
                <c:pt idx="425">
                  <c:v>19.504921200966255</c:v>
                </c:pt>
                <c:pt idx="426">
                  <c:v>19.504921200966255</c:v>
                </c:pt>
                <c:pt idx="427">
                  <c:v>19.504921200966255</c:v>
                </c:pt>
                <c:pt idx="428">
                  <c:v>19.504921200966255</c:v>
                </c:pt>
                <c:pt idx="429">
                  <c:v>19.504921200966255</c:v>
                </c:pt>
                <c:pt idx="430">
                  <c:v>19.504921200966255</c:v>
                </c:pt>
                <c:pt idx="431">
                  <c:v>19.504921200966255</c:v>
                </c:pt>
                <c:pt idx="432">
                  <c:v>19.504921200966255</c:v>
                </c:pt>
                <c:pt idx="433">
                  <c:v>19.504921200966255</c:v>
                </c:pt>
                <c:pt idx="434">
                  <c:v>19.504921200966255</c:v>
                </c:pt>
                <c:pt idx="435">
                  <c:v>19.504921200966255</c:v>
                </c:pt>
                <c:pt idx="436">
                  <c:v>19.504921200966255</c:v>
                </c:pt>
                <c:pt idx="437">
                  <c:v>19.504921200966255</c:v>
                </c:pt>
                <c:pt idx="438">
                  <c:v>19.504921200966255</c:v>
                </c:pt>
                <c:pt idx="439">
                  <c:v>19.504921200966255</c:v>
                </c:pt>
                <c:pt idx="440">
                  <c:v>19.504921200966255</c:v>
                </c:pt>
                <c:pt idx="441">
                  <c:v>19.504921200966255</c:v>
                </c:pt>
                <c:pt idx="442">
                  <c:v>19.504921200966255</c:v>
                </c:pt>
                <c:pt idx="443">
                  <c:v>19.504921200966255</c:v>
                </c:pt>
                <c:pt idx="444">
                  <c:v>19.504921200966255</c:v>
                </c:pt>
                <c:pt idx="445">
                  <c:v>19.504921200966255</c:v>
                </c:pt>
                <c:pt idx="446">
                  <c:v>19.504921200966255</c:v>
                </c:pt>
                <c:pt idx="447">
                  <c:v>19.504921200966255</c:v>
                </c:pt>
                <c:pt idx="448">
                  <c:v>19.504921200966255</c:v>
                </c:pt>
                <c:pt idx="449">
                  <c:v>19.504921200966255</c:v>
                </c:pt>
                <c:pt idx="450">
                  <c:v>19.504921200966255</c:v>
                </c:pt>
                <c:pt idx="451">
                  <c:v>19.504921200966255</c:v>
                </c:pt>
                <c:pt idx="452">
                  <c:v>19.504921200966255</c:v>
                </c:pt>
                <c:pt idx="453">
                  <c:v>19.504921200966255</c:v>
                </c:pt>
                <c:pt idx="454">
                  <c:v>19.504921200966255</c:v>
                </c:pt>
                <c:pt idx="455">
                  <c:v>19.504921200966255</c:v>
                </c:pt>
                <c:pt idx="456">
                  <c:v>19.504921200966255</c:v>
                </c:pt>
                <c:pt idx="457">
                  <c:v>19.504921200966255</c:v>
                </c:pt>
                <c:pt idx="458">
                  <c:v>19.504921200966255</c:v>
                </c:pt>
                <c:pt idx="459">
                  <c:v>19.504921200966255</c:v>
                </c:pt>
                <c:pt idx="460">
                  <c:v>19.504921200966255</c:v>
                </c:pt>
                <c:pt idx="461">
                  <c:v>19.504921200966255</c:v>
                </c:pt>
                <c:pt idx="462">
                  <c:v>19.504921200966255</c:v>
                </c:pt>
                <c:pt idx="463">
                  <c:v>19.504921200966255</c:v>
                </c:pt>
                <c:pt idx="464">
                  <c:v>19.504921200966255</c:v>
                </c:pt>
                <c:pt idx="465">
                  <c:v>19.504921200966255</c:v>
                </c:pt>
                <c:pt idx="466">
                  <c:v>19.504921200966255</c:v>
                </c:pt>
                <c:pt idx="467">
                  <c:v>19.504921200966255</c:v>
                </c:pt>
                <c:pt idx="468">
                  <c:v>19.504921200966255</c:v>
                </c:pt>
                <c:pt idx="469">
                  <c:v>19.504921200966255</c:v>
                </c:pt>
                <c:pt idx="470">
                  <c:v>19.504921200966255</c:v>
                </c:pt>
                <c:pt idx="471">
                  <c:v>19.504921200966255</c:v>
                </c:pt>
                <c:pt idx="472">
                  <c:v>19.504921200966255</c:v>
                </c:pt>
                <c:pt idx="473">
                  <c:v>19.504921200966255</c:v>
                </c:pt>
                <c:pt idx="474">
                  <c:v>19.504921200966255</c:v>
                </c:pt>
                <c:pt idx="475">
                  <c:v>19.504921200966255</c:v>
                </c:pt>
                <c:pt idx="476">
                  <c:v>19.504921200966255</c:v>
                </c:pt>
                <c:pt idx="477">
                  <c:v>19.504921200966255</c:v>
                </c:pt>
                <c:pt idx="478">
                  <c:v>19.504921200966255</c:v>
                </c:pt>
                <c:pt idx="479">
                  <c:v>19.504921200966255</c:v>
                </c:pt>
                <c:pt idx="480">
                  <c:v>19.504921200966255</c:v>
                </c:pt>
                <c:pt idx="481">
                  <c:v>19.504921200966255</c:v>
                </c:pt>
                <c:pt idx="482">
                  <c:v>19.504921200966255</c:v>
                </c:pt>
                <c:pt idx="483">
                  <c:v>19.504921200966255</c:v>
                </c:pt>
                <c:pt idx="484">
                  <c:v>19.504921200966255</c:v>
                </c:pt>
                <c:pt idx="485">
                  <c:v>19.504921200966255</c:v>
                </c:pt>
                <c:pt idx="486">
                  <c:v>19.504921200966255</c:v>
                </c:pt>
                <c:pt idx="487">
                  <c:v>19.504921200966255</c:v>
                </c:pt>
                <c:pt idx="488">
                  <c:v>19.504921200966255</c:v>
                </c:pt>
                <c:pt idx="489">
                  <c:v>19.504921200966255</c:v>
                </c:pt>
                <c:pt idx="490">
                  <c:v>19.504921200966255</c:v>
                </c:pt>
                <c:pt idx="491">
                  <c:v>19.504921200966255</c:v>
                </c:pt>
                <c:pt idx="492">
                  <c:v>19.504921200966255</c:v>
                </c:pt>
                <c:pt idx="493">
                  <c:v>19.504921200966255</c:v>
                </c:pt>
                <c:pt idx="494">
                  <c:v>19.504921200966255</c:v>
                </c:pt>
                <c:pt idx="495">
                  <c:v>19.504921200966255</c:v>
                </c:pt>
                <c:pt idx="496">
                  <c:v>19.504921200966255</c:v>
                </c:pt>
                <c:pt idx="497">
                  <c:v>19.504921200966255</c:v>
                </c:pt>
                <c:pt idx="498">
                  <c:v>19.504921200966255</c:v>
                </c:pt>
                <c:pt idx="499">
                  <c:v>19.504921200966255</c:v>
                </c:pt>
                <c:pt idx="500">
                  <c:v>19.504921200966255</c:v>
                </c:pt>
                <c:pt idx="501">
                  <c:v>19.504921200966255</c:v>
                </c:pt>
                <c:pt idx="502">
                  <c:v>19.504921200966255</c:v>
                </c:pt>
                <c:pt idx="503">
                  <c:v>19.504921200966255</c:v>
                </c:pt>
                <c:pt idx="504">
                  <c:v>19.504921200966255</c:v>
                </c:pt>
                <c:pt idx="505">
                  <c:v>19.504921200966255</c:v>
                </c:pt>
                <c:pt idx="506">
                  <c:v>19.504921200966255</c:v>
                </c:pt>
                <c:pt idx="507">
                  <c:v>19.504921200966255</c:v>
                </c:pt>
                <c:pt idx="508">
                  <c:v>19.504921200966255</c:v>
                </c:pt>
                <c:pt idx="509">
                  <c:v>19.504921200966255</c:v>
                </c:pt>
                <c:pt idx="510">
                  <c:v>19.504921200966255</c:v>
                </c:pt>
                <c:pt idx="511">
                  <c:v>19.504921200966255</c:v>
                </c:pt>
                <c:pt idx="512">
                  <c:v>19.504921200966255</c:v>
                </c:pt>
                <c:pt idx="513">
                  <c:v>19.504921200966255</c:v>
                </c:pt>
                <c:pt idx="514">
                  <c:v>19.504921200966255</c:v>
                </c:pt>
                <c:pt idx="515">
                  <c:v>19.504921200966255</c:v>
                </c:pt>
                <c:pt idx="516">
                  <c:v>19.504921200966255</c:v>
                </c:pt>
                <c:pt idx="517">
                  <c:v>19.504921200966255</c:v>
                </c:pt>
                <c:pt idx="518">
                  <c:v>19.504921200966255</c:v>
                </c:pt>
                <c:pt idx="519">
                  <c:v>19.504921200966255</c:v>
                </c:pt>
                <c:pt idx="520">
                  <c:v>19.504921200966255</c:v>
                </c:pt>
                <c:pt idx="521">
                  <c:v>19.504921200966255</c:v>
                </c:pt>
                <c:pt idx="522">
                  <c:v>19.504921200966255</c:v>
                </c:pt>
                <c:pt idx="523">
                  <c:v>19.504921200966255</c:v>
                </c:pt>
                <c:pt idx="524">
                  <c:v>19.504921200966255</c:v>
                </c:pt>
                <c:pt idx="525">
                  <c:v>19.504921200966255</c:v>
                </c:pt>
                <c:pt idx="526">
                  <c:v>19.504921200966255</c:v>
                </c:pt>
                <c:pt idx="527">
                  <c:v>19.504921200966255</c:v>
                </c:pt>
                <c:pt idx="528">
                  <c:v>19.504921200966255</c:v>
                </c:pt>
                <c:pt idx="529">
                  <c:v>19.504921200966255</c:v>
                </c:pt>
                <c:pt idx="530">
                  <c:v>19.504921200966255</c:v>
                </c:pt>
                <c:pt idx="531">
                  <c:v>19.504921200966255</c:v>
                </c:pt>
                <c:pt idx="532">
                  <c:v>19.504921200966255</c:v>
                </c:pt>
                <c:pt idx="533">
                  <c:v>19.504921200966255</c:v>
                </c:pt>
                <c:pt idx="534">
                  <c:v>19.504921200966255</c:v>
                </c:pt>
                <c:pt idx="535">
                  <c:v>19.504921200966255</c:v>
                </c:pt>
                <c:pt idx="536">
                  <c:v>19.504921200966255</c:v>
                </c:pt>
                <c:pt idx="537">
                  <c:v>19.504921200966255</c:v>
                </c:pt>
                <c:pt idx="538">
                  <c:v>19.504921200966255</c:v>
                </c:pt>
                <c:pt idx="539">
                  <c:v>19.504921200966255</c:v>
                </c:pt>
                <c:pt idx="540">
                  <c:v>19.504921200966255</c:v>
                </c:pt>
                <c:pt idx="541">
                  <c:v>19.504921200966255</c:v>
                </c:pt>
                <c:pt idx="542">
                  <c:v>19.504921200966255</c:v>
                </c:pt>
                <c:pt idx="543">
                  <c:v>19.504921200966255</c:v>
                </c:pt>
                <c:pt idx="544">
                  <c:v>19.504921200966255</c:v>
                </c:pt>
                <c:pt idx="545">
                  <c:v>19.504921200966255</c:v>
                </c:pt>
                <c:pt idx="546">
                  <c:v>19.504921200966255</c:v>
                </c:pt>
                <c:pt idx="547">
                  <c:v>19.504921200966255</c:v>
                </c:pt>
                <c:pt idx="548">
                  <c:v>19.504921200966255</c:v>
                </c:pt>
                <c:pt idx="549">
                  <c:v>19.504921200966255</c:v>
                </c:pt>
                <c:pt idx="550">
                  <c:v>19.504921200966255</c:v>
                </c:pt>
                <c:pt idx="551">
                  <c:v>19.504921200966255</c:v>
                </c:pt>
                <c:pt idx="552">
                  <c:v>19.504921200966255</c:v>
                </c:pt>
                <c:pt idx="553">
                  <c:v>19.504921200966255</c:v>
                </c:pt>
                <c:pt idx="554">
                  <c:v>19.504921200966255</c:v>
                </c:pt>
                <c:pt idx="555">
                  <c:v>19.504921200966255</c:v>
                </c:pt>
                <c:pt idx="556">
                  <c:v>19.504921200966255</c:v>
                </c:pt>
                <c:pt idx="557">
                  <c:v>19.504921200966255</c:v>
                </c:pt>
                <c:pt idx="558">
                  <c:v>19.504921200966255</c:v>
                </c:pt>
                <c:pt idx="559">
                  <c:v>19.504921200966255</c:v>
                </c:pt>
                <c:pt idx="560">
                  <c:v>19.504921200966255</c:v>
                </c:pt>
                <c:pt idx="561">
                  <c:v>19.504921200966255</c:v>
                </c:pt>
                <c:pt idx="562">
                  <c:v>19.504921200966255</c:v>
                </c:pt>
                <c:pt idx="563">
                  <c:v>19.504921200966255</c:v>
                </c:pt>
                <c:pt idx="564">
                  <c:v>19.504921200966255</c:v>
                </c:pt>
                <c:pt idx="565">
                  <c:v>19.504921200966255</c:v>
                </c:pt>
                <c:pt idx="566">
                  <c:v>19.504921200966255</c:v>
                </c:pt>
                <c:pt idx="567">
                  <c:v>19.504921200966255</c:v>
                </c:pt>
                <c:pt idx="568">
                  <c:v>19.504921200966255</c:v>
                </c:pt>
                <c:pt idx="569">
                  <c:v>19.504921200966255</c:v>
                </c:pt>
                <c:pt idx="570">
                  <c:v>19.504921200966255</c:v>
                </c:pt>
                <c:pt idx="571">
                  <c:v>19.504921200966255</c:v>
                </c:pt>
                <c:pt idx="572">
                  <c:v>19.504921200966255</c:v>
                </c:pt>
                <c:pt idx="573">
                  <c:v>19.504921200966255</c:v>
                </c:pt>
                <c:pt idx="574">
                  <c:v>19.504921200966255</c:v>
                </c:pt>
                <c:pt idx="575">
                  <c:v>19.504921200966255</c:v>
                </c:pt>
                <c:pt idx="576">
                  <c:v>19.504921200966255</c:v>
                </c:pt>
                <c:pt idx="577">
                  <c:v>19.504921200966255</c:v>
                </c:pt>
                <c:pt idx="578">
                  <c:v>19.504921200966255</c:v>
                </c:pt>
                <c:pt idx="579">
                  <c:v>19.504921200966255</c:v>
                </c:pt>
                <c:pt idx="580">
                  <c:v>19.504921200966255</c:v>
                </c:pt>
                <c:pt idx="581">
                  <c:v>19.504921200966255</c:v>
                </c:pt>
                <c:pt idx="582">
                  <c:v>19.504921200966255</c:v>
                </c:pt>
                <c:pt idx="583">
                  <c:v>19.504921200966255</c:v>
                </c:pt>
                <c:pt idx="584">
                  <c:v>19.504921200966255</c:v>
                </c:pt>
                <c:pt idx="585">
                  <c:v>19.504921200966255</c:v>
                </c:pt>
                <c:pt idx="586">
                  <c:v>19.504921200966255</c:v>
                </c:pt>
                <c:pt idx="587">
                  <c:v>19.504921200966255</c:v>
                </c:pt>
                <c:pt idx="588">
                  <c:v>19.504921200966255</c:v>
                </c:pt>
                <c:pt idx="589">
                  <c:v>19.504921200966255</c:v>
                </c:pt>
                <c:pt idx="590">
                  <c:v>19.504921200966255</c:v>
                </c:pt>
                <c:pt idx="591">
                  <c:v>19.504921200966255</c:v>
                </c:pt>
                <c:pt idx="592">
                  <c:v>19.504921200966255</c:v>
                </c:pt>
                <c:pt idx="593">
                  <c:v>19.504921200966255</c:v>
                </c:pt>
                <c:pt idx="594">
                  <c:v>19.504921200966255</c:v>
                </c:pt>
                <c:pt idx="595">
                  <c:v>19.504921200966255</c:v>
                </c:pt>
                <c:pt idx="596">
                  <c:v>19.504921200966255</c:v>
                </c:pt>
                <c:pt idx="597">
                  <c:v>19.504921200966255</c:v>
                </c:pt>
                <c:pt idx="598">
                  <c:v>19.504921200966255</c:v>
                </c:pt>
                <c:pt idx="599">
                  <c:v>19.504921200966255</c:v>
                </c:pt>
                <c:pt idx="600">
                  <c:v>19.504921200966255</c:v>
                </c:pt>
                <c:pt idx="601">
                  <c:v>19.504921200966255</c:v>
                </c:pt>
                <c:pt idx="602">
                  <c:v>19.504921200966255</c:v>
                </c:pt>
                <c:pt idx="603">
                  <c:v>19.504921200966255</c:v>
                </c:pt>
                <c:pt idx="604">
                  <c:v>19.504921200966255</c:v>
                </c:pt>
                <c:pt idx="605">
                  <c:v>19.504921200966255</c:v>
                </c:pt>
                <c:pt idx="606">
                  <c:v>19.504921200966255</c:v>
                </c:pt>
                <c:pt idx="607">
                  <c:v>19.504921200966255</c:v>
                </c:pt>
                <c:pt idx="608">
                  <c:v>19.504921200966255</c:v>
                </c:pt>
                <c:pt idx="609">
                  <c:v>19.504921200966255</c:v>
                </c:pt>
                <c:pt idx="610">
                  <c:v>19.504921200966255</c:v>
                </c:pt>
                <c:pt idx="611">
                  <c:v>19.504921200966255</c:v>
                </c:pt>
                <c:pt idx="612">
                  <c:v>19.504921200966255</c:v>
                </c:pt>
                <c:pt idx="613">
                  <c:v>19.504921200966255</c:v>
                </c:pt>
                <c:pt idx="614">
                  <c:v>19.504921200966255</c:v>
                </c:pt>
                <c:pt idx="615">
                  <c:v>19.504921200966255</c:v>
                </c:pt>
                <c:pt idx="616">
                  <c:v>19.504921200966255</c:v>
                </c:pt>
                <c:pt idx="617">
                  <c:v>19.504921200966255</c:v>
                </c:pt>
                <c:pt idx="618">
                  <c:v>19.504921200966255</c:v>
                </c:pt>
                <c:pt idx="619">
                  <c:v>19.504921200966255</c:v>
                </c:pt>
                <c:pt idx="620">
                  <c:v>19.504921200966255</c:v>
                </c:pt>
                <c:pt idx="621">
                  <c:v>19.504921200966255</c:v>
                </c:pt>
                <c:pt idx="622">
                  <c:v>19.504921200966255</c:v>
                </c:pt>
                <c:pt idx="623">
                  <c:v>19.504921200966255</c:v>
                </c:pt>
                <c:pt idx="624">
                  <c:v>19.504921200966255</c:v>
                </c:pt>
                <c:pt idx="625">
                  <c:v>19.504921200966255</c:v>
                </c:pt>
                <c:pt idx="626">
                  <c:v>19.504921200966255</c:v>
                </c:pt>
                <c:pt idx="627">
                  <c:v>19.504921200966255</c:v>
                </c:pt>
                <c:pt idx="628">
                  <c:v>19.504921200966255</c:v>
                </c:pt>
                <c:pt idx="629">
                  <c:v>19.504921200966255</c:v>
                </c:pt>
                <c:pt idx="630">
                  <c:v>19.504921200966255</c:v>
                </c:pt>
                <c:pt idx="631">
                  <c:v>19.504921200966255</c:v>
                </c:pt>
                <c:pt idx="632">
                  <c:v>19.504921200966255</c:v>
                </c:pt>
                <c:pt idx="633">
                  <c:v>19.504921200966255</c:v>
                </c:pt>
                <c:pt idx="634">
                  <c:v>19.504921200966255</c:v>
                </c:pt>
                <c:pt idx="635">
                  <c:v>19.504921200966255</c:v>
                </c:pt>
                <c:pt idx="636">
                  <c:v>19.504921200966255</c:v>
                </c:pt>
                <c:pt idx="637">
                  <c:v>19.504921200966255</c:v>
                </c:pt>
                <c:pt idx="638">
                  <c:v>19.504921200966255</c:v>
                </c:pt>
                <c:pt idx="639">
                  <c:v>19.504921200966255</c:v>
                </c:pt>
                <c:pt idx="640">
                  <c:v>19.504921200966255</c:v>
                </c:pt>
                <c:pt idx="641">
                  <c:v>19.504921200966255</c:v>
                </c:pt>
                <c:pt idx="642">
                  <c:v>19.504921200966255</c:v>
                </c:pt>
                <c:pt idx="643">
                  <c:v>19.504921200966255</c:v>
                </c:pt>
                <c:pt idx="644">
                  <c:v>19.504921200966255</c:v>
                </c:pt>
                <c:pt idx="645">
                  <c:v>19.504921200966255</c:v>
                </c:pt>
                <c:pt idx="646">
                  <c:v>19.504921200966255</c:v>
                </c:pt>
                <c:pt idx="647">
                  <c:v>19.504921200966255</c:v>
                </c:pt>
                <c:pt idx="648">
                  <c:v>19.504921200966255</c:v>
                </c:pt>
                <c:pt idx="649">
                  <c:v>19.504921200966255</c:v>
                </c:pt>
                <c:pt idx="650">
                  <c:v>19.504921200966255</c:v>
                </c:pt>
                <c:pt idx="651">
                  <c:v>19.504921200966255</c:v>
                </c:pt>
                <c:pt idx="652">
                  <c:v>19.504921200966255</c:v>
                </c:pt>
                <c:pt idx="653">
                  <c:v>19.504921200966255</c:v>
                </c:pt>
                <c:pt idx="654">
                  <c:v>19.504921200966255</c:v>
                </c:pt>
                <c:pt idx="655">
                  <c:v>19.504921200966255</c:v>
                </c:pt>
                <c:pt idx="656">
                  <c:v>19.504921200966255</c:v>
                </c:pt>
                <c:pt idx="657">
                  <c:v>19.504921200966255</c:v>
                </c:pt>
                <c:pt idx="658">
                  <c:v>19.504921200966255</c:v>
                </c:pt>
                <c:pt idx="659">
                  <c:v>19.504921200966255</c:v>
                </c:pt>
                <c:pt idx="660">
                  <c:v>19.504921200966255</c:v>
                </c:pt>
                <c:pt idx="661">
                  <c:v>19.504921200966255</c:v>
                </c:pt>
                <c:pt idx="662">
                  <c:v>19.504921200966255</c:v>
                </c:pt>
                <c:pt idx="663">
                  <c:v>19.504921200966255</c:v>
                </c:pt>
                <c:pt idx="664">
                  <c:v>19.504921200966255</c:v>
                </c:pt>
                <c:pt idx="665">
                  <c:v>19.504921200966255</c:v>
                </c:pt>
                <c:pt idx="666">
                  <c:v>19.504921200966255</c:v>
                </c:pt>
                <c:pt idx="667">
                  <c:v>19.504921200966255</c:v>
                </c:pt>
                <c:pt idx="668">
                  <c:v>19.504921200966255</c:v>
                </c:pt>
                <c:pt idx="669">
                  <c:v>19.504921200966255</c:v>
                </c:pt>
                <c:pt idx="670">
                  <c:v>19.504921200966255</c:v>
                </c:pt>
                <c:pt idx="671">
                  <c:v>19.504921200966255</c:v>
                </c:pt>
                <c:pt idx="672">
                  <c:v>19.504921200966255</c:v>
                </c:pt>
                <c:pt idx="673">
                  <c:v>19.504921200966255</c:v>
                </c:pt>
                <c:pt idx="674">
                  <c:v>19.504921200966255</c:v>
                </c:pt>
                <c:pt idx="675">
                  <c:v>19.504921200966255</c:v>
                </c:pt>
                <c:pt idx="676">
                  <c:v>19.504921200966255</c:v>
                </c:pt>
                <c:pt idx="677">
                  <c:v>19.504921200966255</c:v>
                </c:pt>
                <c:pt idx="678">
                  <c:v>19.504921200966255</c:v>
                </c:pt>
                <c:pt idx="679">
                  <c:v>19.504921200966255</c:v>
                </c:pt>
                <c:pt idx="680">
                  <c:v>19.504921200966255</c:v>
                </c:pt>
                <c:pt idx="681">
                  <c:v>19.504921200966255</c:v>
                </c:pt>
                <c:pt idx="682">
                  <c:v>19.504921200966255</c:v>
                </c:pt>
                <c:pt idx="683">
                  <c:v>19.504921200966255</c:v>
                </c:pt>
                <c:pt idx="684">
                  <c:v>19.504921200966255</c:v>
                </c:pt>
                <c:pt idx="685">
                  <c:v>19.504921200966255</c:v>
                </c:pt>
                <c:pt idx="686">
                  <c:v>19.504921200966255</c:v>
                </c:pt>
                <c:pt idx="687">
                  <c:v>19.504921200966255</c:v>
                </c:pt>
                <c:pt idx="688">
                  <c:v>19.504921200966255</c:v>
                </c:pt>
                <c:pt idx="689">
                  <c:v>19.504921200966255</c:v>
                </c:pt>
                <c:pt idx="690">
                  <c:v>19.504921200966255</c:v>
                </c:pt>
                <c:pt idx="691">
                  <c:v>19.504921200966255</c:v>
                </c:pt>
                <c:pt idx="692">
                  <c:v>19.504921200966255</c:v>
                </c:pt>
                <c:pt idx="693">
                  <c:v>19.504921200966255</c:v>
                </c:pt>
                <c:pt idx="694">
                  <c:v>19.504921200966255</c:v>
                </c:pt>
                <c:pt idx="695">
                  <c:v>19.504921200966255</c:v>
                </c:pt>
                <c:pt idx="696">
                  <c:v>19.504921200966255</c:v>
                </c:pt>
                <c:pt idx="697">
                  <c:v>19.504921200966255</c:v>
                </c:pt>
                <c:pt idx="698">
                  <c:v>19.504921200966255</c:v>
                </c:pt>
                <c:pt idx="699">
                  <c:v>19.504921200966255</c:v>
                </c:pt>
                <c:pt idx="700">
                  <c:v>19.504921200966255</c:v>
                </c:pt>
                <c:pt idx="701">
                  <c:v>19.504921200966255</c:v>
                </c:pt>
                <c:pt idx="702">
                  <c:v>19.504921200966255</c:v>
                </c:pt>
                <c:pt idx="703">
                  <c:v>19.504921200966255</c:v>
                </c:pt>
                <c:pt idx="704">
                  <c:v>19.504921200966255</c:v>
                </c:pt>
                <c:pt idx="705">
                  <c:v>19.504921200966255</c:v>
                </c:pt>
                <c:pt idx="706">
                  <c:v>19.504921200966255</c:v>
                </c:pt>
                <c:pt idx="707">
                  <c:v>19.504921200966255</c:v>
                </c:pt>
                <c:pt idx="708">
                  <c:v>19.504921200966255</c:v>
                </c:pt>
                <c:pt idx="709">
                  <c:v>19.504921200966255</c:v>
                </c:pt>
                <c:pt idx="710">
                  <c:v>19.504921200966255</c:v>
                </c:pt>
                <c:pt idx="711">
                  <c:v>19.504921200966255</c:v>
                </c:pt>
                <c:pt idx="712">
                  <c:v>19.504921200966255</c:v>
                </c:pt>
                <c:pt idx="713">
                  <c:v>19.504921200966255</c:v>
                </c:pt>
                <c:pt idx="714">
                  <c:v>19.504921200966255</c:v>
                </c:pt>
                <c:pt idx="715">
                  <c:v>19.504921200966255</c:v>
                </c:pt>
                <c:pt idx="716">
                  <c:v>19.504921200966255</c:v>
                </c:pt>
                <c:pt idx="717">
                  <c:v>19.504921200966255</c:v>
                </c:pt>
                <c:pt idx="718">
                  <c:v>19.504921200966255</c:v>
                </c:pt>
                <c:pt idx="719">
                  <c:v>19.504921200966255</c:v>
                </c:pt>
                <c:pt idx="720">
                  <c:v>19.504921200966255</c:v>
                </c:pt>
                <c:pt idx="721">
                  <c:v>19.504921200966255</c:v>
                </c:pt>
                <c:pt idx="722">
                  <c:v>19.504921200966255</c:v>
                </c:pt>
                <c:pt idx="723">
                  <c:v>19.504921200966255</c:v>
                </c:pt>
                <c:pt idx="724">
                  <c:v>19.504921200966255</c:v>
                </c:pt>
                <c:pt idx="725">
                  <c:v>19.504921200966255</c:v>
                </c:pt>
                <c:pt idx="726">
                  <c:v>19.504921200966255</c:v>
                </c:pt>
                <c:pt idx="727">
                  <c:v>19.504921200966255</c:v>
                </c:pt>
                <c:pt idx="728">
                  <c:v>19.504921200966255</c:v>
                </c:pt>
                <c:pt idx="729">
                  <c:v>19.504921200966255</c:v>
                </c:pt>
                <c:pt idx="730">
                  <c:v>19.504921200966255</c:v>
                </c:pt>
                <c:pt idx="731">
                  <c:v>19.504921200966255</c:v>
                </c:pt>
                <c:pt idx="732">
                  <c:v>19.504921200966255</c:v>
                </c:pt>
                <c:pt idx="733">
                  <c:v>19.504921200966255</c:v>
                </c:pt>
                <c:pt idx="734">
                  <c:v>19.504921200966255</c:v>
                </c:pt>
                <c:pt idx="735">
                  <c:v>19.504921200966255</c:v>
                </c:pt>
                <c:pt idx="736">
                  <c:v>19.504921200966255</c:v>
                </c:pt>
                <c:pt idx="737">
                  <c:v>19.504921200966255</c:v>
                </c:pt>
                <c:pt idx="738">
                  <c:v>19.504921200966255</c:v>
                </c:pt>
                <c:pt idx="739">
                  <c:v>19.504921200966255</c:v>
                </c:pt>
                <c:pt idx="740">
                  <c:v>19.504921200966255</c:v>
                </c:pt>
                <c:pt idx="741">
                  <c:v>19.504921200966255</c:v>
                </c:pt>
                <c:pt idx="742">
                  <c:v>19.504921200966255</c:v>
                </c:pt>
                <c:pt idx="743">
                  <c:v>19.504921200966255</c:v>
                </c:pt>
                <c:pt idx="744">
                  <c:v>19.504921200966255</c:v>
                </c:pt>
                <c:pt idx="745">
                  <c:v>19.504921200966255</c:v>
                </c:pt>
                <c:pt idx="746">
                  <c:v>19.504921200966255</c:v>
                </c:pt>
                <c:pt idx="747">
                  <c:v>19.504921200966255</c:v>
                </c:pt>
                <c:pt idx="748">
                  <c:v>19.504921200966255</c:v>
                </c:pt>
                <c:pt idx="749">
                  <c:v>19.504921200966255</c:v>
                </c:pt>
                <c:pt idx="750">
                  <c:v>19.504921200966255</c:v>
                </c:pt>
                <c:pt idx="751">
                  <c:v>19.504921200966255</c:v>
                </c:pt>
                <c:pt idx="752">
                  <c:v>19.504921200966255</c:v>
                </c:pt>
                <c:pt idx="753">
                  <c:v>19.504921200966255</c:v>
                </c:pt>
                <c:pt idx="754">
                  <c:v>19.504921200966255</c:v>
                </c:pt>
                <c:pt idx="755">
                  <c:v>19.504921200966255</c:v>
                </c:pt>
                <c:pt idx="756">
                  <c:v>19.504921200966255</c:v>
                </c:pt>
                <c:pt idx="757">
                  <c:v>19.504921200966255</c:v>
                </c:pt>
                <c:pt idx="758">
                  <c:v>19.504921200966255</c:v>
                </c:pt>
                <c:pt idx="759">
                  <c:v>19.504921200966255</c:v>
                </c:pt>
                <c:pt idx="760">
                  <c:v>19.504921200966255</c:v>
                </c:pt>
                <c:pt idx="761">
                  <c:v>19.504921200966255</c:v>
                </c:pt>
                <c:pt idx="762">
                  <c:v>19.504921200966255</c:v>
                </c:pt>
                <c:pt idx="763">
                  <c:v>19.504921200966255</c:v>
                </c:pt>
                <c:pt idx="764">
                  <c:v>19.504921200966255</c:v>
                </c:pt>
                <c:pt idx="765">
                  <c:v>19.504921200966255</c:v>
                </c:pt>
                <c:pt idx="766">
                  <c:v>19.504921200966255</c:v>
                </c:pt>
                <c:pt idx="767">
                  <c:v>19.504921200966255</c:v>
                </c:pt>
                <c:pt idx="768">
                  <c:v>19.504921200966255</c:v>
                </c:pt>
                <c:pt idx="769">
                  <c:v>19.504921200966255</c:v>
                </c:pt>
                <c:pt idx="770">
                  <c:v>19.504921200966255</c:v>
                </c:pt>
                <c:pt idx="771">
                  <c:v>19.504921200966255</c:v>
                </c:pt>
                <c:pt idx="772">
                  <c:v>19.504921200966255</c:v>
                </c:pt>
                <c:pt idx="773">
                  <c:v>19.504921200966255</c:v>
                </c:pt>
                <c:pt idx="774">
                  <c:v>19.504921200966255</c:v>
                </c:pt>
                <c:pt idx="775">
                  <c:v>19.504921200966255</c:v>
                </c:pt>
                <c:pt idx="776">
                  <c:v>19.504921200966255</c:v>
                </c:pt>
                <c:pt idx="777">
                  <c:v>19.504921200966255</c:v>
                </c:pt>
                <c:pt idx="778">
                  <c:v>19.504921200966255</c:v>
                </c:pt>
                <c:pt idx="779">
                  <c:v>19.504921200966255</c:v>
                </c:pt>
                <c:pt idx="780">
                  <c:v>19.504921200966255</c:v>
                </c:pt>
                <c:pt idx="781">
                  <c:v>19.504921200966255</c:v>
                </c:pt>
                <c:pt idx="782">
                  <c:v>19.504921200966255</c:v>
                </c:pt>
                <c:pt idx="783">
                  <c:v>19.504921200966255</c:v>
                </c:pt>
                <c:pt idx="784">
                  <c:v>19.504921200966255</c:v>
                </c:pt>
                <c:pt idx="785">
                  <c:v>19.504921200966255</c:v>
                </c:pt>
                <c:pt idx="786">
                  <c:v>19.504921200966255</c:v>
                </c:pt>
                <c:pt idx="787">
                  <c:v>19.504921200966255</c:v>
                </c:pt>
                <c:pt idx="788">
                  <c:v>19.504921200966255</c:v>
                </c:pt>
                <c:pt idx="789">
                  <c:v>19.504921200966255</c:v>
                </c:pt>
                <c:pt idx="790">
                  <c:v>19.504921200966255</c:v>
                </c:pt>
                <c:pt idx="791">
                  <c:v>19.504921200966255</c:v>
                </c:pt>
                <c:pt idx="792">
                  <c:v>19.504921200966255</c:v>
                </c:pt>
                <c:pt idx="793">
                  <c:v>19.504921200966255</c:v>
                </c:pt>
                <c:pt idx="794">
                  <c:v>19.504921200966255</c:v>
                </c:pt>
                <c:pt idx="795">
                  <c:v>19.504921200966255</c:v>
                </c:pt>
                <c:pt idx="796">
                  <c:v>19.504921200966255</c:v>
                </c:pt>
                <c:pt idx="797">
                  <c:v>19.504921200966255</c:v>
                </c:pt>
                <c:pt idx="798">
                  <c:v>19.504921200966255</c:v>
                </c:pt>
                <c:pt idx="799">
                  <c:v>19.504921200966255</c:v>
                </c:pt>
                <c:pt idx="800">
                  <c:v>19.504921200966255</c:v>
                </c:pt>
                <c:pt idx="801">
                  <c:v>19.504921200966255</c:v>
                </c:pt>
                <c:pt idx="802">
                  <c:v>19.504921200966255</c:v>
                </c:pt>
                <c:pt idx="803">
                  <c:v>19.504921200966255</c:v>
                </c:pt>
                <c:pt idx="804">
                  <c:v>19.504921200966255</c:v>
                </c:pt>
                <c:pt idx="805">
                  <c:v>19.504921200966255</c:v>
                </c:pt>
                <c:pt idx="806">
                  <c:v>19.504921200966255</c:v>
                </c:pt>
                <c:pt idx="807">
                  <c:v>19.504921200966255</c:v>
                </c:pt>
                <c:pt idx="808">
                  <c:v>19.504921200966255</c:v>
                </c:pt>
                <c:pt idx="809">
                  <c:v>19.504921200966255</c:v>
                </c:pt>
                <c:pt idx="810">
                  <c:v>19.504921200966255</c:v>
                </c:pt>
                <c:pt idx="811">
                  <c:v>19.504921200966255</c:v>
                </c:pt>
                <c:pt idx="812">
                  <c:v>19.504921200966255</c:v>
                </c:pt>
                <c:pt idx="813">
                  <c:v>19.504921200966255</c:v>
                </c:pt>
                <c:pt idx="814">
                  <c:v>19.504921200966255</c:v>
                </c:pt>
                <c:pt idx="815">
                  <c:v>19.504921200966255</c:v>
                </c:pt>
                <c:pt idx="816">
                  <c:v>19.504921200966255</c:v>
                </c:pt>
                <c:pt idx="817">
                  <c:v>19.504921200966255</c:v>
                </c:pt>
                <c:pt idx="818">
                  <c:v>19.504921200966255</c:v>
                </c:pt>
                <c:pt idx="819">
                  <c:v>19.504921200966255</c:v>
                </c:pt>
                <c:pt idx="820">
                  <c:v>19.504921200966255</c:v>
                </c:pt>
                <c:pt idx="821">
                  <c:v>19.504921200966255</c:v>
                </c:pt>
                <c:pt idx="822">
                  <c:v>19.504921200966255</c:v>
                </c:pt>
                <c:pt idx="823">
                  <c:v>19.504921200966255</c:v>
                </c:pt>
                <c:pt idx="824">
                  <c:v>19.504921200966255</c:v>
                </c:pt>
                <c:pt idx="825">
                  <c:v>19.504921200966255</c:v>
                </c:pt>
                <c:pt idx="826">
                  <c:v>19.504921200966255</c:v>
                </c:pt>
                <c:pt idx="827">
                  <c:v>19.504921200966255</c:v>
                </c:pt>
                <c:pt idx="828">
                  <c:v>19.504921200966255</c:v>
                </c:pt>
                <c:pt idx="829">
                  <c:v>19.504921200966255</c:v>
                </c:pt>
                <c:pt idx="830">
                  <c:v>19.504921200966255</c:v>
                </c:pt>
                <c:pt idx="831">
                  <c:v>19.504921200966255</c:v>
                </c:pt>
                <c:pt idx="832">
                  <c:v>19.504921200966255</c:v>
                </c:pt>
                <c:pt idx="833">
                  <c:v>19.504921200966255</c:v>
                </c:pt>
                <c:pt idx="834">
                  <c:v>19.504921200966255</c:v>
                </c:pt>
                <c:pt idx="835">
                  <c:v>19.504921200966255</c:v>
                </c:pt>
                <c:pt idx="836">
                  <c:v>19.504921200966255</c:v>
                </c:pt>
                <c:pt idx="837">
                  <c:v>19.504921200966255</c:v>
                </c:pt>
                <c:pt idx="838">
                  <c:v>19.504921200966255</c:v>
                </c:pt>
                <c:pt idx="839">
                  <c:v>19.504921200966255</c:v>
                </c:pt>
                <c:pt idx="840">
                  <c:v>19.504921200966255</c:v>
                </c:pt>
                <c:pt idx="841">
                  <c:v>19.504921200966255</c:v>
                </c:pt>
                <c:pt idx="842">
                  <c:v>19.504921200966255</c:v>
                </c:pt>
                <c:pt idx="843">
                  <c:v>19.504921200966255</c:v>
                </c:pt>
                <c:pt idx="844">
                  <c:v>19.504921200966255</c:v>
                </c:pt>
                <c:pt idx="845">
                  <c:v>19.504921200966255</c:v>
                </c:pt>
                <c:pt idx="846">
                  <c:v>19.504921200966255</c:v>
                </c:pt>
                <c:pt idx="847">
                  <c:v>19.504921200966255</c:v>
                </c:pt>
                <c:pt idx="848">
                  <c:v>19.504921200966255</c:v>
                </c:pt>
                <c:pt idx="849">
                  <c:v>19.504921200966255</c:v>
                </c:pt>
                <c:pt idx="850">
                  <c:v>19.504921200966255</c:v>
                </c:pt>
                <c:pt idx="851">
                  <c:v>19.504921200966255</c:v>
                </c:pt>
                <c:pt idx="852">
                  <c:v>19.504921200966255</c:v>
                </c:pt>
                <c:pt idx="853">
                  <c:v>19.504921200966255</c:v>
                </c:pt>
                <c:pt idx="854">
                  <c:v>19.504921200966255</c:v>
                </c:pt>
                <c:pt idx="855">
                  <c:v>19.504921200966255</c:v>
                </c:pt>
                <c:pt idx="856">
                  <c:v>19.504921200966255</c:v>
                </c:pt>
                <c:pt idx="857">
                  <c:v>19.504921200966255</c:v>
                </c:pt>
                <c:pt idx="858">
                  <c:v>19.504921200966255</c:v>
                </c:pt>
                <c:pt idx="859">
                  <c:v>19.504921200966255</c:v>
                </c:pt>
                <c:pt idx="860">
                  <c:v>19.504921200966255</c:v>
                </c:pt>
                <c:pt idx="861">
                  <c:v>19.504921200966255</c:v>
                </c:pt>
                <c:pt idx="862">
                  <c:v>19.504921200966255</c:v>
                </c:pt>
                <c:pt idx="863">
                  <c:v>19.504921200966255</c:v>
                </c:pt>
                <c:pt idx="864">
                  <c:v>19.504921200966255</c:v>
                </c:pt>
                <c:pt idx="865">
                  <c:v>19.504921200966255</c:v>
                </c:pt>
                <c:pt idx="866">
                  <c:v>19.504921200966255</c:v>
                </c:pt>
                <c:pt idx="867">
                  <c:v>19.504921200966255</c:v>
                </c:pt>
                <c:pt idx="868">
                  <c:v>19.504921200966255</c:v>
                </c:pt>
                <c:pt idx="869">
                  <c:v>19.504921200966255</c:v>
                </c:pt>
                <c:pt idx="870">
                  <c:v>19.504921200966255</c:v>
                </c:pt>
                <c:pt idx="871">
                  <c:v>19.504921200966255</c:v>
                </c:pt>
                <c:pt idx="872">
                  <c:v>19.504921200966255</c:v>
                </c:pt>
                <c:pt idx="873">
                  <c:v>19.504921200966255</c:v>
                </c:pt>
                <c:pt idx="874">
                  <c:v>19.504921200966255</c:v>
                </c:pt>
                <c:pt idx="875">
                  <c:v>19.504921200966255</c:v>
                </c:pt>
                <c:pt idx="876">
                  <c:v>19.504921200966255</c:v>
                </c:pt>
                <c:pt idx="877">
                  <c:v>19.504921200966255</c:v>
                </c:pt>
                <c:pt idx="878">
                  <c:v>19.504921200966255</c:v>
                </c:pt>
                <c:pt idx="879">
                  <c:v>19.504921200966255</c:v>
                </c:pt>
                <c:pt idx="880">
                  <c:v>19.504921200966255</c:v>
                </c:pt>
                <c:pt idx="881">
                  <c:v>19.504921200966255</c:v>
                </c:pt>
                <c:pt idx="882">
                  <c:v>19.504921200966255</c:v>
                </c:pt>
                <c:pt idx="883">
                  <c:v>19.504921200966255</c:v>
                </c:pt>
                <c:pt idx="884">
                  <c:v>19.504921200966255</c:v>
                </c:pt>
                <c:pt idx="885">
                  <c:v>19.504921200966255</c:v>
                </c:pt>
                <c:pt idx="886">
                  <c:v>19.504921200966255</c:v>
                </c:pt>
                <c:pt idx="887">
                  <c:v>19.504921200966255</c:v>
                </c:pt>
                <c:pt idx="888">
                  <c:v>19.504921200966255</c:v>
                </c:pt>
                <c:pt idx="889">
                  <c:v>19.504921200966255</c:v>
                </c:pt>
                <c:pt idx="890">
                  <c:v>19.504921200966255</c:v>
                </c:pt>
                <c:pt idx="891">
                  <c:v>19.504921200966255</c:v>
                </c:pt>
                <c:pt idx="892">
                  <c:v>19.504921200966255</c:v>
                </c:pt>
                <c:pt idx="893">
                  <c:v>19.504921200966255</c:v>
                </c:pt>
                <c:pt idx="894">
                  <c:v>19.504921200966255</c:v>
                </c:pt>
                <c:pt idx="895">
                  <c:v>19.504921200966255</c:v>
                </c:pt>
                <c:pt idx="896">
                  <c:v>19.504921200966255</c:v>
                </c:pt>
                <c:pt idx="897">
                  <c:v>19.504921200966255</c:v>
                </c:pt>
                <c:pt idx="898">
                  <c:v>19.504921200966255</c:v>
                </c:pt>
                <c:pt idx="899">
                  <c:v>19.504921200966255</c:v>
                </c:pt>
                <c:pt idx="900">
                  <c:v>19.504921200966255</c:v>
                </c:pt>
                <c:pt idx="901">
                  <c:v>19.504921200966255</c:v>
                </c:pt>
                <c:pt idx="902">
                  <c:v>19.504921200966255</c:v>
                </c:pt>
                <c:pt idx="903">
                  <c:v>19.504921200966255</c:v>
                </c:pt>
                <c:pt idx="904">
                  <c:v>19.504921200966255</c:v>
                </c:pt>
                <c:pt idx="905">
                  <c:v>19.504921200966255</c:v>
                </c:pt>
                <c:pt idx="906">
                  <c:v>19.504921200966255</c:v>
                </c:pt>
                <c:pt idx="907">
                  <c:v>19.504921200966255</c:v>
                </c:pt>
                <c:pt idx="908">
                  <c:v>19.504921200966255</c:v>
                </c:pt>
                <c:pt idx="909">
                  <c:v>19.504921200966255</c:v>
                </c:pt>
                <c:pt idx="910">
                  <c:v>19.504921200966255</c:v>
                </c:pt>
                <c:pt idx="911">
                  <c:v>19.504921200966255</c:v>
                </c:pt>
                <c:pt idx="912">
                  <c:v>19.504921200966255</c:v>
                </c:pt>
                <c:pt idx="913">
                  <c:v>19.504921200966255</c:v>
                </c:pt>
                <c:pt idx="914">
                  <c:v>19.504921200966255</c:v>
                </c:pt>
                <c:pt idx="915">
                  <c:v>19.504921200966255</c:v>
                </c:pt>
                <c:pt idx="916">
                  <c:v>19.504921200966255</c:v>
                </c:pt>
                <c:pt idx="917">
                  <c:v>19.504921200966255</c:v>
                </c:pt>
                <c:pt idx="918">
                  <c:v>19.504921200966255</c:v>
                </c:pt>
                <c:pt idx="919">
                  <c:v>19.504921200966255</c:v>
                </c:pt>
                <c:pt idx="920">
                  <c:v>19.504921200966255</c:v>
                </c:pt>
                <c:pt idx="921">
                  <c:v>19.504921200966255</c:v>
                </c:pt>
                <c:pt idx="922">
                  <c:v>19.504921200966255</c:v>
                </c:pt>
                <c:pt idx="923">
                  <c:v>19.504921200966255</c:v>
                </c:pt>
                <c:pt idx="924">
                  <c:v>19.504921200966255</c:v>
                </c:pt>
                <c:pt idx="925">
                  <c:v>19.504921200966255</c:v>
                </c:pt>
                <c:pt idx="926">
                  <c:v>19.504921200966255</c:v>
                </c:pt>
                <c:pt idx="927">
                  <c:v>19.504921200966255</c:v>
                </c:pt>
                <c:pt idx="928">
                  <c:v>19.504921200966255</c:v>
                </c:pt>
                <c:pt idx="929">
                  <c:v>19.504921200966255</c:v>
                </c:pt>
                <c:pt idx="930">
                  <c:v>19.504921200966255</c:v>
                </c:pt>
                <c:pt idx="931">
                  <c:v>19.504921200966255</c:v>
                </c:pt>
                <c:pt idx="932">
                  <c:v>19.504921200966255</c:v>
                </c:pt>
                <c:pt idx="933">
                  <c:v>19.504921200966255</c:v>
                </c:pt>
                <c:pt idx="934">
                  <c:v>19.504921200966255</c:v>
                </c:pt>
                <c:pt idx="935">
                  <c:v>19.504921200966255</c:v>
                </c:pt>
                <c:pt idx="936">
                  <c:v>19.504921200966255</c:v>
                </c:pt>
                <c:pt idx="937">
                  <c:v>19.504921200966255</c:v>
                </c:pt>
                <c:pt idx="938">
                  <c:v>19.504921200966255</c:v>
                </c:pt>
                <c:pt idx="939">
                  <c:v>19.504921200966255</c:v>
                </c:pt>
                <c:pt idx="940">
                  <c:v>19.504921200966255</c:v>
                </c:pt>
                <c:pt idx="941">
                  <c:v>19.504921200966255</c:v>
                </c:pt>
                <c:pt idx="942">
                  <c:v>19.504921200966255</c:v>
                </c:pt>
                <c:pt idx="943">
                  <c:v>19.504921200966255</c:v>
                </c:pt>
                <c:pt idx="944">
                  <c:v>19.504921200966255</c:v>
                </c:pt>
                <c:pt idx="945">
                  <c:v>19.504921200966255</c:v>
                </c:pt>
                <c:pt idx="946">
                  <c:v>19.504921200966255</c:v>
                </c:pt>
                <c:pt idx="947">
                  <c:v>19.504921200966255</c:v>
                </c:pt>
                <c:pt idx="948">
                  <c:v>19.504921200966255</c:v>
                </c:pt>
                <c:pt idx="949">
                  <c:v>19.504921200966255</c:v>
                </c:pt>
                <c:pt idx="950">
                  <c:v>19.504921200966255</c:v>
                </c:pt>
                <c:pt idx="951">
                  <c:v>19.504921200966255</c:v>
                </c:pt>
                <c:pt idx="952">
                  <c:v>19.504921200966255</c:v>
                </c:pt>
                <c:pt idx="953">
                  <c:v>19.504921200966255</c:v>
                </c:pt>
                <c:pt idx="954">
                  <c:v>19.504921200966255</c:v>
                </c:pt>
                <c:pt idx="955">
                  <c:v>19.504921200966255</c:v>
                </c:pt>
                <c:pt idx="956">
                  <c:v>19.504921200966255</c:v>
                </c:pt>
                <c:pt idx="957">
                  <c:v>19.504921200966255</c:v>
                </c:pt>
                <c:pt idx="958">
                  <c:v>19.504921200966255</c:v>
                </c:pt>
                <c:pt idx="959">
                  <c:v>19.504921200966255</c:v>
                </c:pt>
                <c:pt idx="960">
                  <c:v>19.504921200966255</c:v>
                </c:pt>
                <c:pt idx="961">
                  <c:v>19.504921200966255</c:v>
                </c:pt>
                <c:pt idx="962">
                  <c:v>19.504921200966255</c:v>
                </c:pt>
                <c:pt idx="963">
                  <c:v>19.504921200966255</c:v>
                </c:pt>
                <c:pt idx="964">
                  <c:v>19.504921200966255</c:v>
                </c:pt>
                <c:pt idx="965">
                  <c:v>19.504921200966255</c:v>
                </c:pt>
                <c:pt idx="966">
                  <c:v>19.504921200966255</c:v>
                </c:pt>
                <c:pt idx="967">
                  <c:v>19.504921200966255</c:v>
                </c:pt>
                <c:pt idx="968">
                  <c:v>19.504921200966255</c:v>
                </c:pt>
                <c:pt idx="969">
                  <c:v>19.504921200966255</c:v>
                </c:pt>
                <c:pt idx="970">
                  <c:v>19.504921200966255</c:v>
                </c:pt>
                <c:pt idx="971">
                  <c:v>19.504921200966255</c:v>
                </c:pt>
                <c:pt idx="972">
                  <c:v>19.504921200966255</c:v>
                </c:pt>
                <c:pt idx="973">
                  <c:v>19.504921200966255</c:v>
                </c:pt>
                <c:pt idx="974">
                  <c:v>19.504921200966255</c:v>
                </c:pt>
                <c:pt idx="975">
                  <c:v>19.504921200966255</c:v>
                </c:pt>
                <c:pt idx="976">
                  <c:v>19.504921200966255</c:v>
                </c:pt>
                <c:pt idx="977">
                  <c:v>19.504921200966255</c:v>
                </c:pt>
                <c:pt idx="978">
                  <c:v>19.504921200966255</c:v>
                </c:pt>
                <c:pt idx="979">
                  <c:v>19.504921200966255</c:v>
                </c:pt>
                <c:pt idx="980">
                  <c:v>19.504921200966255</c:v>
                </c:pt>
                <c:pt idx="981">
                  <c:v>19.504921200966255</c:v>
                </c:pt>
                <c:pt idx="982">
                  <c:v>19.504921200966255</c:v>
                </c:pt>
                <c:pt idx="983">
                  <c:v>19.504921200966255</c:v>
                </c:pt>
                <c:pt idx="984">
                  <c:v>19.504921200966255</c:v>
                </c:pt>
                <c:pt idx="985">
                  <c:v>19.504921200966255</c:v>
                </c:pt>
                <c:pt idx="986">
                  <c:v>19.504921200966255</c:v>
                </c:pt>
                <c:pt idx="987">
                  <c:v>19.504921200966255</c:v>
                </c:pt>
                <c:pt idx="988">
                  <c:v>19.504921200966255</c:v>
                </c:pt>
                <c:pt idx="989">
                  <c:v>19.504921200966255</c:v>
                </c:pt>
                <c:pt idx="990">
                  <c:v>19.504921200966255</c:v>
                </c:pt>
                <c:pt idx="991">
                  <c:v>19.504921200966255</c:v>
                </c:pt>
                <c:pt idx="992">
                  <c:v>19.504921200966255</c:v>
                </c:pt>
                <c:pt idx="993">
                  <c:v>19.504921200966255</c:v>
                </c:pt>
                <c:pt idx="994">
                  <c:v>19.504921200966255</c:v>
                </c:pt>
                <c:pt idx="995">
                  <c:v>19.504921200966255</c:v>
                </c:pt>
                <c:pt idx="996">
                  <c:v>19.504921200966255</c:v>
                </c:pt>
                <c:pt idx="997">
                  <c:v>19.504921200966255</c:v>
                </c:pt>
                <c:pt idx="998">
                  <c:v>19.504921200966255</c:v>
                </c:pt>
                <c:pt idx="999">
                  <c:v>19.504921200966255</c:v>
                </c:pt>
                <c:pt idx="1000">
                  <c:v>19.504921200966255</c:v>
                </c:pt>
                <c:pt idx="1001">
                  <c:v>19.504921200966255</c:v>
                </c:pt>
                <c:pt idx="1002">
                  <c:v>19.504921200966255</c:v>
                </c:pt>
                <c:pt idx="1003">
                  <c:v>19.504921200966255</c:v>
                </c:pt>
                <c:pt idx="1004">
                  <c:v>19.504921200966255</c:v>
                </c:pt>
                <c:pt idx="1005">
                  <c:v>19.504921200966255</c:v>
                </c:pt>
                <c:pt idx="1006">
                  <c:v>19.504921200966255</c:v>
                </c:pt>
                <c:pt idx="1007">
                  <c:v>19.504921200966255</c:v>
                </c:pt>
                <c:pt idx="1008">
                  <c:v>19.504921200966255</c:v>
                </c:pt>
                <c:pt idx="1009">
                  <c:v>19.504921200966255</c:v>
                </c:pt>
                <c:pt idx="1010">
                  <c:v>19.504921200966255</c:v>
                </c:pt>
                <c:pt idx="1011">
                  <c:v>19.504921200966255</c:v>
                </c:pt>
                <c:pt idx="1012">
                  <c:v>19.504921200966255</c:v>
                </c:pt>
                <c:pt idx="1013">
                  <c:v>19.504921200966255</c:v>
                </c:pt>
                <c:pt idx="1014">
                  <c:v>19.504921200966255</c:v>
                </c:pt>
                <c:pt idx="1015">
                  <c:v>19.504921200966255</c:v>
                </c:pt>
                <c:pt idx="1016">
                  <c:v>19.504921200966255</c:v>
                </c:pt>
                <c:pt idx="1017">
                  <c:v>19.504921200966255</c:v>
                </c:pt>
                <c:pt idx="1018">
                  <c:v>19.504921200966255</c:v>
                </c:pt>
                <c:pt idx="1019">
                  <c:v>19.504921200966255</c:v>
                </c:pt>
                <c:pt idx="1020">
                  <c:v>19.504921200966255</c:v>
                </c:pt>
                <c:pt idx="1021">
                  <c:v>19.504921200966255</c:v>
                </c:pt>
                <c:pt idx="1022">
                  <c:v>19.504921200966255</c:v>
                </c:pt>
                <c:pt idx="1023">
                  <c:v>19.504921200966255</c:v>
                </c:pt>
                <c:pt idx="1024">
                  <c:v>19.504921200966255</c:v>
                </c:pt>
                <c:pt idx="1025">
                  <c:v>19.504921200966255</c:v>
                </c:pt>
                <c:pt idx="1026">
                  <c:v>19.504921200966255</c:v>
                </c:pt>
                <c:pt idx="1027">
                  <c:v>19.504921200966255</c:v>
                </c:pt>
                <c:pt idx="1028">
                  <c:v>19.504921200966255</c:v>
                </c:pt>
                <c:pt idx="1029">
                  <c:v>19.504921200966255</c:v>
                </c:pt>
                <c:pt idx="1030">
                  <c:v>19.504921200966255</c:v>
                </c:pt>
                <c:pt idx="1031">
                  <c:v>19.504921200966255</c:v>
                </c:pt>
                <c:pt idx="1032">
                  <c:v>19.504921200966255</c:v>
                </c:pt>
                <c:pt idx="1033">
                  <c:v>19.504921200966255</c:v>
                </c:pt>
                <c:pt idx="1034">
                  <c:v>19.504921200966255</c:v>
                </c:pt>
                <c:pt idx="1035">
                  <c:v>19.504921200966255</c:v>
                </c:pt>
                <c:pt idx="1036">
                  <c:v>19.504921200966255</c:v>
                </c:pt>
                <c:pt idx="1037">
                  <c:v>19.504921200966255</c:v>
                </c:pt>
                <c:pt idx="1038">
                  <c:v>19.504921200966255</c:v>
                </c:pt>
                <c:pt idx="1039">
                  <c:v>19.504921200966255</c:v>
                </c:pt>
                <c:pt idx="1040">
                  <c:v>19.504921200966255</c:v>
                </c:pt>
                <c:pt idx="1041">
                  <c:v>19.504921200966255</c:v>
                </c:pt>
                <c:pt idx="1042">
                  <c:v>19.504921200966255</c:v>
                </c:pt>
                <c:pt idx="1043">
                  <c:v>19.504921200966255</c:v>
                </c:pt>
                <c:pt idx="1044">
                  <c:v>19.504921200966255</c:v>
                </c:pt>
                <c:pt idx="1045">
                  <c:v>19.504921200966255</c:v>
                </c:pt>
                <c:pt idx="1046">
                  <c:v>19.504921200966255</c:v>
                </c:pt>
                <c:pt idx="1047">
                  <c:v>19.504921200966255</c:v>
                </c:pt>
                <c:pt idx="1048">
                  <c:v>19.504921200966255</c:v>
                </c:pt>
                <c:pt idx="1049">
                  <c:v>19.504921200966255</c:v>
                </c:pt>
                <c:pt idx="1050">
                  <c:v>19.504921200966255</c:v>
                </c:pt>
                <c:pt idx="1051">
                  <c:v>19.504921200966255</c:v>
                </c:pt>
                <c:pt idx="1052">
                  <c:v>19.504921200966255</c:v>
                </c:pt>
                <c:pt idx="1053">
                  <c:v>19.504921200966255</c:v>
                </c:pt>
                <c:pt idx="1054">
                  <c:v>19.504921200966255</c:v>
                </c:pt>
                <c:pt idx="1055">
                  <c:v>19.504921200966255</c:v>
                </c:pt>
                <c:pt idx="1056">
                  <c:v>19.504921200966255</c:v>
                </c:pt>
                <c:pt idx="1057">
                  <c:v>19.504921200966255</c:v>
                </c:pt>
                <c:pt idx="1058">
                  <c:v>19.504921200966255</c:v>
                </c:pt>
                <c:pt idx="1059">
                  <c:v>19.504921200966255</c:v>
                </c:pt>
                <c:pt idx="1060">
                  <c:v>19.504921200966255</c:v>
                </c:pt>
                <c:pt idx="1061">
                  <c:v>19.504921200966255</c:v>
                </c:pt>
                <c:pt idx="1062">
                  <c:v>19.504921200966255</c:v>
                </c:pt>
                <c:pt idx="1063">
                  <c:v>19.504921200966255</c:v>
                </c:pt>
                <c:pt idx="1064">
                  <c:v>19.504921200966255</c:v>
                </c:pt>
                <c:pt idx="1065">
                  <c:v>19.504921200966255</c:v>
                </c:pt>
                <c:pt idx="1066">
                  <c:v>19.504921200966255</c:v>
                </c:pt>
                <c:pt idx="1067">
                  <c:v>19.504921200966255</c:v>
                </c:pt>
                <c:pt idx="1068">
                  <c:v>19.504921200966255</c:v>
                </c:pt>
                <c:pt idx="1069">
                  <c:v>19.504921200966255</c:v>
                </c:pt>
                <c:pt idx="1070">
                  <c:v>19.504921200966255</c:v>
                </c:pt>
                <c:pt idx="1071">
                  <c:v>19.504921200966255</c:v>
                </c:pt>
                <c:pt idx="1072">
                  <c:v>19.504921200966255</c:v>
                </c:pt>
                <c:pt idx="1073">
                  <c:v>19.504921200966255</c:v>
                </c:pt>
                <c:pt idx="1074">
                  <c:v>19.504921200966255</c:v>
                </c:pt>
                <c:pt idx="1075">
                  <c:v>19.504921200966255</c:v>
                </c:pt>
                <c:pt idx="1076">
                  <c:v>19.504921200966255</c:v>
                </c:pt>
                <c:pt idx="1077">
                  <c:v>19.504921200966255</c:v>
                </c:pt>
                <c:pt idx="1078">
                  <c:v>19.504921200966255</c:v>
                </c:pt>
                <c:pt idx="1079">
                  <c:v>19.504921200966255</c:v>
                </c:pt>
                <c:pt idx="1080">
                  <c:v>19.504921200966255</c:v>
                </c:pt>
                <c:pt idx="1081">
                  <c:v>19.504921200966255</c:v>
                </c:pt>
                <c:pt idx="1082">
                  <c:v>19.504921200966255</c:v>
                </c:pt>
                <c:pt idx="1083">
                  <c:v>19.504921200966255</c:v>
                </c:pt>
                <c:pt idx="1084">
                  <c:v>19.504921200966255</c:v>
                </c:pt>
                <c:pt idx="1085">
                  <c:v>19.504921200966255</c:v>
                </c:pt>
                <c:pt idx="1086">
                  <c:v>19.504921200966255</c:v>
                </c:pt>
                <c:pt idx="1087">
                  <c:v>19.504921200966255</c:v>
                </c:pt>
                <c:pt idx="1088">
                  <c:v>19.504921200966255</c:v>
                </c:pt>
                <c:pt idx="1089">
                  <c:v>19.504921200966255</c:v>
                </c:pt>
                <c:pt idx="1090">
                  <c:v>19.504921200966255</c:v>
                </c:pt>
                <c:pt idx="1091">
                  <c:v>19.504921200966255</c:v>
                </c:pt>
                <c:pt idx="1092">
                  <c:v>19.504921200966255</c:v>
                </c:pt>
                <c:pt idx="1093">
                  <c:v>19.504921200966255</c:v>
                </c:pt>
                <c:pt idx="1094">
                  <c:v>19.504921200966255</c:v>
                </c:pt>
                <c:pt idx="1095">
                  <c:v>19.504921200966255</c:v>
                </c:pt>
                <c:pt idx="1096">
                  <c:v>19.504921200966255</c:v>
                </c:pt>
                <c:pt idx="1097">
                  <c:v>19.504921200966255</c:v>
                </c:pt>
                <c:pt idx="1098">
                  <c:v>19.504921200966255</c:v>
                </c:pt>
                <c:pt idx="1099">
                  <c:v>19.504921200966255</c:v>
                </c:pt>
                <c:pt idx="1100">
                  <c:v>19.504921200966255</c:v>
                </c:pt>
                <c:pt idx="1101">
                  <c:v>19.504921200966255</c:v>
                </c:pt>
                <c:pt idx="1102">
                  <c:v>19.504921200966255</c:v>
                </c:pt>
                <c:pt idx="1103">
                  <c:v>19.504921200966255</c:v>
                </c:pt>
                <c:pt idx="1104">
                  <c:v>19.504921200966255</c:v>
                </c:pt>
                <c:pt idx="1105">
                  <c:v>19.504921200966255</c:v>
                </c:pt>
                <c:pt idx="1106">
                  <c:v>19.504921200966255</c:v>
                </c:pt>
                <c:pt idx="1107">
                  <c:v>19.504921200966255</c:v>
                </c:pt>
                <c:pt idx="1108">
                  <c:v>19.504921200966255</c:v>
                </c:pt>
                <c:pt idx="1109">
                  <c:v>19.504921200966255</c:v>
                </c:pt>
                <c:pt idx="1110">
                  <c:v>19.504921200966255</c:v>
                </c:pt>
                <c:pt idx="1111">
                  <c:v>19.504921200966255</c:v>
                </c:pt>
                <c:pt idx="1112">
                  <c:v>19.504921200966255</c:v>
                </c:pt>
                <c:pt idx="1113">
                  <c:v>19.504921200966255</c:v>
                </c:pt>
                <c:pt idx="1114">
                  <c:v>19.504921200966255</c:v>
                </c:pt>
                <c:pt idx="1115">
                  <c:v>19.504921200966255</c:v>
                </c:pt>
                <c:pt idx="1116">
                  <c:v>19.504921200966255</c:v>
                </c:pt>
                <c:pt idx="1117">
                  <c:v>19.504921200966255</c:v>
                </c:pt>
                <c:pt idx="1118">
                  <c:v>19.504921200966255</c:v>
                </c:pt>
                <c:pt idx="1119">
                  <c:v>19.504921200966255</c:v>
                </c:pt>
                <c:pt idx="1120">
                  <c:v>19.504921200966255</c:v>
                </c:pt>
                <c:pt idx="1121">
                  <c:v>19.504921200966255</c:v>
                </c:pt>
                <c:pt idx="1122">
                  <c:v>19.504921200966255</c:v>
                </c:pt>
                <c:pt idx="1123">
                  <c:v>19.504921200966255</c:v>
                </c:pt>
                <c:pt idx="1124">
                  <c:v>19.504921200966255</c:v>
                </c:pt>
                <c:pt idx="1125">
                  <c:v>19.504921200966255</c:v>
                </c:pt>
                <c:pt idx="1126">
                  <c:v>19.504921200966255</c:v>
                </c:pt>
                <c:pt idx="1127">
                  <c:v>19.504921200966255</c:v>
                </c:pt>
                <c:pt idx="1128">
                  <c:v>19.504921200966255</c:v>
                </c:pt>
                <c:pt idx="1129">
                  <c:v>19.504921200966255</c:v>
                </c:pt>
                <c:pt idx="1130">
                  <c:v>19.504921200966255</c:v>
                </c:pt>
                <c:pt idx="1131">
                  <c:v>19.504921200966255</c:v>
                </c:pt>
                <c:pt idx="1132">
                  <c:v>19.504921200966255</c:v>
                </c:pt>
                <c:pt idx="1133">
                  <c:v>19.504921200966255</c:v>
                </c:pt>
                <c:pt idx="1134">
                  <c:v>19.504921200966255</c:v>
                </c:pt>
                <c:pt idx="1135">
                  <c:v>19.504921200966255</c:v>
                </c:pt>
                <c:pt idx="1136">
                  <c:v>19.504921200966255</c:v>
                </c:pt>
                <c:pt idx="1137">
                  <c:v>19.504921200966255</c:v>
                </c:pt>
                <c:pt idx="1138">
                  <c:v>19.504921200966255</c:v>
                </c:pt>
                <c:pt idx="1139">
                  <c:v>19.504921200966255</c:v>
                </c:pt>
                <c:pt idx="1140">
                  <c:v>19.504921200966255</c:v>
                </c:pt>
                <c:pt idx="1141">
                  <c:v>19.504921200966255</c:v>
                </c:pt>
                <c:pt idx="1142">
                  <c:v>19.504921200966255</c:v>
                </c:pt>
                <c:pt idx="1143">
                  <c:v>19.504921200966255</c:v>
                </c:pt>
                <c:pt idx="1144">
                  <c:v>19.504921200966255</c:v>
                </c:pt>
                <c:pt idx="1145">
                  <c:v>19.504921200966255</c:v>
                </c:pt>
                <c:pt idx="1146">
                  <c:v>19.504921200966255</c:v>
                </c:pt>
                <c:pt idx="1147">
                  <c:v>19.504921200966255</c:v>
                </c:pt>
                <c:pt idx="1148">
                  <c:v>19.504921200966255</c:v>
                </c:pt>
                <c:pt idx="1149">
                  <c:v>19.504921200966255</c:v>
                </c:pt>
                <c:pt idx="1150">
                  <c:v>19.504921200966255</c:v>
                </c:pt>
                <c:pt idx="1151">
                  <c:v>19.504921200966255</c:v>
                </c:pt>
                <c:pt idx="1152">
                  <c:v>19.504921200966255</c:v>
                </c:pt>
                <c:pt idx="1153">
                  <c:v>19.504921200966255</c:v>
                </c:pt>
                <c:pt idx="1154">
                  <c:v>19.504921200966255</c:v>
                </c:pt>
                <c:pt idx="1155">
                  <c:v>19.504921200966255</c:v>
                </c:pt>
                <c:pt idx="1156">
                  <c:v>19.504921200966255</c:v>
                </c:pt>
                <c:pt idx="1157">
                  <c:v>19.504921200966255</c:v>
                </c:pt>
                <c:pt idx="1158">
                  <c:v>19.504921200966255</c:v>
                </c:pt>
                <c:pt idx="1159">
                  <c:v>19.504921200966255</c:v>
                </c:pt>
                <c:pt idx="1160">
                  <c:v>19.504921200966255</c:v>
                </c:pt>
                <c:pt idx="1161">
                  <c:v>19.504921200966255</c:v>
                </c:pt>
                <c:pt idx="1162">
                  <c:v>19.504921200966255</c:v>
                </c:pt>
                <c:pt idx="1163">
                  <c:v>19.504921200966255</c:v>
                </c:pt>
                <c:pt idx="1164">
                  <c:v>19.504921200966255</c:v>
                </c:pt>
                <c:pt idx="1165">
                  <c:v>19.504921200966255</c:v>
                </c:pt>
                <c:pt idx="1166">
                  <c:v>19.504921200966255</c:v>
                </c:pt>
                <c:pt idx="1167">
                  <c:v>19.504921200966255</c:v>
                </c:pt>
                <c:pt idx="1168">
                  <c:v>19.504921200966255</c:v>
                </c:pt>
                <c:pt idx="1169">
                  <c:v>19.504921200966255</c:v>
                </c:pt>
                <c:pt idx="1170">
                  <c:v>19.504921200966255</c:v>
                </c:pt>
                <c:pt idx="1171">
                  <c:v>19.504921200966255</c:v>
                </c:pt>
                <c:pt idx="1172">
                  <c:v>19.504921200966255</c:v>
                </c:pt>
                <c:pt idx="1173">
                  <c:v>19.504921200966255</c:v>
                </c:pt>
                <c:pt idx="1174">
                  <c:v>19.504921200966255</c:v>
                </c:pt>
                <c:pt idx="1175">
                  <c:v>19.504921200966255</c:v>
                </c:pt>
                <c:pt idx="1176">
                  <c:v>19.504921200966255</c:v>
                </c:pt>
                <c:pt idx="1177">
                  <c:v>19.504921200966255</c:v>
                </c:pt>
                <c:pt idx="1178">
                  <c:v>19.504921200966255</c:v>
                </c:pt>
                <c:pt idx="1179">
                  <c:v>19.504921200966255</c:v>
                </c:pt>
                <c:pt idx="1180">
                  <c:v>19.504921200966255</c:v>
                </c:pt>
                <c:pt idx="1181">
                  <c:v>19.504921200966255</c:v>
                </c:pt>
                <c:pt idx="1182">
                  <c:v>19.504921200966255</c:v>
                </c:pt>
                <c:pt idx="1183">
                  <c:v>19.504921200966255</c:v>
                </c:pt>
                <c:pt idx="1184">
                  <c:v>19.504921200966255</c:v>
                </c:pt>
                <c:pt idx="1185">
                  <c:v>19.504921200966255</c:v>
                </c:pt>
                <c:pt idx="1186">
                  <c:v>19.504921200966255</c:v>
                </c:pt>
                <c:pt idx="1187">
                  <c:v>19.504921200966255</c:v>
                </c:pt>
                <c:pt idx="1188">
                  <c:v>19.504921200966255</c:v>
                </c:pt>
                <c:pt idx="1189">
                  <c:v>19.504921200966255</c:v>
                </c:pt>
                <c:pt idx="1190">
                  <c:v>19.504921200966255</c:v>
                </c:pt>
                <c:pt idx="1191">
                  <c:v>19.504921200966255</c:v>
                </c:pt>
                <c:pt idx="1192">
                  <c:v>19.504921200966255</c:v>
                </c:pt>
                <c:pt idx="1193">
                  <c:v>19.504921200966255</c:v>
                </c:pt>
                <c:pt idx="1194">
                  <c:v>19.504921200966255</c:v>
                </c:pt>
                <c:pt idx="1195">
                  <c:v>19.504921200966255</c:v>
                </c:pt>
                <c:pt idx="1196">
                  <c:v>19.504921200966255</c:v>
                </c:pt>
                <c:pt idx="1197">
                  <c:v>19.504921200966255</c:v>
                </c:pt>
                <c:pt idx="1198">
                  <c:v>19.504921200966255</c:v>
                </c:pt>
                <c:pt idx="1199">
                  <c:v>19.504921200966255</c:v>
                </c:pt>
                <c:pt idx="1200">
                  <c:v>19.504921200966255</c:v>
                </c:pt>
                <c:pt idx="1201">
                  <c:v>19.504921200966255</c:v>
                </c:pt>
                <c:pt idx="1202">
                  <c:v>19.504921200966255</c:v>
                </c:pt>
                <c:pt idx="1203">
                  <c:v>19.504921200966255</c:v>
                </c:pt>
                <c:pt idx="1204">
                  <c:v>19.504921200966255</c:v>
                </c:pt>
                <c:pt idx="1205">
                  <c:v>19.504921200966255</c:v>
                </c:pt>
                <c:pt idx="1206">
                  <c:v>19.504921200966255</c:v>
                </c:pt>
                <c:pt idx="1207">
                  <c:v>19.504921200966255</c:v>
                </c:pt>
                <c:pt idx="1208">
                  <c:v>19.504921200966255</c:v>
                </c:pt>
                <c:pt idx="1209">
                  <c:v>19.504921200966255</c:v>
                </c:pt>
                <c:pt idx="1210">
                  <c:v>19.504921200966255</c:v>
                </c:pt>
                <c:pt idx="1211">
                  <c:v>19.504921200966255</c:v>
                </c:pt>
                <c:pt idx="1212">
                  <c:v>19.504921200966255</c:v>
                </c:pt>
                <c:pt idx="1213">
                  <c:v>19.504921200966255</c:v>
                </c:pt>
                <c:pt idx="1214">
                  <c:v>19.504921200966255</c:v>
                </c:pt>
                <c:pt idx="1215">
                  <c:v>19.504921200966255</c:v>
                </c:pt>
                <c:pt idx="1216">
                  <c:v>19.504921200966255</c:v>
                </c:pt>
                <c:pt idx="1217">
                  <c:v>19.504921200966255</c:v>
                </c:pt>
                <c:pt idx="1218">
                  <c:v>19.504921200966255</c:v>
                </c:pt>
                <c:pt idx="1219">
                  <c:v>19.504921200966255</c:v>
                </c:pt>
                <c:pt idx="1220">
                  <c:v>19.504921200966255</c:v>
                </c:pt>
                <c:pt idx="1221">
                  <c:v>19.504921200966255</c:v>
                </c:pt>
                <c:pt idx="1222">
                  <c:v>19.504921200966255</c:v>
                </c:pt>
                <c:pt idx="1223">
                  <c:v>19.504921200966255</c:v>
                </c:pt>
                <c:pt idx="1224">
                  <c:v>19.504921200966255</c:v>
                </c:pt>
                <c:pt idx="1225">
                  <c:v>19.504921200966255</c:v>
                </c:pt>
                <c:pt idx="1226">
                  <c:v>19.504921200966255</c:v>
                </c:pt>
                <c:pt idx="1227">
                  <c:v>19.504921200966255</c:v>
                </c:pt>
                <c:pt idx="1228">
                  <c:v>19.504921200966255</c:v>
                </c:pt>
                <c:pt idx="1229">
                  <c:v>19.504921200966255</c:v>
                </c:pt>
                <c:pt idx="1230">
                  <c:v>19.504921200966255</c:v>
                </c:pt>
                <c:pt idx="1231">
                  <c:v>19.504921200966255</c:v>
                </c:pt>
                <c:pt idx="1232">
                  <c:v>19.504921200966255</c:v>
                </c:pt>
                <c:pt idx="1233">
                  <c:v>19.504921200966255</c:v>
                </c:pt>
                <c:pt idx="1234">
                  <c:v>19.504921200966255</c:v>
                </c:pt>
                <c:pt idx="1235">
                  <c:v>19.504921200966255</c:v>
                </c:pt>
                <c:pt idx="1236">
                  <c:v>19.504921200966255</c:v>
                </c:pt>
                <c:pt idx="1237">
                  <c:v>19.504921200966255</c:v>
                </c:pt>
                <c:pt idx="1238">
                  <c:v>19.504921200966255</c:v>
                </c:pt>
                <c:pt idx="1239">
                  <c:v>19.504921200966255</c:v>
                </c:pt>
                <c:pt idx="1240">
                  <c:v>19.504921200966255</c:v>
                </c:pt>
                <c:pt idx="1241">
                  <c:v>19.504921200966255</c:v>
                </c:pt>
                <c:pt idx="1242">
                  <c:v>19.504921200966255</c:v>
                </c:pt>
                <c:pt idx="1243">
                  <c:v>19.504921200966255</c:v>
                </c:pt>
                <c:pt idx="1244">
                  <c:v>19.504921200966255</c:v>
                </c:pt>
                <c:pt idx="1245">
                  <c:v>19.504921200966255</c:v>
                </c:pt>
                <c:pt idx="1246">
                  <c:v>19.504921200966255</c:v>
                </c:pt>
                <c:pt idx="1247">
                  <c:v>19.504921200966255</c:v>
                </c:pt>
                <c:pt idx="1248">
                  <c:v>19.504921200966255</c:v>
                </c:pt>
                <c:pt idx="1249">
                  <c:v>19.504921200966255</c:v>
                </c:pt>
                <c:pt idx="1250">
                  <c:v>19.504921200966255</c:v>
                </c:pt>
                <c:pt idx="1251">
                  <c:v>19.504921200966255</c:v>
                </c:pt>
                <c:pt idx="1252">
                  <c:v>19.504921200966255</c:v>
                </c:pt>
                <c:pt idx="1253">
                  <c:v>19.504921200966255</c:v>
                </c:pt>
                <c:pt idx="1254">
                  <c:v>19.504921200966255</c:v>
                </c:pt>
                <c:pt idx="1255">
                  <c:v>19.504921200966255</c:v>
                </c:pt>
                <c:pt idx="1256">
                  <c:v>19.504921200966255</c:v>
                </c:pt>
                <c:pt idx="1257">
                  <c:v>19.504921200966255</c:v>
                </c:pt>
                <c:pt idx="1258">
                  <c:v>19.504921200966255</c:v>
                </c:pt>
                <c:pt idx="1259">
                  <c:v>19.504921200966255</c:v>
                </c:pt>
                <c:pt idx="1260">
                  <c:v>19.504921200966255</c:v>
                </c:pt>
                <c:pt idx="1261">
                  <c:v>19.504921200966255</c:v>
                </c:pt>
                <c:pt idx="1262">
                  <c:v>19.504921200966255</c:v>
                </c:pt>
                <c:pt idx="1263">
                  <c:v>19.504921200966255</c:v>
                </c:pt>
                <c:pt idx="1264">
                  <c:v>19.504921200966255</c:v>
                </c:pt>
                <c:pt idx="1265">
                  <c:v>19.504921200966255</c:v>
                </c:pt>
                <c:pt idx="1266">
                  <c:v>19.504921200966255</c:v>
                </c:pt>
                <c:pt idx="1267">
                  <c:v>19.504921200966255</c:v>
                </c:pt>
                <c:pt idx="1268">
                  <c:v>19.504921200966255</c:v>
                </c:pt>
                <c:pt idx="1269">
                  <c:v>19.504921200966255</c:v>
                </c:pt>
                <c:pt idx="1270">
                  <c:v>19.504921200966255</c:v>
                </c:pt>
                <c:pt idx="1271">
                  <c:v>19.504921200966255</c:v>
                </c:pt>
                <c:pt idx="1272">
                  <c:v>19.504921200966255</c:v>
                </c:pt>
                <c:pt idx="1273">
                  <c:v>19.504921200966255</c:v>
                </c:pt>
                <c:pt idx="1274">
                  <c:v>19.504921200966255</c:v>
                </c:pt>
                <c:pt idx="1275">
                  <c:v>19.504921200966255</c:v>
                </c:pt>
                <c:pt idx="1276">
                  <c:v>19.504921200966255</c:v>
                </c:pt>
                <c:pt idx="1277">
                  <c:v>19.504921200966255</c:v>
                </c:pt>
                <c:pt idx="1278">
                  <c:v>19.504921200966255</c:v>
                </c:pt>
                <c:pt idx="1279">
                  <c:v>19.504921200966255</c:v>
                </c:pt>
                <c:pt idx="1280">
                  <c:v>19.504921200966255</c:v>
                </c:pt>
                <c:pt idx="1281">
                  <c:v>19.504921200966255</c:v>
                </c:pt>
                <c:pt idx="1282">
                  <c:v>19.504921200966255</c:v>
                </c:pt>
                <c:pt idx="1283">
                  <c:v>19.504921200966255</c:v>
                </c:pt>
                <c:pt idx="1284">
                  <c:v>19.504921200966255</c:v>
                </c:pt>
                <c:pt idx="1285">
                  <c:v>19.504921200966255</c:v>
                </c:pt>
                <c:pt idx="1286">
                  <c:v>19.504921200966255</c:v>
                </c:pt>
                <c:pt idx="1287">
                  <c:v>19.504921200966255</c:v>
                </c:pt>
                <c:pt idx="1288">
                  <c:v>19.504921200966255</c:v>
                </c:pt>
                <c:pt idx="1289">
                  <c:v>19.504921200966255</c:v>
                </c:pt>
                <c:pt idx="1290">
                  <c:v>19.504921200966255</c:v>
                </c:pt>
                <c:pt idx="1291">
                  <c:v>19.504921200966255</c:v>
                </c:pt>
                <c:pt idx="1292">
                  <c:v>19.504921200966255</c:v>
                </c:pt>
                <c:pt idx="1293">
                  <c:v>19.504921200966255</c:v>
                </c:pt>
                <c:pt idx="1294">
                  <c:v>19.504921200966255</c:v>
                </c:pt>
                <c:pt idx="1295">
                  <c:v>19.504921200966255</c:v>
                </c:pt>
                <c:pt idx="1296">
                  <c:v>19.504921200966255</c:v>
                </c:pt>
                <c:pt idx="1297">
                  <c:v>19.504921200966255</c:v>
                </c:pt>
                <c:pt idx="1298">
                  <c:v>19.504921200966255</c:v>
                </c:pt>
                <c:pt idx="1299">
                  <c:v>19.504921200966255</c:v>
                </c:pt>
                <c:pt idx="1300">
                  <c:v>19.504921200966255</c:v>
                </c:pt>
                <c:pt idx="1301">
                  <c:v>19.504921200966255</c:v>
                </c:pt>
                <c:pt idx="1302">
                  <c:v>19.504921200966255</c:v>
                </c:pt>
                <c:pt idx="1303">
                  <c:v>19.504921200966255</c:v>
                </c:pt>
                <c:pt idx="1304">
                  <c:v>19.504921200966255</c:v>
                </c:pt>
                <c:pt idx="1305">
                  <c:v>19.504921200966255</c:v>
                </c:pt>
                <c:pt idx="1306">
                  <c:v>19.504921200966255</c:v>
                </c:pt>
                <c:pt idx="1307">
                  <c:v>19.504921200966255</c:v>
                </c:pt>
                <c:pt idx="1308">
                  <c:v>19.504921200966255</c:v>
                </c:pt>
                <c:pt idx="1309">
                  <c:v>19.504921200966255</c:v>
                </c:pt>
                <c:pt idx="1310">
                  <c:v>19.504921200966255</c:v>
                </c:pt>
                <c:pt idx="1311">
                  <c:v>19.504921200966255</c:v>
                </c:pt>
                <c:pt idx="1312">
                  <c:v>19.504921200966255</c:v>
                </c:pt>
                <c:pt idx="1313">
                  <c:v>19.504921200966255</c:v>
                </c:pt>
                <c:pt idx="1314">
                  <c:v>19.504921200966255</c:v>
                </c:pt>
                <c:pt idx="1315">
                  <c:v>19.504921200966255</c:v>
                </c:pt>
                <c:pt idx="1316">
                  <c:v>19.504921200966255</c:v>
                </c:pt>
                <c:pt idx="1317">
                  <c:v>19.504921200966255</c:v>
                </c:pt>
                <c:pt idx="1318">
                  <c:v>19.504921200966255</c:v>
                </c:pt>
                <c:pt idx="1319">
                  <c:v>19.504921200966255</c:v>
                </c:pt>
                <c:pt idx="1320">
                  <c:v>19.504921200966255</c:v>
                </c:pt>
                <c:pt idx="1321">
                  <c:v>19.504921200966255</c:v>
                </c:pt>
                <c:pt idx="1322">
                  <c:v>19.504921200966255</c:v>
                </c:pt>
                <c:pt idx="1323">
                  <c:v>19.504921200966255</c:v>
                </c:pt>
                <c:pt idx="1324">
                  <c:v>19.504921200966255</c:v>
                </c:pt>
                <c:pt idx="1325">
                  <c:v>19.504921200966255</c:v>
                </c:pt>
                <c:pt idx="1326">
                  <c:v>19.504921200966255</c:v>
                </c:pt>
                <c:pt idx="1327">
                  <c:v>19.504921200966255</c:v>
                </c:pt>
                <c:pt idx="1328">
                  <c:v>19.504921200966255</c:v>
                </c:pt>
                <c:pt idx="1329">
                  <c:v>19.504921200966255</c:v>
                </c:pt>
                <c:pt idx="1330">
                  <c:v>19.504921200966255</c:v>
                </c:pt>
                <c:pt idx="1331">
                  <c:v>19.504921200966255</c:v>
                </c:pt>
                <c:pt idx="1332">
                  <c:v>19.504921200966255</c:v>
                </c:pt>
                <c:pt idx="1333">
                  <c:v>19.504921200966255</c:v>
                </c:pt>
                <c:pt idx="1334">
                  <c:v>19.504921200966255</c:v>
                </c:pt>
                <c:pt idx="1335">
                  <c:v>19.504921200966255</c:v>
                </c:pt>
                <c:pt idx="1336">
                  <c:v>19.504921200966255</c:v>
                </c:pt>
                <c:pt idx="1337">
                  <c:v>19.504921200966255</c:v>
                </c:pt>
                <c:pt idx="1338">
                  <c:v>19.504921200966255</c:v>
                </c:pt>
                <c:pt idx="1339">
                  <c:v>19.504921200966255</c:v>
                </c:pt>
                <c:pt idx="1340">
                  <c:v>19.504921200966255</c:v>
                </c:pt>
                <c:pt idx="1341">
                  <c:v>19.504921200966255</c:v>
                </c:pt>
                <c:pt idx="1342">
                  <c:v>19.504921200966255</c:v>
                </c:pt>
                <c:pt idx="1343">
                  <c:v>19.504921200966255</c:v>
                </c:pt>
                <c:pt idx="1344">
                  <c:v>19.504921200966255</c:v>
                </c:pt>
                <c:pt idx="1345">
                  <c:v>19.504921200966255</c:v>
                </c:pt>
                <c:pt idx="1346">
                  <c:v>19.504921200966255</c:v>
                </c:pt>
                <c:pt idx="1347">
                  <c:v>19.504921200966255</c:v>
                </c:pt>
                <c:pt idx="1348">
                  <c:v>19.504921200966255</c:v>
                </c:pt>
                <c:pt idx="1349">
                  <c:v>19.504921200966255</c:v>
                </c:pt>
                <c:pt idx="1350">
                  <c:v>19.504921200966255</c:v>
                </c:pt>
                <c:pt idx="1351">
                  <c:v>19.504921200966255</c:v>
                </c:pt>
                <c:pt idx="1352">
                  <c:v>19.504921200966255</c:v>
                </c:pt>
                <c:pt idx="1353">
                  <c:v>19.504921200966255</c:v>
                </c:pt>
                <c:pt idx="1354">
                  <c:v>19.504921200966255</c:v>
                </c:pt>
                <c:pt idx="1355">
                  <c:v>19.504921200966255</c:v>
                </c:pt>
                <c:pt idx="1356">
                  <c:v>19.504921200966255</c:v>
                </c:pt>
                <c:pt idx="1357">
                  <c:v>19.504921200966255</c:v>
                </c:pt>
                <c:pt idx="1358">
                  <c:v>19.504921200966255</c:v>
                </c:pt>
                <c:pt idx="1359">
                  <c:v>19.504921200966255</c:v>
                </c:pt>
                <c:pt idx="1360">
                  <c:v>19.504921200966255</c:v>
                </c:pt>
                <c:pt idx="1361">
                  <c:v>19.504921200966255</c:v>
                </c:pt>
                <c:pt idx="1362">
                  <c:v>19.504921200966255</c:v>
                </c:pt>
                <c:pt idx="1363">
                  <c:v>19.504921200966255</c:v>
                </c:pt>
                <c:pt idx="1364">
                  <c:v>19.504921200966255</c:v>
                </c:pt>
                <c:pt idx="1365">
                  <c:v>19.504921200966255</c:v>
                </c:pt>
                <c:pt idx="1366">
                  <c:v>19.504921200966255</c:v>
                </c:pt>
                <c:pt idx="1367">
                  <c:v>19.504921200966255</c:v>
                </c:pt>
                <c:pt idx="1368">
                  <c:v>19.504921200966255</c:v>
                </c:pt>
                <c:pt idx="1369">
                  <c:v>19.504921200966255</c:v>
                </c:pt>
                <c:pt idx="1370">
                  <c:v>19.504921200966255</c:v>
                </c:pt>
                <c:pt idx="1371">
                  <c:v>19.504921200966255</c:v>
                </c:pt>
                <c:pt idx="1372">
                  <c:v>19.504921200966255</c:v>
                </c:pt>
                <c:pt idx="1373">
                  <c:v>19.504921200966255</c:v>
                </c:pt>
                <c:pt idx="1374">
                  <c:v>19.504921200966255</c:v>
                </c:pt>
                <c:pt idx="1375">
                  <c:v>19.504921200966255</c:v>
                </c:pt>
                <c:pt idx="1376">
                  <c:v>19.504921200966255</c:v>
                </c:pt>
                <c:pt idx="1377">
                  <c:v>19.504921200966255</c:v>
                </c:pt>
                <c:pt idx="1378">
                  <c:v>19.504921200966255</c:v>
                </c:pt>
                <c:pt idx="1379">
                  <c:v>19.504921200966255</c:v>
                </c:pt>
                <c:pt idx="1380">
                  <c:v>19.504921200966255</c:v>
                </c:pt>
                <c:pt idx="1381">
                  <c:v>19.504921200966255</c:v>
                </c:pt>
                <c:pt idx="1382">
                  <c:v>19.504921200966255</c:v>
                </c:pt>
                <c:pt idx="1383">
                  <c:v>19.504921200966255</c:v>
                </c:pt>
                <c:pt idx="1384">
                  <c:v>19.504921200966255</c:v>
                </c:pt>
                <c:pt idx="1385">
                  <c:v>19.504921200966255</c:v>
                </c:pt>
                <c:pt idx="1386">
                  <c:v>19.504921200966255</c:v>
                </c:pt>
                <c:pt idx="1387">
                  <c:v>19.504921200966255</c:v>
                </c:pt>
                <c:pt idx="1388">
                  <c:v>19.504921200966255</c:v>
                </c:pt>
                <c:pt idx="1389">
                  <c:v>19.504921200966255</c:v>
                </c:pt>
                <c:pt idx="1390">
                  <c:v>19.504921200966255</c:v>
                </c:pt>
                <c:pt idx="1391">
                  <c:v>19.504921200966255</c:v>
                </c:pt>
                <c:pt idx="1392">
                  <c:v>19.504921200966255</c:v>
                </c:pt>
                <c:pt idx="1393">
                  <c:v>19.504921200966255</c:v>
                </c:pt>
                <c:pt idx="1394">
                  <c:v>19.504921200966255</c:v>
                </c:pt>
                <c:pt idx="1395">
                  <c:v>19.504921200966255</c:v>
                </c:pt>
                <c:pt idx="1396">
                  <c:v>19.504921200966255</c:v>
                </c:pt>
                <c:pt idx="1397">
                  <c:v>19.504921200966255</c:v>
                </c:pt>
                <c:pt idx="1398">
                  <c:v>19.504921200966255</c:v>
                </c:pt>
                <c:pt idx="1399">
                  <c:v>19.504921200966255</c:v>
                </c:pt>
                <c:pt idx="1400">
                  <c:v>19.504921200966255</c:v>
                </c:pt>
                <c:pt idx="1401">
                  <c:v>19.504921200966255</c:v>
                </c:pt>
                <c:pt idx="1402">
                  <c:v>19.504921200966255</c:v>
                </c:pt>
                <c:pt idx="1403">
                  <c:v>19.504921200966255</c:v>
                </c:pt>
                <c:pt idx="1404">
                  <c:v>19.504921200966255</c:v>
                </c:pt>
                <c:pt idx="1405">
                  <c:v>19.504921200966255</c:v>
                </c:pt>
                <c:pt idx="1406">
                  <c:v>19.504921200966255</c:v>
                </c:pt>
                <c:pt idx="1407">
                  <c:v>19.504921200966255</c:v>
                </c:pt>
                <c:pt idx="1408">
                  <c:v>19.504921200966255</c:v>
                </c:pt>
                <c:pt idx="1409">
                  <c:v>19.504921200966255</c:v>
                </c:pt>
                <c:pt idx="1410">
                  <c:v>19.504921200966255</c:v>
                </c:pt>
                <c:pt idx="1411">
                  <c:v>19.504921200966255</c:v>
                </c:pt>
                <c:pt idx="1412">
                  <c:v>19.504921200966255</c:v>
                </c:pt>
                <c:pt idx="1413">
                  <c:v>19.504921200966255</c:v>
                </c:pt>
                <c:pt idx="1414">
                  <c:v>19.504921200966255</c:v>
                </c:pt>
                <c:pt idx="1415">
                  <c:v>19.504921200966255</c:v>
                </c:pt>
                <c:pt idx="1416">
                  <c:v>19.504921200966255</c:v>
                </c:pt>
                <c:pt idx="1417">
                  <c:v>19.504921200966255</c:v>
                </c:pt>
                <c:pt idx="1418">
                  <c:v>19.504921200966255</c:v>
                </c:pt>
                <c:pt idx="1419">
                  <c:v>19.504921200966255</c:v>
                </c:pt>
                <c:pt idx="1420">
                  <c:v>19.504921200966255</c:v>
                </c:pt>
                <c:pt idx="1421">
                  <c:v>19.504921200966255</c:v>
                </c:pt>
                <c:pt idx="1422">
                  <c:v>19.504921200966255</c:v>
                </c:pt>
                <c:pt idx="1423">
                  <c:v>19.504921200966255</c:v>
                </c:pt>
                <c:pt idx="1424">
                  <c:v>19.504921200966255</c:v>
                </c:pt>
                <c:pt idx="1425">
                  <c:v>19.504921200966255</c:v>
                </c:pt>
                <c:pt idx="1426">
                  <c:v>19.504921200966255</c:v>
                </c:pt>
                <c:pt idx="1427">
                  <c:v>19.504921200966255</c:v>
                </c:pt>
                <c:pt idx="1428">
                  <c:v>19.504921200966255</c:v>
                </c:pt>
                <c:pt idx="1429">
                  <c:v>19.504921200966255</c:v>
                </c:pt>
                <c:pt idx="1430">
                  <c:v>19.504921200966255</c:v>
                </c:pt>
                <c:pt idx="1431">
                  <c:v>19.504921200966255</c:v>
                </c:pt>
                <c:pt idx="1432">
                  <c:v>19.504921200966255</c:v>
                </c:pt>
                <c:pt idx="1433">
                  <c:v>19.504921200966255</c:v>
                </c:pt>
                <c:pt idx="1434">
                  <c:v>19.504921200966255</c:v>
                </c:pt>
                <c:pt idx="1435">
                  <c:v>19.504921200966255</c:v>
                </c:pt>
                <c:pt idx="1436">
                  <c:v>19.504921200966255</c:v>
                </c:pt>
                <c:pt idx="1437">
                  <c:v>19.504921200966255</c:v>
                </c:pt>
                <c:pt idx="1438">
                  <c:v>19.504921200966255</c:v>
                </c:pt>
                <c:pt idx="1439">
                  <c:v>19.504921200966255</c:v>
                </c:pt>
                <c:pt idx="1440">
                  <c:v>19.504921200966255</c:v>
                </c:pt>
                <c:pt idx="1441">
                  <c:v>19.504921200966255</c:v>
                </c:pt>
                <c:pt idx="1442">
                  <c:v>19.504921200966255</c:v>
                </c:pt>
                <c:pt idx="1443">
                  <c:v>19.504921200966255</c:v>
                </c:pt>
                <c:pt idx="1444">
                  <c:v>19.504921200966255</c:v>
                </c:pt>
                <c:pt idx="1445">
                  <c:v>19.504921200966255</c:v>
                </c:pt>
                <c:pt idx="1446">
                  <c:v>19.504921200966255</c:v>
                </c:pt>
                <c:pt idx="1447">
                  <c:v>19.504921200966255</c:v>
                </c:pt>
                <c:pt idx="1448">
                  <c:v>19.504921200966255</c:v>
                </c:pt>
                <c:pt idx="1449">
                  <c:v>19.504921200966255</c:v>
                </c:pt>
                <c:pt idx="1450">
                  <c:v>19.504921200966255</c:v>
                </c:pt>
                <c:pt idx="1451">
                  <c:v>19.504921200966255</c:v>
                </c:pt>
                <c:pt idx="1452">
                  <c:v>19.504921200966255</c:v>
                </c:pt>
                <c:pt idx="1453">
                  <c:v>19.504921200966255</c:v>
                </c:pt>
                <c:pt idx="1454">
                  <c:v>19.504921200966255</c:v>
                </c:pt>
                <c:pt idx="1455">
                  <c:v>19.504921200966255</c:v>
                </c:pt>
                <c:pt idx="1456">
                  <c:v>19.504921200966255</c:v>
                </c:pt>
                <c:pt idx="1457">
                  <c:v>19.504921200966255</c:v>
                </c:pt>
                <c:pt idx="1458">
                  <c:v>19.504921200966255</c:v>
                </c:pt>
                <c:pt idx="1459">
                  <c:v>19.504921200966255</c:v>
                </c:pt>
                <c:pt idx="1460">
                  <c:v>19.504921200966255</c:v>
                </c:pt>
                <c:pt idx="1461">
                  <c:v>19.504921200966255</c:v>
                </c:pt>
                <c:pt idx="1462">
                  <c:v>19.504921200966255</c:v>
                </c:pt>
                <c:pt idx="1463">
                  <c:v>19.504921200966255</c:v>
                </c:pt>
                <c:pt idx="1464">
                  <c:v>19.504921200966255</c:v>
                </c:pt>
                <c:pt idx="1465">
                  <c:v>19.504921200966255</c:v>
                </c:pt>
                <c:pt idx="1466">
                  <c:v>19.504921200966255</c:v>
                </c:pt>
                <c:pt idx="1467">
                  <c:v>19.504921200966255</c:v>
                </c:pt>
                <c:pt idx="1468">
                  <c:v>19.504921200966255</c:v>
                </c:pt>
                <c:pt idx="1469">
                  <c:v>19.504921200966255</c:v>
                </c:pt>
                <c:pt idx="1470">
                  <c:v>19.504921200966255</c:v>
                </c:pt>
                <c:pt idx="1471">
                  <c:v>19.504921200966255</c:v>
                </c:pt>
                <c:pt idx="1472">
                  <c:v>19.504921200966255</c:v>
                </c:pt>
                <c:pt idx="1473">
                  <c:v>19.504921200966255</c:v>
                </c:pt>
                <c:pt idx="1474">
                  <c:v>19.504921200966255</c:v>
                </c:pt>
                <c:pt idx="1475">
                  <c:v>19.504921200966255</c:v>
                </c:pt>
                <c:pt idx="1476">
                  <c:v>19.504921200966255</c:v>
                </c:pt>
                <c:pt idx="1477">
                  <c:v>19.504921200966255</c:v>
                </c:pt>
                <c:pt idx="1478">
                  <c:v>19.504921200966255</c:v>
                </c:pt>
                <c:pt idx="1479">
                  <c:v>19.504921200966255</c:v>
                </c:pt>
                <c:pt idx="1480">
                  <c:v>19.504921200966255</c:v>
                </c:pt>
                <c:pt idx="1481">
                  <c:v>19.504921200966255</c:v>
                </c:pt>
                <c:pt idx="1482">
                  <c:v>19.504921200966255</c:v>
                </c:pt>
                <c:pt idx="1483">
                  <c:v>19.504921200966255</c:v>
                </c:pt>
                <c:pt idx="1484">
                  <c:v>19.504921200966255</c:v>
                </c:pt>
                <c:pt idx="1485">
                  <c:v>19.504921200966255</c:v>
                </c:pt>
                <c:pt idx="1486">
                  <c:v>19.504921200966255</c:v>
                </c:pt>
                <c:pt idx="1487">
                  <c:v>19.504921200966255</c:v>
                </c:pt>
                <c:pt idx="1488">
                  <c:v>19.504921200966255</c:v>
                </c:pt>
                <c:pt idx="1489">
                  <c:v>19.504921200966255</c:v>
                </c:pt>
                <c:pt idx="1490">
                  <c:v>19.504921200966255</c:v>
                </c:pt>
                <c:pt idx="1491">
                  <c:v>19.504921200966255</c:v>
                </c:pt>
                <c:pt idx="1492">
                  <c:v>19.504921200966255</c:v>
                </c:pt>
                <c:pt idx="1493">
                  <c:v>19.504921200966255</c:v>
                </c:pt>
                <c:pt idx="1494">
                  <c:v>19.504921200966255</c:v>
                </c:pt>
                <c:pt idx="1495">
                  <c:v>19.504921200966255</c:v>
                </c:pt>
                <c:pt idx="1496">
                  <c:v>19.504921200966255</c:v>
                </c:pt>
                <c:pt idx="1497">
                  <c:v>19.504921200966255</c:v>
                </c:pt>
                <c:pt idx="1498">
                  <c:v>19.504921200966255</c:v>
                </c:pt>
                <c:pt idx="1499">
                  <c:v>19.504921200966255</c:v>
                </c:pt>
                <c:pt idx="1500">
                  <c:v>19.504921200966255</c:v>
                </c:pt>
                <c:pt idx="1501">
                  <c:v>19.504921200966255</c:v>
                </c:pt>
                <c:pt idx="1502">
                  <c:v>19.504921200966255</c:v>
                </c:pt>
                <c:pt idx="1503">
                  <c:v>19.504921200966255</c:v>
                </c:pt>
                <c:pt idx="1504">
                  <c:v>19.504921200966255</c:v>
                </c:pt>
                <c:pt idx="1505">
                  <c:v>19.504921200966255</c:v>
                </c:pt>
                <c:pt idx="1506">
                  <c:v>19.504921200966255</c:v>
                </c:pt>
                <c:pt idx="1507">
                  <c:v>19.504921200966255</c:v>
                </c:pt>
                <c:pt idx="1508">
                  <c:v>19.504921200966255</c:v>
                </c:pt>
                <c:pt idx="1509">
                  <c:v>19.504921200966255</c:v>
                </c:pt>
                <c:pt idx="1510">
                  <c:v>19.504921200966255</c:v>
                </c:pt>
                <c:pt idx="1511">
                  <c:v>19.504921200966255</c:v>
                </c:pt>
                <c:pt idx="1512">
                  <c:v>19.504921200966255</c:v>
                </c:pt>
                <c:pt idx="1513">
                  <c:v>19.504921200966255</c:v>
                </c:pt>
                <c:pt idx="1514">
                  <c:v>19.504921200966255</c:v>
                </c:pt>
                <c:pt idx="1515">
                  <c:v>19.504921200966255</c:v>
                </c:pt>
                <c:pt idx="1516">
                  <c:v>19.504921200966255</c:v>
                </c:pt>
                <c:pt idx="1517">
                  <c:v>19.504921200966255</c:v>
                </c:pt>
                <c:pt idx="1518">
                  <c:v>19.504921200966255</c:v>
                </c:pt>
                <c:pt idx="1519">
                  <c:v>19.504921200966255</c:v>
                </c:pt>
                <c:pt idx="1520">
                  <c:v>19.504921200966255</c:v>
                </c:pt>
                <c:pt idx="1521">
                  <c:v>19.504921200966255</c:v>
                </c:pt>
                <c:pt idx="1522">
                  <c:v>19.504921200966255</c:v>
                </c:pt>
                <c:pt idx="1523">
                  <c:v>19.504921200966255</c:v>
                </c:pt>
                <c:pt idx="1524">
                  <c:v>19.504921200966255</c:v>
                </c:pt>
                <c:pt idx="1525">
                  <c:v>19.504921200966255</c:v>
                </c:pt>
                <c:pt idx="1526">
                  <c:v>19.504921200966255</c:v>
                </c:pt>
                <c:pt idx="1527">
                  <c:v>19.504921200966255</c:v>
                </c:pt>
                <c:pt idx="1528">
                  <c:v>19.504921200966255</c:v>
                </c:pt>
                <c:pt idx="1529">
                  <c:v>19.504921200966255</c:v>
                </c:pt>
                <c:pt idx="1530">
                  <c:v>19.504921200966255</c:v>
                </c:pt>
                <c:pt idx="1531">
                  <c:v>19.504921200966255</c:v>
                </c:pt>
                <c:pt idx="1532">
                  <c:v>19.504921200966255</c:v>
                </c:pt>
                <c:pt idx="1533">
                  <c:v>19.504921200966255</c:v>
                </c:pt>
                <c:pt idx="1534">
                  <c:v>19.504921200966255</c:v>
                </c:pt>
                <c:pt idx="1535">
                  <c:v>19.504921200966255</c:v>
                </c:pt>
                <c:pt idx="1536">
                  <c:v>19.504921200966255</c:v>
                </c:pt>
                <c:pt idx="1537">
                  <c:v>19.504921200966255</c:v>
                </c:pt>
                <c:pt idx="1538">
                  <c:v>19.504921200966255</c:v>
                </c:pt>
                <c:pt idx="1539">
                  <c:v>19.504921200966255</c:v>
                </c:pt>
                <c:pt idx="1540">
                  <c:v>19.504921200966255</c:v>
                </c:pt>
                <c:pt idx="1541">
                  <c:v>19.504921200966255</c:v>
                </c:pt>
                <c:pt idx="1542">
                  <c:v>19.504921200966255</c:v>
                </c:pt>
                <c:pt idx="1543">
                  <c:v>19.504921200966255</c:v>
                </c:pt>
                <c:pt idx="1544">
                  <c:v>19.504921200966255</c:v>
                </c:pt>
                <c:pt idx="1545">
                  <c:v>19.504921200966255</c:v>
                </c:pt>
                <c:pt idx="1546">
                  <c:v>19.504921200966255</c:v>
                </c:pt>
                <c:pt idx="1547">
                  <c:v>19.504921200966255</c:v>
                </c:pt>
                <c:pt idx="1548">
                  <c:v>19.504921200966255</c:v>
                </c:pt>
                <c:pt idx="1549">
                  <c:v>19.504921200966255</c:v>
                </c:pt>
                <c:pt idx="1550">
                  <c:v>19.504921200966255</c:v>
                </c:pt>
                <c:pt idx="1551">
                  <c:v>19.504921200966255</c:v>
                </c:pt>
                <c:pt idx="1552">
                  <c:v>19.504921200966255</c:v>
                </c:pt>
                <c:pt idx="1553">
                  <c:v>19.504921200966255</c:v>
                </c:pt>
                <c:pt idx="1554">
                  <c:v>19.504921200966255</c:v>
                </c:pt>
                <c:pt idx="1555">
                  <c:v>19.504921200966255</c:v>
                </c:pt>
                <c:pt idx="1556">
                  <c:v>19.504921200966255</c:v>
                </c:pt>
                <c:pt idx="1557">
                  <c:v>19.504921200966255</c:v>
                </c:pt>
                <c:pt idx="1558">
                  <c:v>19.504921200966255</c:v>
                </c:pt>
                <c:pt idx="1559">
                  <c:v>19.504921200966255</c:v>
                </c:pt>
                <c:pt idx="1560">
                  <c:v>19.504921200966255</c:v>
                </c:pt>
                <c:pt idx="1561">
                  <c:v>19.504921200966255</c:v>
                </c:pt>
                <c:pt idx="1562">
                  <c:v>19.504921200966255</c:v>
                </c:pt>
                <c:pt idx="1563">
                  <c:v>19.504921200966255</c:v>
                </c:pt>
                <c:pt idx="1564">
                  <c:v>19.504921200966255</c:v>
                </c:pt>
                <c:pt idx="1565">
                  <c:v>19.504921200966255</c:v>
                </c:pt>
                <c:pt idx="1566">
                  <c:v>19.504921200966255</c:v>
                </c:pt>
                <c:pt idx="1567">
                  <c:v>19.504921200966255</c:v>
                </c:pt>
                <c:pt idx="1568">
                  <c:v>19.504921200966255</c:v>
                </c:pt>
                <c:pt idx="1569">
                  <c:v>19.504921200966255</c:v>
                </c:pt>
                <c:pt idx="1570">
                  <c:v>19.504921200966255</c:v>
                </c:pt>
                <c:pt idx="1571">
                  <c:v>19.504921200966255</c:v>
                </c:pt>
                <c:pt idx="1572">
                  <c:v>19.504921200966255</c:v>
                </c:pt>
                <c:pt idx="1573">
                  <c:v>19.504921200966255</c:v>
                </c:pt>
                <c:pt idx="1574">
                  <c:v>19.504921200966255</c:v>
                </c:pt>
                <c:pt idx="1575">
                  <c:v>19.504921200966255</c:v>
                </c:pt>
                <c:pt idx="1576">
                  <c:v>19.504921200966255</c:v>
                </c:pt>
                <c:pt idx="1577">
                  <c:v>19.504921200966255</c:v>
                </c:pt>
                <c:pt idx="1578">
                  <c:v>19.504921200966255</c:v>
                </c:pt>
                <c:pt idx="1579">
                  <c:v>19.504921200966255</c:v>
                </c:pt>
                <c:pt idx="1580">
                  <c:v>19.504921200966255</c:v>
                </c:pt>
                <c:pt idx="1581">
                  <c:v>19.504921200966255</c:v>
                </c:pt>
                <c:pt idx="1582">
                  <c:v>19.504921200966255</c:v>
                </c:pt>
                <c:pt idx="1583">
                  <c:v>19.504921200966255</c:v>
                </c:pt>
                <c:pt idx="1584">
                  <c:v>19.504921200966255</c:v>
                </c:pt>
                <c:pt idx="1585">
                  <c:v>19.504921200966255</c:v>
                </c:pt>
                <c:pt idx="1586">
                  <c:v>19.504921200966255</c:v>
                </c:pt>
                <c:pt idx="1587">
                  <c:v>19.504921200966255</c:v>
                </c:pt>
                <c:pt idx="1588">
                  <c:v>19.504921200966255</c:v>
                </c:pt>
                <c:pt idx="1589">
                  <c:v>19.504921200966255</c:v>
                </c:pt>
                <c:pt idx="1590">
                  <c:v>19.504921200966255</c:v>
                </c:pt>
                <c:pt idx="1591">
                  <c:v>19.504921200966255</c:v>
                </c:pt>
                <c:pt idx="1592">
                  <c:v>19.504921200966255</c:v>
                </c:pt>
                <c:pt idx="1593">
                  <c:v>19.504921200966255</c:v>
                </c:pt>
                <c:pt idx="1594">
                  <c:v>19.504921200966255</c:v>
                </c:pt>
                <c:pt idx="1595">
                  <c:v>19.504921200966255</c:v>
                </c:pt>
                <c:pt idx="1596">
                  <c:v>19.504921200966255</c:v>
                </c:pt>
                <c:pt idx="1597">
                  <c:v>19.504921200966255</c:v>
                </c:pt>
                <c:pt idx="1598">
                  <c:v>19.504921200966255</c:v>
                </c:pt>
                <c:pt idx="1599">
                  <c:v>19.504921200966255</c:v>
                </c:pt>
                <c:pt idx="1600">
                  <c:v>19.504921200966255</c:v>
                </c:pt>
                <c:pt idx="1601">
                  <c:v>19.504921200966255</c:v>
                </c:pt>
                <c:pt idx="1602">
                  <c:v>19.504921200966255</c:v>
                </c:pt>
                <c:pt idx="1603">
                  <c:v>19.504921200966255</c:v>
                </c:pt>
                <c:pt idx="1604">
                  <c:v>19.504921200966255</c:v>
                </c:pt>
                <c:pt idx="1605">
                  <c:v>19.504921200966255</c:v>
                </c:pt>
                <c:pt idx="1606">
                  <c:v>19.504921200966255</c:v>
                </c:pt>
                <c:pt idx="1607">
                  <c:v>19.504921200966255</c:v>
                </c:pt>
                <c:pt idx="1608">
                  <c:v>19.504921200966255</c:v>
                </c:pt>
                <c:pt idx="1609">
                  <c:v>19.504921200966255</c:v>
                </c:pt>
                <c:pt idx="1610">
                  <c:v>19.504921200966255</c:v>
                </c:pt>
                <c:pt idx="1611">
                  <c:v>19.504921200966255</c:v>
                </c:pt>
                <c:pt idx="1612">
                  <c:v>19.504921200966255</c:v>
                </c:pt>
                <c:pt idx="1613">
                  <c:v>19.504921200966255</c:v>
                </c:pt>
                <c:pt idx="1614">
                  <c:v>19.504921200966255</c:v>
                </c:pt>
                <c:pt idx="1615">
                  <c:v>19.504921200966255</c:v>
                </c:pt>
                <c:pt idx="1616">
                  <c:v>19.504921200966255</c:v>
                </c:pt>
                <c:pt idx="1617">
                  <c:v>19.504921200966255</c:v>
                </c:pt>
                <c:pt idx="1618">
                  <c:v>19.504921200966255</c:v>
                </c:pt>
                <c:pt idx="1619">
                  <c:v>19.504921200966255</c:v>
                </c:pt>
                <c:pt idx="1620">
                  <c:v>19.504921200966255</c:v>
                </c:pt>
                <c:pt idx="1621">
                  <c:v>19.504921200966255</c:v>
                </c:pt>
                <c:pt idx="1622">
                  <c:v>19.504921200966255</c:v>
                </c:pt>
                <c:pt idx="1623">
                  <c:v>19.504921200966255</c:v>
                </c:pt>
                <c:pt idx="1624">
                  <c:v>19.504921200966255</c:v>
                </c:pt>
                <c:pt idx="1625">
                  <c:v>19.504921200966255</c:v>
                </c:pt>
                <c:pt idx="1626">
                  <c:v>19.504921200966255</c:v>
                </c:pt>
                <c:pt idx="1627">
                  <c:v>19.504921200966255</c:v>
                </c:pt>
                <c:pt idx="1628">
                  <c:v>19.504921200966255</c:v>
                </c:pt>
                <c:pt idx="1629">
                  <c:v>19.504921200966255</c:v>
                </c:pt>
                <c:pt idx="1630">
                  <c:v>19.504921200966255</c:v>
                </c:pt>
                <c:pt idx="1631">
                  <c:v>19.504921200966255</c:v>
                </c:pt>
                <c:pt idx="1632">
                  <c:v>19.504921200966255</c:v>
                </c:pt>
                <c:pt idx="1633">
                  <c:v>19.504921200966255</c:v>
                </c:pt>
                <c:pt idx="1634">
                  <c:v>19.504921200966255</c:v>
                </c:pt>
                <c:pt idx="1635">
                  <c:v>19.504921200966255</c:v>
                </c:pt>
                <c:pt idx="1636">
                  <c:v>19.504921200966255</c:v>
                </c:pt>
                <c:pt idx="1637">
                  <c:v>19.504921200966255</c:v>
                </c:pt>
                <c:pt idx="1638">
                  <c:v>19.504921200966255</c:v>
                </c:pt>
                <c:pt idx="1639">
                  <c:v>19.504921200966255</c:v>
                </c:pt>
                <c:pt idx="1640">
                  <c:v>19.504921200966255</c:v>
                </c:pt>
                <c:pt idx="1641">
                  <c:v>19.504921200966255</c:v>
                </c:pt>
                <c:pt idx="1642">
                  <c:v>19.504921200966255</c:v>
                </c:pt>
                <c:pt idx="1643">
                  <c:v>19.504921200966255</c:v>
                </c:pt>
                <c:pt idx="1644">
                  <c:v>19.504921200966255</c:v>
                </c:pt>
                <c:pt idx="1645">
                  <c:v>19.504921200966255</c:v>
                </c:pt>
                <c:pt idx="1646">
                  <c:v>19.504921200966255</c:v>
                </c:pt>
                <c:pt idx="1647">
                  <c:v>19.504921200966255</c:v>
                </c:pt>
                <c:pt idx="1648">
                  <c:v>19.504921200966255</c:v>
                </c:pt>
                <c:pt idx="1649">
                  <c:v>19.504921200966255</c:v>
                </c:pt>
                <c:pt idx="1650">
                  <c:v>19.504921200966255</c:v>
                </c:pt>
                <c:pt idx="1651">
                  <c:v>19.504921200966255</c:v>
                </c:pt>
                <c:pt idx="1652">
                  <c:v>19.504921200966255</c:v>
                </c:pt>
                <c:pt idx="1653">
                  <c:v>19.504921200966255</c:v>
                </c:pt>
                <c:pt idx="1654">
                  <c:v>19.504921200966255</c:v>
                </c:pt>
                <c:pt idx="1655">
                  <c:v>19.504921200966255</c:v>
                </c:pt>
                <c:pt idx="1656">
                  <c:v>19.504921200966255</c:v>
                </c:pt>
                <c:pt idx="1657">
                  <c:v>19.504921200966255</c:v>
                </c:pt>
                <c:pt idx="1658">
                  <c:v>19.504921200966255</c:v>
                </c:pt>
                <c:pt idx="1659">
                  <c:v>19.504921200966255</c:v>
                </c:pt>
                <c:pt idx="1660">
                  <c:v>19.504921200966255</c:v>
                </c:pt>
                <c:pt idx="1661">
                  <c:v>19.504921200966255</c:v>
                </c:pt>
                <c:pt idx="1662">
                  <c:v>19.504921200966255</c:v>
                </c:pt>
                <c:pt idx="1663">
                  <c:v>19.504921200966255</c:v>
                </c:pt>
                <c:pt idx="1664">
                  <c:v>19.504921200966255</c:v>
                </c:pt>
                <c:pt idx="1665">
                  <c:v>19.504921200966255</c:v>
                </c:pt>
                <c:pt idx="1666">
                  <c:v>19.504921200966255</c:v>
                </c:pt>
                <c:pt idx="1667">
                  <c:v>19.504921200966255</c:v>
                </c:pt>
                <c:pt idx="1668">
                  <c:v>19.504921200966255</c:v>
                </c:pt>
                <c:pt idx="1669">
                  <c:v>19.504921200966255</c:v>
                </c:pt>
                <c:pt idx="1670">
                  <c:v>19.504921200966255</c:v>
                </c:pt>
                <c:pt idx="1671">
                  <c:v>19.504921200966255</c:v>
                </c:pt>
                <c:pt idx="1672">
                  <c:v>19.504921200966255</c:v>
                </c:pt>
                <c:pt idx="1673">
                  <c:v>19.504921200966255</c:v>
                </c:pt>
                <c:pt idx="1674">
                  <c:v>19.504921200966255</c:v>
                </c:pt>
                <c:pt idx="1675">
                  <c:v>19.504921200966255</c:v>
                </c:pt>
                <c:pt idx="1676">
                  <c:v>19.504921200966255</c:v>
                </c:pt>
                <c:pt idx="1677">
                  <c:v>19.504921200966255</c:v>
                </c:pt>
                <c:pt idx="1678">
                  <c:v>19.504921200966255</c:v>
                </c:pt>
                <c:pt idx="1679">
                  <c:v>19.504921200966255</c:v>
                </c:pt>
                <c:pt idx="1680">
                  <c:v>19.504921200966255</c:v>
                </c:pt>
                <c:pt idx="1681">
                  <c:v>19.504921200966255</c:v>
                </c:pt>
                <c:pt idx="1682">
                  <c:v>19.504921200966255</c:v>
                </c:pt>
                <c:pt idx="1683">
                  <c:v>19.504921200966255</c:v>
                </c:pt>
                <c:pt idx="1684">
                  <c:v>19.504921200966255</c:v>
                </c:pt>
                <c:pt idx="1685">
                  <c:v>19.504921200966255</c:v>
                </c:pt>
                <c:pt idx="1686">
                  <c:v>19.504921200966255</c:v>
                </c:pt>
                <c:pt idx="1687">
                  <c:v>19.504921200966255</c:v>
                </c:pt>
                <c:pt idx="1688">
                  <c:v>19.504921200966255</c:v>
                </c:pt>
                <c:pt idx="1689">
                  <c:v>19.504921200966255</c:v>
                </c:pt>
                <c:pt idx="1690">
                  <c:v>19.504921200966255</c:v>
                </c:pt>
                <c:pt idx="1691">
                  <c:v>19.504921200966255</c:v>
                </c:pt>
                <c:pt idx="1692">
                  <c:v>19.504921200966255</c:v>
                </c:pt>
                <c:pt idx="1693">
                  <c:v>19.504921200966255</c:v>
                </c:pt>
                <c:pt idx="1694">
                  <c:v>19.504921200966255</c:v>
                </c:pt>
                <c:pt idx="1695">
                  <c:v>19.504921200966255</c:v>
                </c:pt>
                <c:pt idx="1696">
                  <c:v>19.504921200966255</c:v>
                </c:pt>
                <c:pt idx="1697">
                  <c:v>19.504921200966255</c:v>
                </c:pt>
                <c:pt idx="1698">
                  <c:v>19.504921200966255</c:v>
                </c:pt>
                <c:pt idx="1699">
                  <c:v>19.504921200966255</c:v>
                </c:pt>
                <c:pt idx="1700">
                  <c:v>19.504921200966255</c:v>
                </c:pt>
                <c:pt idx="1701">
                  <c:v>19.504921200966255</c:v>
                </c:pt>
                <c:pt idx="1702">
                  <c:v>19.504921200966255</c:v>
                </c:pt>
                <c:pt idx="1703">
                  <c:v>19.504921200966255</c:v>
                </c:pt>
                <c:pt idx="1704">
                  <c:v>19.504921200966255</c:v>
                </c:pt>
                <c:pt idx="1705">
                  <c:v>19.504921200966255</c:v>
                </c:pt>
                <c:pt idx="1706">
                  <c:v>19.504921200966255</c:v>
                </c:pt>
                <c:pt idx="1707">
                  <c:v>19.504921200966255</c:v>
                </c:pt>
                <c:pt idx="1708">
                  <c:v>19.504921200966255</c:v>
                </c:pt>
                <c:pt idx="1709">
                  <c:v>19.504921200966255</c:v>
                </c:pt>
                <c:pt idx="1710">
                  <c:v>19.504921200966255</c:v>
                </c:pt>
                <c:pt idx="1711">
                  <c:v>19.504921200966255</c:v>
                </c:pt>
                <c:pt idx="1712">
                  <c:v>19.504921200966255</c:v>
                </c:pt>
                <c:pt idx="1713">
                  <c:v>19.504921200966255</c:v>
                </c:pt>
                <c:pt idx="1714">
                  <c:v>19.504921200966255</c:v>
                </c:pt>
                <c:pt idx="1715">
                  <c:v>19.504921200966255</c:v>
                </c:pt>
                <c:pt idx="1716">
                  <c:v>19.504921200966255</c:v>
                </c:pt>
                <c:pt idx="1717">
                  <c:v>19.504921200966255</c:v>
                </c:pt>
                <c:pt idx="1718">
                  <c:v>19.504921200966255</c:v>
                </c:pt>
                <c:pt idx="1719">
                  <c:v>19.504921200966255</c:v>
                </c:pt>
                <c:pt idx="1720">
                  <c:v>19.504921200966255</c:v>
                </c:pt>
                <c:pt idx="1721">
                  <c:v>19.504921200966255</c:v>
                </c:pt>
                <c:pt idx="1722">
                  <c:v>19.504921200966255</c:v>
                </c:pt>
                <c:pt idx="1723">
                  <c:v>19.504921200966255</c:v>
                </c:pt>
                <c:pt idx="1724">
                  <c:v>19.504921200966255</c:v>
                </c:pt>
                <c:pt idx="1725">
                  <c:v>19.504921200966255</c:v>
                </c:pt>
                <c:pt idx="1726">
                  <c:v>19.504921200966255</c:v>
                </c:pt>
                <c:pt idx="1727">
                  <c:v>19.504921200966255</c:v>
                </c:pt>
                <c:pt idx="1728">
                  <c:v>19.504921200966255</c:v>
                </c:pt>
                <c:pt idx="1729">
                  <c:v>19.504921200966255</c:v>
                </c:pt>
                <c:pt idx="1730">
                  <c:v>19.504921200966255</c:v>
                </c:pt>
                <c:pt idx="1731">
                  <c:v>19.504921200966255</c:v>
                </c:pt>
                <c:pt idx="1732">
                  <c:v>19.504921200966255</c:v>
                </c:pt>
                <c:pt idx="1733">
                  <c:v>19.504921200966255</c:v>
                </c:pt>
                <c:pt idx="1734">
                  <c:v>19.504921200966255</c:v>
                </c:pt>
                <c:pt idx="1735">
                  <c:v>19.504921200966255</c:v>
                </c:pt>
                <c:pt idx="1736">
                  <c:v>19.504921200966255</c:v>
                </c:pt>
                <c:pt idx="1737">
                  <c:v>19.504921200966255</c:v>
                </c:pt>
                <c:pt idx="1738">
                  <c:v>19.504921200966255</c:v>
                </c:pt>
                <c:pt idx="1739">
                  <c:v>19.504921200966255</c:v>
                </c:pt>
                <c:pt idx="1740">
                  <c:v>19.504921200966255</c:v>
                </c:pt>
                <c:pt idx="1741">
                  <c:v>19.504921200966255</c:v>
                </c:pt>
                <c:pt idx="1742">
                  <c:v>19.504921200966255</c:v>
                </c:pt>
                <c:pt idx="1743">
                  <c:v>19.504921200966255</c:v>
                </c:pt>
                <c:pt idx="1744">
                  <c:v>19.504921200966255</c:v>
                </c:pt>
                <c:pt idx="1745">
                  <c:v>19.504921200966255</c:v>
                </c:pt>
                <c:pt idx="1746">
                  <c:v>19.504921200966255</c:v>
                </c:pt>
                <c:pt idx="1747">
                  <c:v>19.504921200966255</c:v>
                </c:pt>
                <c:pt idx="1748">
                  <c:v>19.504921200966255</c:v>
                </c:pt>
                <c:pt idx="1749">
                  <c:v>19.504921200966255</c:v>
                </c:pt>
                <c:pt idx="1750">
                  <c:v>19.504921200966255</c:v>
                </c:pt>
                <c:pt idx="1751">
                  <c:v>19.504921200966255</c:v>
                </c:pt>
                <c:pt idx="1752">
                  <c:v>19.504921200966255</c:v>
                </c:pt>
                <c:pt idx="1753">
                  <c:v>19.504921200966255</c:v>
                </c:pt>
                <c:pt idx="1754">
                  <c:v>19.504921200966255</c:v>
                </c:pt>
                <c:pt idx="1755">
                  <c:v>19.504921200966255</c:v>
                </c:pt>
                <c:pt idx="1756">
                  <c:v>19.504921200966255</c:v>
                </c:pt>
                <c:pt idx="1757">
                  <c:v>19.504921200966255</c:v>
                </c:pt>
                <c:pt idx="1758">
                  <c:v>19.504921200966255</c:v>
                </c:pt>
                <c:pt idx="1759">
                  <c:v>19.504921200966255</c:v>
                </c:pt>
                <c:pt idx="1760">
                  <c:v>19.504921200966255</c:v>
                </c:pt>
                <c:pt idx="1761">
                  <c:v>19.504921200966255</c:v>
                </c:pt>
                <c:pt idx="1762">
                  <c:v>19.504921200966255</c:v>
                </c:pt>
                <c:pt idx="1763">
                  <c:v>19.504921200966255</c:v>
                </c:pt>
                <c:pt idx="1764">
                  <c:v>19.504921200966255</c:v>
                </c:pt>
                <c:pt idx="1765">
                  <c:v>19.504921200966255</c:v>
                </c:pt>
                <c:pt idx="1766">
                  <c:v>19.504921200966255</c:v>
                </c:pt>
                <c:pt idx="1767">
                  <c:v>19.504921200966255</c:v>
                </c:pt>
                <c:pt idx="1768">
                  <c:v>19.504921200966255</c:v>
                </c:pt>
                <c:pt idx="1769">
                  <c:v>19.504921200966255</c:v>
                </c:pt>
                <c:pt idx="1770">
                  <c:v>19.504921200966255</c:v>
                </c:pt>
                <c:pt idx="1771">
                  <c:v>19.504921200966255</c:v>
                </c:pt>
                <c:pt idx="1772">
                  <c:v>19.504921200966255</c:v>
                </c:pt>
                <c:pt idx="1773">
                  <c:v>19.504921200966255</c:v>
                </c:pt>
                <c:pt idx="1774">
                  <c:v>19.504921200966255</c:v>
                </c:pt>
                <c:pt idx="1775">
                  <c:v>19.504921200966255</c:v>
                </c:pt>
                <c:pt idx="1776">
                  <c:v>19.504921200966255</c:v>
                </c:pt>
                <c:pt idx="1777">
                  <c:v>19.504921200966255</c:v>
                </c:pt>
                <c:pt idx="1778">
                  <c:v>19.504921200966255</c:v>
                </c:pt>
                <c:pt idx="1779">
                  <c:v>19.504921200966255</c:v>
                </c:pt>
                <c:pt idx="1780">
                  <c:v>19.504921200966255</c:v>
                </c:pt>
                <c:pt idx="1781">
                  <c:v>19.504921200966255</c:v>
                </c:pt>
                <c:pt idx="1782">
                  <c:v>19.504921200966255</c:v>
                </c:pt>
                <c:pt idx="1783">
                  <c:v>19.504921200966255</c:v>
                </c:pt>
                <c:pt idx="1784">
                  <c:v>19.504921200966255</c:v>
                </c:pt>
                <c:pt idx="1785">
                  <c:v>19.504921200966255</c:v>
                </c:pt>
                <c:pt idx="1786">
                  <c:v>19.504921200966255</c:v>
                </c:pt>
                <c:pt idx="1787">
                  <c:v>19.504921200966255</c:v>
                </c:pt>
                <c:pt idx="1788">
                  <c:v>19.504921200966255</c:v>
                </c:pt>
                <c:pt idx="1789">
                  <c:v>19.504921200966255</c:v>
                </c:pt>
                <c:pt idx="1790">
                  <c:v>19.504921200966255</c:v>
                </c:pt>
                <c:pt idx="1791">
                  <c:v>19.504921200966255</c:v>
                </c:pt>
                <c:pt idx="1792">
                  <c:v>19.504921200966255</c:v>
                </c:pt>
                <c:pt idx="1793">
                  <c:v>19.504921200966255</c:v>
                </c:pt>
                <c:pt idx="1794">
                  <c:v>19.504921200966255</c:v>
                </c:pt>
                <c:pt idx="1795">
                  <c:v>19.504921200966255</c:v>
                </c:pt>
                <c:pt idx="1796">
                  <c:v>19.504921200966255</c:v>
                </c:pt>
                <c:pt idx="1797">
                  <c:v>19.504921200966255</c:v>
                </c:pt>
                <c:pt idx="1798">
                  <c:v>19.504921200966255</c:v>
                </c:pt>
                <c:pt idx="1799">
                  <c:v>19.504921200966255</c:v>
                </c:pt>
                <c:pt idx="1800">
                  <c:v>19.504921200966255</c:v>
                </c:pt>
                <c:pt idx="1801">
                  <c:v>19.504921200966255</c:v>
                </c:pt>
                <c:pt idx="1802">
                  <c:v>19.504921200966255</c:v>
                </c:pt>
                <c:pt idx="1803">
                  <c:v>19.504921200966255</c:v>
                </c:pt>
                <c:pt idx="1804">
                  <c:v>19.504921200966255</c:v>
                </c:pt>
                <c:pt idx="1805">
                  <c:v>19.504921200966255</c:v>
                </c:pt>
                <c:pt idx="1806">
                  <c:v>19.504921200966255</c:v>
                </c:pt>
                <c:pt idx="1807">
                  <c:v>19.504921200966255</c:v>
                </c:pt>
                <c:pt idx="1808">
                  <c:v>19.504921200966255</c:v>
                </c:pt>
                <c:pt idx="1809">
                  <c:v>19.504921200966255</c:v>
                </c:pt>
                <c:pt idx="1810">
                  <c:v>19.504921200966255</c:v>
                </c:pt>
                <c:pt idx="1811">
                  <c:v>19.504921200966255</c:v>
                </c:pt>
                <c:pt idx="1812">
                  <c:v>19.504921200966255</c:v>
                </c:pt>
                <c:pt idx="1813">
                  <c:v>19.504921200966255</c:v>
                </c:pt>
                <c:pt idx="1814">
                  <c:v>19.504921200966255</c:v>
                </c:pt>
                <c:pt idx="1815">
                  <c:v>19.504921200966255</c:v>
                </c:pt>
                <c:pt idx="1816">
                  <c:v>19.504921200966255</c:v>
                </c:pt>
                <c:pt idx="1817">
                  <c:v>19.504921200966255</c:v>
                </c:pt>
                <c:pt idx="1818">
                  <c:v>19.504921200966255</c:v>
                </c:pt>
                <c:pt idx="1819">
                  <c:v>19.504921200966255</c:v>
                </c:pt>
                <c:pt idx="1820">
                  <c:v>19.504921200966255</c:v>
                </c:pt>
                <c:pt idx="1821">
                  <c:v>19.504921200966255</c:v>
                </c:pt>
                <c:pt idx="1822">
                  <c:v>19.504921200966255</c:v>
                </c:pt>
                <c:pt idx="1823">
                  <c:v>19.504921200966255</c:v>
                </c:pt>
                <c:pt idx="1824">
                  <c:v>19.504921200966255</c:v>
                </c:pt>
                <c:pt idx="1825">
                  <c:v>19.504921200966255</c:v>
                </c:pt>
                <c:pt idx="1826">
                  <c:v>19.504921200966255</c:v>
                </c:pt>
                <c:pt idx="1827">
                  <c:v>19.504921200966255</c:v>
                </c:pt>
                <c:pt idx="1828">
                  <c:v>19.504921200966255</c:v>
                </c:pt>
                <c:pt idx="1829">
                  <c:v>19.504921200966255</c:v>
                </c:pt>
                <c:pt idx="1830">
                  <c:v>19.504921200966255</c:v>
                </c:pt>
                <c:pt idx="1831">
                  <c:v>19.504921200966255</c:v>
                </c:pt>
                <c:pt idx="1832">
                  <c:v>19.504921200966255</c:v>
                </c:pt>
                <c:pt idx="1833">
                  <c:v>19.504921200966255</c:v>
                </c:pt>
                <c:pt idx="1834">
                  <c:v>19.504921200966255</c:v>
                </c:pt>
                <c:pt idx="1835">
                  <c:v>19.504921200966255</c:v>
                </c:pt>
                <c:pt idx="1836">
                  <c:v>19.504921200966255</c:v>
                </c:pt>
                <c:pt idx="1837">
                  <c:v>19.504921200966255</c:v>
                </c:pt>
                <c:pt idx="1838">
                  <c:v>19.504921200966255</c:v>
                </c:pt>
                <c:pt idx="1839">
                  <c:v>19.504921200966255</c:v>
                </c:pt>
                <c:pt idx="1840">
                  <c:v>19.504921200966255</c:v>
                </c:pt>
                <c:pt idx="1841">
                  <c:v>19.504921200966255</c:v>
                </c:pt>
                <c:pt idx="1842">
                  <c:v>19.504921200966255</c:v>
                </c:pt>
                <c:pt idx="1843">
                  <c:v>19.504921200966255</c:v>
                </c:pt>
                <c:pt idx="1844">
                  <c:v>19.504921200966255</c:v>
                </c:pt>
                <c:pt idx="1845">
                  <c:v>19.504921200966255</c:v>
                </c:pt>
                <c:pt idx="1846">
                  <c:v>19.504921200966255</c:v>
                </c:pt>
                <c:pt idx="1847">
                  <c:v>19.504921200966255</c:v>
                </c:pt>
                <c:pt idx="1848">
                  <c:v>19.504921200966255</c:v>
                </c:pt>
                <c:pt idx="1849">
                  <c:v>19.504921200966255</c:v>
                </c:pt>
                <c:pt idx="1850">
                  <c:v>19.504921200966255</c:v>
                </c:pt>
                <c:pt idx="1851">
                  <c:v>19.504921200966255</c:v>
                </c:pt>
                <c:pt idx="1852">
                  <c:v>19.504921200966255</c:v>
                </c:pt>
                <c:pt idx="1853">
                  <c:v>19.504921200966255</c:v>
                </c:pt>
                <c:pt idx="1854">
                  <c:v>19.504921200966255</c:v>
                </c:pt>
                <c:pt idx="1855">
                  <c:v>19.504921200966255</c:v>
                </c:pt>
                <c:pt idx="1856">
                  <c:v>19.504921200966255</c:v>
                </c:pt>
                <c:pt idx="1857">
                  <c:v>19.504921200966255</c:v>
                </c:pt>
                <c:pt idx="1858">
                  <c:v>19.504921200966255</c:v>
                </c:pt>
                <c:pt idx="1859">
                  <c:v>19.504921200966255</c:v>
                </c:pt>
                <c:pt idx="1860">
                  <c:v>19.504921200966255</c:v>
                </c:pt>
                <c:pt idx="1861">
                  <c:v>19.504921200966255</c:v>
                </c:pt>
                <c:pt idx="1862">
                  <c:v>19.504921200966255</c:v>
                </c:pt>
                <c:pt idx="1863">
                  <c:v>19.504921200966255</c:v>
                </c:pt>
                <c:pt idx="1864">
                  <c:v>19.504921200966255</c:v>
                </c:pt>
                <c:pt idx="1865">
                  <c:v>19.504921200966255</c:v>
                </c:pt>
                <c:pt idx="1866">
                  <c:v>19.504921200966255</c:v>
                </c:pt>
                <c:pt idx="1867">
                  <c:v>19.504921200966255</c:v>
                </c:pt>
                <c:pt idx="1868">
                  <c:v>19.504921200966255</c:v>
                </c:pt>
                <c:pt idx="1869">
                  <c:v>19.504921200966255</c:v>
                </c:pt>
                <c:pt idx="1870">
                  <c:v>19.504921200966255</c:v>
                </c:pt>
                <c:pt idx="1871">
                  <c:v>19.504921200966255</c:v>
                </c:pt>
                <c:pt idx="1872">
                  <c:v>19.504921200966255</c:v>
                </c:pt>
                <c:pt idx="1873">
                  <c:v>19.504921200966255</c:v>
                </c:pt>
                <c:pt idx="1874">
                  <c:v>19.504921200966255</c:v>
                </c:pt>
                <c:pt idx="1875">
                  <c:v>19.504921200966255</c:v>
                </c:pt>
                <c:pt idx="1876">
                  <c:v>19.504921200966255</c:v>
                </c:pt>
                <c:pt idx="1877">
                  <c:v>19.504921200966255</c:v>
                </c:pt>
                <c:pt idx="1878">
                  <c:v>19.504921200966255</c:v>
                </c:pt>
                <c:pt idx="1879">
                  <c:v>19.504921200966255</c:v>
                </c:pt>
                <c:pt idx="1880">
                  <c:v>19.504921200966255</c:v>
                </c:pt>
                <c:pt idx="1881">
                  <c:v>19.504921200966255</c:v>
                </c:pt>
                <c:pt idx="1882">
                  <c:v>19.504921200966255</c:v>
                </c:pt>
                <c:pt idx="1883">
                  <c:v>19.504921200966255</c:v>
                </c:pt>
                <c:pt idx="1884">
                  <c:v>19.504921200966255</c:v>
                </c:pt>
                <c:pt idx="1885">
                  <c:v>19.504921200966255</c:v>
                </c:pt>
                <c:pt idx="1886">
                  <c:v>19.504921200966255</c:v>
                </c:pt>
                <c:pt idx="1887">
                  <c:v>19.504921200966255</c:v>
                </c:pt>
                <c:pt idx="1888">
                  <c:v>19.504921200966255</c:v>
                </c:pt>
                <c:pt idx="1889">
                  <c:v>19.504921200966255</c:v>
                </c:pt>
                <c:pt idx="1890">
                  <c:v>19.504921200966255</c:v>
                </c:pt>
                <c:pt idx="1891">
                  <c:v>19.504921200966255</c:v>
                </c:pt>
                <c:pt idx="1892">
                  <c:v>19.504921200966255</c:v>
                </c:pt>
                <c:pt idx="1893">
                  <c:v>19.504921200966255</c:v>
                </c:pt>
                <c:pt idx="1894">
                  <c:v>19.504921200966255</c:v>
                </c:pt>
                <c:pt idx="1895">
                  <c:v>19.504921200966255</c:v>
                </c:pt>
                <c:pt idx="1896">
                  <c:v>19.504921200966255</c:v>
                </c:pt>
                <c:pt idx="1897">
                  <c:v>19.504921200966255</c:v>
                </c:pt>
                <c:pt idx="1898">
                  <c:v>19.504921200966255</c:v>
                </c:pt>
                <c:pt idx="1899">
                  <c:v>19.504921200966255</c:v>
                </c:pt>
                <c:pt idx="1900">
                  <c:v>19.504921200966255</c:v>
                </c:pt>
                <c:pt idx="1901">
                  <c:v>19.504921200966255</c:v>
                </c:pt>
                <c:pt idx="1902">
                  <c:v>19.504921200966255</c:v>
                </c:pt>
                <c:pt idx="1903">
                  <c:v>19.504921200966255</c:v>
                </c:pt>
                <c:pt idx="1904">
                  <c:v>19.504921200966255</c:v>
                </c:pt>
                <c:pt idx="1905">
                  <c:v>19.504921200966255</c:v>
                </c:pt>
                <c:pt idx="1906">
                  <c:v>19.504921200966255</c:v>
                </c:pt>
                <c:pt idx="1907">
                  <c:v>19.504921200966255</c:v>
                </c:pt>
                <c:pt idx="1908">
                  <c:v>19.504921200966255</c:v>
                </c:pt>
                <c:pt idx="1909">
                  <c:v>19.504921200966255</c:v>
                </c:pt>
                <c:pt idx="1910">
                  <c:v>19.504921200966255</c:v>
                </c:pt>
                <c:pt idx="1911">
                  <c:v>19.504921200966255</c:v>
                </c:pt>
                <c:pt idx="1912">
                  <c:v>19.504921200966255</c:v>
                </c:pt>
                <c:pt idx="1913">
                  <c:v>19.504921200966255</c:v>
                </c:pt>
                <c:pt idx="1914">
                  <c:v>19.504921200966255</c:v>
                </c:pt>
                <c:pt idx="1915">
                  <c:v>19.504921200966255</c:v>
                </c:pt>
                <c:pt idx="1916">
                  <c:v>19.504921200966255</c:v>
                </c:pt>
                <c:pt idx="1917">
                  <c:v>19.504921200966255</c:v>
                </c:pt>
                <c:pt idx="1918">
                  <c:v>19.504921200966255</c:v>
                </c:pt>
                <c:pt idx="1919">
                  <c:v>19.504921200966255</c:v>
                </c:pt>
                <c:pt idx="1920">
                  <c:v>19.504921200966255</c:v>
                </c:pt>
                <c:pt idx="1921">
                  <c:v>19.504921200966255</c:v>
                </c:pt>
                <c:pt idx="1922">
                  <c:v>19.504921200966255</c:v>
                </c:pt>
                <c:pt idx="1923">
                  <c:v>19.504921200966255</c:v>
                </c:pt>
                <c:pt idx="1924">
                  <c:v>19.504921200966255</c:v>
                </c:pt>
                <c:pt idx="1925">
                  <c:v>19.504921200966255</c:v>
                </c:pt>
                <c:pt idx="1926">
                  <c:v>19.504921200966255</c:v>
                </c:pt>
                <c:pt idx="1927">
                  <c:v>19.504921200966255</c:v>
                </c:pt>
                <c:pt idx="1928">
                  <c:v>19.504921200966255</c:v>
                </c:pt>
                <c:pt idx="1929">
                  <c:v>19.504921200966255</c:v>
                </c:pt>
                <c:pt idx="1930">
                  <c:v>19.504921200966255</c:v>
                </c:pt>
                <c:pt idx="1931">
                  <c:v>19.504921200966255</c:v>
                </c:pt>
                <c:pt idx="1932">
                  <c:v>19.504921200966255</c:v>
                </c:pt>
                <c:pt idx="1933">
                  <c:v>19.504921200966255</c:v>
                </c:pt>
                <c:pt idx="1934">
                  <c:v>19.504921200966255</c:v>
                </c:pt>
                <c:pt idx="1935">
                  <c:v>19.504921200966255</c:v>
                </c:pt>
                <c:pt idx="1936">
                  <c:v>19.504921200966255</c:v>
                </c:pt>
                <c:pt idx="1937">
                  <c:v>19.504921200966255</c:v>
                </c:pt>
                <c:pt idx="1938">
                  <c:v>19.504921200966255</c:v>
                </c:pt>
                <c:pt idx="1939">
                  <c:v>19.504921200966255</c:v>
                </c:pt>
                <c:pt idx="1940">
                  <c:v>19.504921200966255</c:v>
                </c:pt>
                <c:pt idx="1941">
                  <c:v>19.504921200966255</c:v>
                </c:pt>
                <c:pt idx="1942">
                  <c:v>19.504921200966255</c:v>
                </c:pt>
                <c:pt idx="1943">
                  <c:v>19.504921200966255</c:v>
                </c:pt>
                <c:pt idx="1944">
                  <c:v>19.504921200966255</c:v>
                </c:pt>
                <c:pt idx="1945">
                  <c:v>19.504921200966255</c:v>
                </c:pt>
                <c:pt idx="1946">
                  <c:v>19.504921200966255</c:v>
                </c:pt>
                <c:pt idx="1947">
                  <c:v>19.504921200966255</c:v>
                </c:pt>
                <c:pt idx="1948">
                  <c:v>19.504921200966255</c:v>
                </c:pt>
                <c:pt idx="1949">
                  <c:v>19.504921200966255</c:v>
                </c:pt>
                <c:pt idx="1950">
                  <c:v>19.504921200966255</c:v>
                </c:pt>
                <c:pt idx="1951">
                  <c:v>19.504921200966255</c:v>
                </c:pt>
                <c:pt idx="1952">
                  <c:v>19.504921200966255</c:v>
                </c:pt>
                <c:pt idx="1953">
                  <c:v>19.504921200966255</c:v>
                </c:pt>
                <c:pt idx="1954">
                  <c:v>19.504921200966255</c:v>
                </c:pt>
                <c:pt idx="1955">
                  <c:v>19.504921200966255</c:v>
                </c:pt>
                <c:pt idx="1956">
                  <c:v>19.504921200966255</c:v>
                </c:pt>
                <c:pt idx="1957">
                  <c:v>19.504921200966255</c:v>
                </c:pt>
                <c:pt idx="1958">
                  <c:v>19.504921200966255</c:v>
                </c:pt>
                <c:pt idx="1959">
                  <c:v>19.504921200966255</c:v>
                </c:pt>
                <c:pt idx="1960">
                  <c:v>19.504921200966255</c:v>
                </c:pt>
                <c:pt idx="1961">
                  <c:v>19.504921200966255</c:v>
                </c:pt>
                <c:pt idx="1962">
                  <c:v>19.504921200966255</c:v>
                </c:pt>
                <c:pt idx="1963">
                  <c:v>19.504921200966255</c:v>
                </c:pt>
                <c:pt idx="1964">
                  <c:v>19.504921200966255</c:v>
                </c:pt>
                <c:pt idx="1965">
                  <c:v>19.504921200966255</c:v>
                </c:pt>
                <c:pt idx="1966">
                  <c:v>19.504921200966255</c:v>
                </c:pt>
                <c:pt idx="1967">
                  <c:v>19.504921200966255</c:v>
                </c:pt>
                <c:pt idx="1968">
                  <c:v>19.504921200966255</c:v>
                </c:pt>
                <c:pt idx="1969">
                  <c:v>19.504921200966255</c:v>
                </c:pt>
                <c:pt idx="1970">
                  <c:v>19.504921200966255</c:v>
                </c:pt>
                <c:pt idx="1971">
                  <c:v>19.504921200966255</c:v>
                </c:pt>
                <c:pt idx="1972">
                  <c:v>19.504921200966255</c:v>
                </c:pt>
                <c:pt idx="1973">
                  <c:v>19.504921200966255</c:v>
                </c:pt>
                <c:pt idx="1974">
                  <c:v>19.504921200966255</c:v>
                </c:pt>
                <c:pt idx="1975">
                  <c:v>19.504921200966255</c:v>
                </c:pt>
                <c:pt idx="1976">
                  <c:v>19.504921200966255</c:v>
                </c:pt>
                <c:pt idx="1977">
                  <c:v>19.504921200966255</c:v>
                </c:pt>
                <c:pt idx="1978">
                  <c:v>19.504921200966255</c:v>
                </c:pt>
                <c:pt idx="1979">
                  <c:v>19.504921200966255</c:v>
                </c:pt>
                <c:pt idx="1980">
                  <c:v>19.504921200966255</c:v>
                </c:pt>
                <c:pt idx="1981">
                  <c:v>19.504921200966255</c:v>
                </c:pt>
                <c:pt idx="1982">
                  <c:v>19.504921200966255</c:v>
                </c:pt>
                <c:pt idx="1983">
                  <c:v>19.504921200966255</c:v>
                </c:pt>
                <c:pt idx="1984">
                  <c:v>19.504921200966255</c:v>
                </c:pt>
                <c:pt idx="1985">
                  <c:v>19.504921200966255</c:v>
                </c:pt>
                <c:pt idx="1986">
                  <c:v>19.504921200966255</c:v>
                </c:pt>
                <c:pt idx="1987">
                  <c:v>19.504921200966255</c:v>
                </c:pt>
                <c:pt idx="1988">
                  <c:v>19.504921200966255</c:v>
                </c:pt>
                <c:pt idx="1989">
                  <c:v>19.504921200966255</c:v>
                </c:pt>
                <c:pt idx="1990">
                  <c:v>19.504921200966255</c:v>
                </c:pt>
                <c:pt idx="1991">
                  <c:v>19.504921200966255</c:v>
                </c:pt>
                <c:pt idx="1992">
                  <c:v>19.504921200966255</c:v>
                </c:pt>
                <c:pt idx="1993">
                  <c:v>19.504921200966255</c:v>
                </c:pt>
                <c:pt idx="1994">
                  <c:v>19.504921200966255</c:v>
                </c:pt>
                <c:pt idx="1995">
                  <c:v>19.504921200966255</c:v>
                </c:pt>
                <c:pt idx="1996">
                  <c:v>19.504921200966255</c:v>
                </c:pt>
                <c:pt idx="1997">
                  <c:v>19.504921200966255</c:v>
                </c:pt>
                <c:pt idx="1998">
                  <c:v>19.504921200966255</c:v>
                </c:pt>
                <c:pt idx="1999">
                  <c:v>19.504921200966255</c:v>
                </c:pt>
                <c:pt idx="2000">
                  <c:v>19.504921200966255</c:v>
                </c:pt>
                <c:pt idx="2001">
                  <c:v>19.504921200966255</c:v>
                </c:pt>
                <c:pt idx="2002">
                  <c:v>19.504921200966255</c:v>
                </c:pt>
                <c:pt idx="2003">
                  <c:v>19.504921200966255</c:v>
                </c:pt>
                <c:pt idx="2004">
                  <c:v>19.504921200966255</c:v>
                </c:pt>
                <c:pt idx="2005">
                  <c:v>19.504921200966255</c:v>
                </c:pt>
                <c:pt idx="2006">
                  <c:v>19.504921200966255</c:v>
                </c:pt>
                <c:pt idx="2007">
                  <c:v>19.504921200966255</c:v>
                </c:pt>
                <c:pt idx="2008">
                  <c:v>19.504921200966255</c:v>
                </c:pt>
                <c:pt idx="2009">
                  <c:v>19.504921200966255</c:v>
                </c:pt>
                <c:pt idx="2010">
                  <c:v>19.504921200966255</c:v>
                </c:pt>
                <c:pt idx="2011">
                  <c:v>19.504921200966255</c:v>
                </c:pt>
                <c:pt idx="2012">
                  <c:v>19.504921200966255</c:v>
                </c:pt>
                <c:pt idx="2013">
                  <c:v>19.504921200966255</c:v>
                </c:pt>
                <c:pt idx="2014">
                  <c:v>19.504921200966255</c:v>
                </c:pt>
                <c:pt idx="2015">
                  <c:v>19.504921200966255</c:v>
                </c:pt>
                <c:pt idx="2016">
                  <c:v>19.504921200966255</c:v>
                </c:pt>
                <c:pt idx="2017">
                  <c:v>19.504921200966255</c:v>
                </c:pt>
                <c:pt idx="2018">
                  <c:v>19.504921200966255</c:v>
                </c:pt>
                <c:pt idx="2019">
                  <c:v>19.504921200966255</c:v>
                </c:pt>
                <c:pt idx="2020">
                  <c:v>19.504921200966255</c:v>
                </c:pt>
                <c:pt idx="2021">
                  <c:v>19.504921200966255</c:v>
                </c:pt>
                <c:pt idx="2022">
                  <c:v>19.504921200966255</c:v>
                </c:pt>
                <c:pt idx="2023">
                  <c:v>19.504921200966255</c:v>
                </c:pt>
                <c:pt idx="2024">
                  <c:v>19.504921200966255</c:v>
                </c:pt>
                <c:pt idx="2025">
                  <c:v>19.504921200966255</c:v>
                </c:pt>
                <c:pt idx="2026">
                  <c:v>19.504921200966255</c:v>
                </c:pt>
                <c:pt idx="2027">
                  <c:v>19.504921200966255</c:v>
                </c:pt>
                <c:pt idx="2028">
                  <c:v>19.504921200966255</c:v>
                </c:pt>
                <c:pt idx="2029">
                  <c:v>19.504921200966255</c:v>
                </c:pt>
                <c:pt idx="2030">
                  <c:v>19.504921200966255</c:v>
                </c:pt>
                <c:pt idx="2031">
                  <c:v>19.504921200966255</c:v>
                </c:pt>
                <c:pt idx="2032">
                  <c:v>19.504921200966255</c:v>
                </c:pt>
                <c:pt idx="2033">
                  <c:v>19.504921200966255</c:v>
                </c:pt>
                <c:pt idx="2034">
                  <c:v>19.504921200966255</c:v>
                </c:pt>
                <c:pt idx="2035">
                  <c:v>19.504921200966255</c:v>
                </c:pt>
                <c:pt idx="2036">
                  <c:v>19.504921200966255</c:v>
                </c:pt>
                <c:pt idx="2037">
                  <c:v>19.504921200966255</c:v>
                </c:pt>
                <c:pt idx="2038">
                  <c:v>19.504921200966255</c:v>
                </c:pt>
                <c:pt idx="2039">
                  <c:v>19.504921200966255</c:v>
                </c:pt>
                <c:pt idx="2040">
                  <c:v>19.504921200966255</c:v>
                </c:pt>
                <c:pt idx="2041">
                  <c:v>19.504921200966255</c:v>
                </c:pt>
                <c:pt idx="2042">
                  <c:v>19.504921200966255</c:v>
                </c:pt>
                <c:pt idx="2043">
                  <c:v>19.504921200966255</c:v>
                </c:pt>
                <c:pt idx="2044">
                  <c:v>19.504921200966255</c:v>
                </c:pt>
                <c:pt idx="2045">
                  <c:v>19.504921200966255</c:v>
                </c:pt>
                <c:pt idx="2046">
                  <c:v>19.504921200966255</c:v>
                </c:pt>
                <c:pt idx="2047">
                  <c:v>19.504921200966255</c:v>
                </c:pt>
                <c:pt idx="2048">
                  <c:v>19.504921200966255</c:v>
                </c:pt>
                <c:pt idx="2049">
                  <c:v>19.504921200966255</c:v>
                </c:pt>
                <c:pt idx="2050">
                  <c:v>19.504921200966255</c:v>
                </c:pt>
                <c:pt idx="2051">
                  <c:v>19.504921200966255</c:v>
                </c:pt>
                <c:pt idx="2052">
                  <c:v>19.504921200966255</c:v>
                </c:pt>
                <c:pt idx="2053">
                  <c:v>19.504921200966255</c:v>
                </c:pt>
                <c:pt idx="2054">
                  <c:v>19.504921200966255</c:v>
                </c:pt>
                <c:pt idx="2055">
                  <c:v>19.504921200966255</c:v>
                </c:pt>
                <c:pt idx="2056">
                  <c:v>19.504921200966255</c:v>
                </c:pt>
                <c:pt idx="2057">
                  <c:v>19.504921200966255</c:v>
                </c:pt>
                <c:pt idx="2058">
                  <c:v>19.504921200966255</c:v>
                </c:pt>
                <c:pt idx="2059">
                  <c:v>19.504921200966255</c:v>
                </c:pt>
                <c:pt idx="2060">
                  <c:v>19.504921200966255</c:v>
                </c:pt>
                <c:pt idx="2061">
                  <c:v>19.504921200966255</c:v>
                </c:pt>
                <c:pt idx="2062">
                  <c:v>19.504921200966255</c:v>
                </c:pt>
                <c:pt idx="2063">
                  <c:v>19.504921200966255</c:v>
                </c:pt>
                <c:pt idx="2064">
                  <c:v>19.504921200966255</c:v>
                </c:pt>
                <c:pt idx="2065">
                  <c:v>19.504921200966255</c:v>
                </c:pt>
                <c:pt idx="2066">
                  <c:v>19.504921200966255</c:v>
                </c:pt>
                <c:pt idx="2067">
                  <c:v>19.504921200966255</c:v>
                </c:pt>
                <c:pt idx="2068">
                  <c:v>19.504921200966255</c:v>
                </c:pt>
                <c:pt idx="2069">
                  <c:v>19.504921200966255</c:v>
                </c:pt>
                <c:pt idx="2070">
                  <c:v>19.504921200966255</c:v>
                </c:pt>
                <c:pt idx="2071">
                  <c:v>19.504921200966255</c:v>
                </c:pt>
                <c:pt idx="2072">
                  <c:v>19.504921200966255</c:v>
                </c:pt>
                <c:pt idx="2073">
                  <c:v>19.504921200966255</c:v>
                </c:pt>
                <c:pt idx="2074">
                  <c:v>19.504921200966255</c:v>
                </c:pt>
                <c:pt idx="2075">
                  <c:v>19.504921200966255</c:v>
                </c:pt>
                <c:pt idx="2076">
                  <c:v>19.504921200966255</c:v>
                </c:pt>
                <c:pt idx="2077">
                  <c:v>19.504921200966255</c:v>
                </c:pt>
                <c:pt idx="2078">
                  <c:v>19.504921200966255</c:v>
                </c:pt>
                <c:pt idx="2079">
                  <c:v>19.504921200966255</c:v>
                </c:pt>
                <c:pt idx="2080">
                  <c:v>19.504921200966255</c:v>
                </c:pt>
                <c:pt idx="2081">
                  <c:v>19.504921200966255</c:v>
                </c:pt>
                <c:pt idx="2082">
                  <c:v>19.504921200966255</c:v>
                </c:pt>
                <c:pt idx="2083">
                  <c:v>19.504921200966255</c:v>
                </c:pt>
                <c:pt idx="2084">
                  <c:v>19.504921200966255</c:v>
                </c:pt>
                <c:pt idx="2085">
                  <c:v>19.504921200966255</c:v>
                </c:pt>
                <c:pt idx="2086">
                  <c:v>19.504921200966255</c:v>
                </c:pt>
                <c:pt idx="2087">
                  <c:v>19.504921200966255</c:v>
                </c:pt>
                <c:pt idx="2088">
                  <c:v>19.504921200966255</c:v>
                </c:pt>
                <c:pt idx="2089">
                  <c:v>19.504921200966255</c:v>
                </c:pt>
                <c:pt idx="2090">
                  <c:v>19.504921200966255</c:v>
                </c:pt>
                <c:pt idx="2091">
                  <c:v>19.504921200966255</c:v>
                </c:pt>
                <c:pt idx="2092">
                  <c:v>19.504921200966255</c:v>
                </c:pt>
                <c:pt idx="2093">
                  <c:v>19.504921200966255</c:v>
                </c:pt>
                <c:pt idx="2094">
                  <c:v>19.504921200966255</c:v>
                </c:pt>
                <c:pt idx="2095">
                  <c:v>19.504921200966255</c:v>
                </c:pt>
                <c:pt idx="2096">
                  <c:v>19.504921200966255</c:v>
                </c:pt>
                <c:pt idx="2097">
                  <c:v>19.504921200966255</c:v>
                </c:pt>
                <c:pt idx="2098">
                  <c:v>19.504921200966255</c:v>
                </c:pt>
                <c:pt idx="2099">
                  <c:v>19.504921200966255</c:v>
                </c:pt>
                <c:pt idx="2100">
                  <c:v>19.504921200966255</c:v>
                </c:pt>
                <c:pt idx="2101">
                  <c:v>19.504921200966255</c:v>
                </c:pt>
                <c:pt idx="2102">
                  <c:v>19.504921200966255</c:v>
                </c:pt>
                <c:pt idx="2103">
                  <c:v>19.504921200966255</c:v>
                </c:pt>
                <c:pt idx="2104">
                  <c:v>19.504921200966255</c:v>
                </c:pt>
                <c:pt idx="2105">
                  <c:v>19.504921200966255</c:v>
                </c:pt>
                <c:pt idx="2106">
                  <c:v>19.504921200966255</c:v>
                </c:pt>
                <c:pt idx="2107">
                  <c:v>19.504921200966255</c:v>
                </c:pt>
                <c:pt idx="2108">
                  <c:v>19.504921200966255</c:v>
                </c:pt>
                <c:pt idx="2109">
                  <c:v>19.504921200966255</c:v>
                </c:pt>
                <c:pt idx="2110">
                  <c:v>19.504921200966255</c:v>
                </c:pt>
                <c:pt idx="2111">
                  <c:v>19.504921200966255</c:v>
                </c:pt>
                <c:pt idx="2112">
                  <c:v>19.504921200966255</c:v>
                </c:pt>
                <c:pt idx="2113">
                  <c:v>19.504921200966255</c:v>
                </c:pt>
                <c:pt idx="2114">
                  <c:v>19.504921200966255</c:v>
                </c:pt>
                <c:pt idx="2115">
                  <c:v>19.504921200966255</c:v>
                </c:pt>
                <c:pt idx="2116">
                  <c:v>19.504921200966255</c:v>
                </c:pt>
                <c:pt idx="2117">
                  <c:v>19.504921200966255</c:v>
                </c:pt>
                <c:pt idx="2118">
                  <c:v>19.504921200966255</c:v>
                </c:pt>
                <c:pt idx="2119">
                  <c:v>19.504921200966255</c:v>
                </c:pt>
                <c:pt idx="2120">
                  <c:v>19.504921200966255</c:v>
                </c:pt>
                <c:pt idx="2121">
                  <c:v>19.504921200966255</c:v>
                </c:pt>
                <c:pt idx="2122">
                  <c:v>19.504921200966255</c:v>
                </c:pt>
                <c:pt idx="2123">
                  <c:v>19.504921200966255</c:v>
                </c:pt>
                <c:pt idx="2124">
                  <c:v>19.504921200966255</c:v>
                </c:pt>
                <c:pt idx="2125">
                  <c:v>19.504921200966255</c:v>
                </c:pt>
                <c:pt idx="2126">
                  <c:v>19.504921200966255</c:v>
                </c:pt>
                <c:pt idx="2127">
                  <c:v>19.504921200966255</c:v>
                </c:pt>
                <c:pt idx="2128">
                  <c:v>19.504921200966255</c:v>
                </c:pt>
                <c:pt idx="2129">
                  <c:v>19.504921200966255</c:v>
                </c:pt>
                <c:pt idx="2130">
                  <c:v>19.504921200966255</c:v>
                </c:pt>
                <c:pt idx="2131">
                  <c:v>19.504921200966255</c:v>
                </c:pt>
                <c:pt idx="2132">
                  <c:v>19.504921200966255</c:v>
                </c:pt>
                <c:pt idx="2133">
                  <c:v>19.504921200966255</c:v>
                </c:pt>
                <c:pt idx="2134">
                  <c:v>19.504921200966255</c:v>
                </c:pt>
                <c:pt idx="2135">
                  <c:v>19.504921200966255</c:v>
                </c:pt>
                <c:pt idx="2136">
                  <c:v>19.504921200966255</c:v>
                </c:pt>
                <c:pt idx="2137">
                  <c:v>19.504921200966255</c:v>
                </c:pt>
                <c:pt idx="2138">
                  <c:v>19.504921200966255</c:v>
                </c:pt>
                <c:pt idx="2139">
                  <c:v>19.504921200966255</c:v>
                </c:pt>
                <c:pt idx="2140">
                  <c:v>19.504921200966255</c:v>
                </c:pt>
                <c:pt idx="2141">
                  <c:v>19.504921200966255</c:v>
                </c:pt>
                <c:pt idx="2142">
                  <c:v>19.504921200966255</c:v>
                </c:pt>
                <c:pt idx="2143">
                  <c:v>19.504921200966255</c:v>
                </c:pt>
                <c:pt idx="2144">
                  <c:v>19.504921200966255</c:v>
                </c:pt>
                <c:pt idx="2145">
                  <c:v>19.504921200966255</c:v>
                </c:pt>
                <c:pt idx="2146">
                  <c:v>19.504921200966255</c:v>
                </c:pt>
                <c:pt idx="2147">
                  <c:v>19.504921200966255</c:v>
                </c:pt>
                <c:pt idx="2148">
                  <c:v>19.504921200966255</c:v>
                </c:pt>
                <c:pt idx="2149">
                  <c:v>19.504921200966255</c:v>
                </c:pt>
                <c:pt idx="2150">
                  <c:v>19.504921200966255</c:v>
                </c:pt>
                <c:pt idx="2151">
                  <c:v>19.504921200966255</c:v>
                </c:pt>
                <c:pt idx="2152">
                  <c:v>19.504921200966255</c:v>
                </c:pt>
                <c:pt idx="2153">
                  <c:v>19.504921200966255</c:v>
                </c:pt>
                <c:pt idx="2154">
                  <c:v>19.504921200966255</c:v>
                </c:pt>
                <c:pt idx="2155">
                  <c:v>19.504921200966255</c:v>
                </c:pt>
                <c:pt idx="2156">
                  <c:v>19.504921200966255</c:v>
                </c:pt>
                <c:pt idx="2157">
                  <c:v>19.504921200966255</c:v>
                </c:pt>
                <c:pt idx="2158">
                  <c:v>19.504921200966255</c:v>
                </c:pt>
                <c:pt idx="2159">
                  <c:v>19.504921200966255</c:v>
                </c:pt>
                <c:pt idx="2160">
                  <c:v>19.504921200966255</c:v>
                </c:pt>
                <c:pt idx="2161">
                  <c:v>19.504921200966255</c:v>
                </c:pt>
                <c:pt idx="2162">
                  <c:v>19.504921200966255</c:v>
                </c:pt>
                <c:pt idx="2163">
                  <c:v>19.504921200966255</c:v>
                </c:pt>
                <c:pt idx="2164">
                  <c:v>19.504921200966255</c:v>
                </c:pt>
                <c:pt idx="2165">
                  <c:v>19.504921200966255</c:v>
                </c:pt>
                <c:pt idx="2166">
                  <c:v>19.504921200966255</c:v>
                </c:pt>
                <c:pt idx="2167">
                  <c:v>19.504921200966255</c:v>
                </c:pt>
                <c:pt idx="2168">
                  <c:v>19.504921200966255</c:v>
                </c:pt>
                <c:pt idx="2169">
                  <c:v>19.504921200966255</c:v>
                </c:pt>
                <c:pt idx="2170">
                  <c:v>19.504921200966255</c:v>
                </c:pt>
                <c:pt idx="2171">
                  <c:v>19.504921200966255</c:v>
                </c:pt>
                <c:pt idx="2172">
                  <c:v>19.504921200966255</c:v>
                </c:pt>
                <c:pt idx="2173">
                  <c:v>19.504921200966255</c:v>
                </c:pt>
                <c:pt idx="2174">
                  <c:v>19.504921200966255</c:v>
                </c:pt>
                <c:pt idx="2175">
                  <c:v>19.504921200966255</c:v>
                </c:pt>
                <c:pt idx="2176">
                  <c:v>19.504921200966255</c:v>
                </c:pt>
                <c:pt idx="2177">
                  <c:v>19.504921200966255</c:v>
                </c:pt>
                <c:pt idx="2178">
                  <c:v>19.504921200966255</c:v>
                </c:pt>
                <c:pt idx="2179">
                  <c:v>19.504921200966255</c:v>
                </c:pt>
                <c:pt idx="2180">
                  <c:v>19.504921200966255</c:v>
                </c:pt>
                <c:pt idx="2181">
                  <c:v>19.504921200966255</c:v>
                </c:pt>
                <c:pt idx="2182">
                  <c:v>19.504921200966255</c:v>
                </c:pt>
                <c:pt idx="2183">
                  <c:v>19.504921200966255</c:v>
                </c:pt>
                <c:pt idx="2184">
                  <c:v>19.504921200966255</c:v>
                </c:pt>
                <c:pt idx="2185">
                  <c:v>19.504921200966255</c:v>
                </c:pt>
                <c:pt idx="2186">
                  <c:v>19.504921200966255</c:v>
                </c:pt>
                <c:pt idx="2187">
                  <c:v>19.504921200966255</c:v>
                </c:pt>
                <c:pt idx="2188">
                  <c:v>19.504921200966255</c:v>
                </c:pt>
                <c:pt idx="2189">
                  <c:v>19.504921200966255</c:v>
                </c:pt>
                <c:pt idx="2190">
                  <c:v>19.504921200966255</c:v>
                </c:pt>
                <c:pt idx="2191">
                  <c:v>19.504921200966255</c:v>
                </c:pt>
                <c:pt idx="2192">
                  <c:v>19.504921200966255</c:v>
                </c:pt>
                <c:pt idx="2193">
                  <c:v>19.504921200966255</c:v>
                </c:pt>
                <c:pt idx="2194">
                  <c:v>19.504921200966255</c:v>
                </c:pt>
                <c:pt idx="2195">
                  <c:v>19.504921200966255</c:v>
                </c:pt>
                <c:pt idx="2196">
                  <c:v>19.504921200966255</c:v>
                </c:pt>
                <c:pt idx="2197">
                  <c:v>19.504921200966255</c:v>
                </c:pt>
                <c:pt idx="2198">
                  <c:v>19.504921200966255</c:v>
                </c:pt>
                <c:pt idx="2199">
                  <c:v>19.504921200966255</c:v>
                </c:pt>
                <c:pt idx="2200">
                  <c:v>19.504921200966255</c:v>
                </c:pt>
                <c:pt idx="2201">
                  <c:v>19.504921200966255</c:v>
                </c:pt>
                <c:pt idx="2202">
                  <c:v>19.504921200966255</c:v>
                </c:pt>
                <c:pt idx="2203">
                  <c:v>19.504921200966255</c:v>
                </c:pt>
                <c:pt idx="2204">
                  <c:v>19.504921200966255</c:v>
                </c:pt>
                <c:pt idx="2205">
                  <c:v>19.504921200966255</c:v>
                </c:pt>
                <c:pt idx="2206">
                  <c:v>19.504921200966255</c:v>
                </c:pt>
                <c:pt idx="2207">
                  <c:v>19.504921200966255</c:v>
                </c:pt>
                <c:pt idx="2208">
                  <c:v>19.504921200966255</c:v>
                </c:pt>
                <c:pt idx="2209">
                  <c:v>19.504921200966255</c:v>
                </c:pt>
                <c:pt idx="2210">
                  <c:v>19.504921200966255</c:v>
                </c:pt>
                <c:pt idx="2211">
                  <c:v>19.504921200966255</c:v>
                </c:pt>
                <c:pt idx="2212">
                  <c:v>19.504921200966255</c:v>
                </c:pt>
                <c:pt idx="2213">
                  <c:v>19.504921200966255</c:v>
                </c:pt>
                <c:pt idx="2214">
                  <c:v>19.504921200966255</c:v>
                </c:pt>
                <c:pt idx="2215">
                  <c:v>19.504921200966255</c:v>
                </c:pt>
                <c:pt idx="2216">
                  <c:v>19.504921200966255</c:v>
                </c:pt>
                <c:pt idx="2217">
                  <c:v>19.504921200966255</c:v>
                </c:pt>
                <c:pt idx="2218">
                  <c:v>19.504921200966255</c:v>
                </c:pt>
                <c:pt idx="2219">
                  <c:v>19.504921200966255</c:v>
                </c:pt>
                <c:pt idx="2220">
                  <c:v>19.504921200966255</c:v>
                </c:pt>
                <c:pt idx="2221">
                  <c:v>19.504921200966255</c:v>
                </c:pt>
                <c:pt idx="2222">
                  <c:v>19.504921200966255</c:v>
                </c:pt>
                <c:pt idx="2223">
                  <c:v>19.504921200966255</c:v>
                </c:pt>
                <c:pt idx="2224">
                  <c:v>19.504921200966255</c:v>
                </c:pt>
                <c:pt idx="2225">
                  <c:v>19.504921200966255</c:v>
                </c:pt>
                <c:pt idx="2226">
                  <c:v>19.504921200966255</c:v>
                </c:pt>
                <c:pt idx="2227">
                  <c:v>19.504921200966255</c:v>
                </c:pt>
                <c:pt idx="2228">
                  <c:v>19.504921200966255</c:v>
                </c:pt>
                <c:pt idx="2229">
                  <c:v>19.504921200966255</c:v>
                </c:pt>
                <c:pt idx="2230">
                  <c:v>19.504921200966255</c:v>
                </c:pt>
                <c:pt idx="2231">
                  <c:v>19.504921200966255</c:v>
                </c:pt>
                <c:pt idx="2232">
                  <c:v>19.504921200966255</c:v>
                </c:pt>
                <c:pt idx="2233">
                  <c:v>19.504921200966255</c:v>
                </c:pt>
                <c:pt idx="2234">
                  <c:v>19.504921200966255</c:v>
                </c:pt>
                <c:pt idx="2235">
                  <c:v>19.504921200966255</c:v>
                </c:pt>
                <c:pt idx="2236">
                  <c:v>19.504921200966255</c:v>
                </c:pt>
                <c:pt idx="2237">
                  <c:v>19.504921200966255</c:v>
                </c:pt>
                <c:pt idx="2238">
                  <c:v>19.504921200966255</c:v>
                </c:pt>
                <c:pt idx="2239">
                  <c:v>19.504921200966255</c:v>
                </c:pt>
                <c:pt idx="2240">
                  <c:v>19.504921200966255</c:v>
                </c:pt>
                <c:pt idx="2241">
                  <c:v>19.504921200966255</c:v>
                </c:pt>
                <c:pt idx="2242">
                  <c:v>19.504921200966255</c:v>
                </c:pt>
                <c:pt idx="2243">
                  <c:v>19.504921200966255</c:v>
                </c:pt>
                <c:pt idx="2244">
                  <c:v>19.504921200966255</c:v>
                </c:pt>
                <c:pt idx="2245">
                  <c:v>19.504921200966255</c:v>
                </c:pt>
                <c:pt idx="2246">
                  <c:v>19.504921200966255</c:v>
                </c:pt>
                <c:pt idx="2247">
                  <c:v>19.504921200966255</c:v>
                </c:pt>
                <c:pt idx="2248">
                  <c:v>19.504921200966255</c:v>
                </c:pt>
                <c:pt idx="2249">
                  <c:v>19.504921200966255</c:v>
                </c:pt>
                <c:pt idx="2250">
                  <c:v>19.504921200966255</c:v>
                </c:pt>
                <c:pt idx="2251">
                  <c:v>19.504921200966255</c:v>
                </c:pt>
                <c:pt idx="2252">
                  <c:v>19.504921200966255</c:v>
                </c:pt>
                <c:pt idx="2253">
                  <c:v>19.504921200966255</c:v>
                </c:pt>
                <c:pt idx="2254">
                  <c:v>19.504921200966255</c:v>
                </c:pt>
                <c:pt idx="2255">
                  <c:v>19.504921200966255</c:v>
                </c:pt>
                <c:pt idx="2256">
                  <c:v>19.504921200966255</c:v>
                </c:pt>
                <c:pt idx="2257">
                  <c:v>19.504921200966255</c:v>
                </c:pt>
                <c:pt idx="2258">
                  <c:v>19.504921200966255</c:v>
                </c:pt>
                <c:pt idx="2259">
                  <c:v>19.504921200966255</c:v>
                </c:pt>
                <c:pt idx="2260">
                  <c:v>19.504921200966255</c:v>
                </c:pt>
                <c:pt idx="2261">
                  <c:v>19.504921200966255</c:v>
                </c:pt>
                <c:pt idx="2262">
                  <c:v>19.504921200966255</c:v>
                </c:pt>
                <c:pt idx="2263">
                  <c:v>19.504921200966255</c:v>
                </c:pt>
                <c:pt idx="2264">
                  <c:v>19.504921200966255</c:v>
                </c:pt>
                <c:pt idx="2265">
                  <c:v>19.504921200966255</c:v>
                </c:pt>
                <c:pt idx="2266">
                  <c:v>19.504921200966255</c:v>
                </c:pt>
                <c:pt idx="2267">
                  <c:v>19.504921200966255</c:v>
                </c:pt>
                <c:pt idx="2268">
                  <c:v>19.504921200966255</c:v>
                </c:pt>
                <c:pt idx="2269">
                  <c:v>19.504921200966255</c:v>
                </c:pt>
                <c:pt idx="2270">
                  <c:v>19.504921200966255</c:v>
                </c:pt>
                <c:pt idx="2271">
                  <c:v>19.504921200966255</c:v>
                </c:pt>
                <c:pt idx="2272">
                  <c:v>19.504921200966255</c:v>
                </c:pt>
                <c:pt idx="2273">
                  <c:v>19.504921200966255</c:v>
                </c:pt>
                <c:pt idx="2274">
                  <c:v>19.504921200966255</c:v>
                </c:pt>
                <c:pt idx="2275">
                  <c:v>19.504921200966255</c:v>
                </c:pt>
                <c:pt idx="2276">
                  <c:v>19.504921200966255</c:v>
                </c:pt>
                <c:pt idx="2277">
                  <c:v>19.504921200966255</c:v>
                </c:pt>
                <c:pt idx="2278">
                  <c:v>19.504921200966255</c:v>
                </c:pt>
                <c:pt idx="2279">
                  <c:v>19.504921200966255</c:v>
                </c:pt>
                <c:pt idx="2280">
                  <c:v>19.504921200966255</c:v>
                </c:pt>
                <c:pt idx="2281">
                  <c:v>19.504921200966255</c:v>
                </c:pt>
                <c:pt idx="2282">
                  <c:v>19.504921200966255</c:v>
                </c:pt>
                <c:pt idx="2283">
                  <c:v>19.504921200966255</c:v>
                </c:pt>
                <c:pt idx="2284">
                  <c:v>19.504921200966255</c:v>
                </c:pt>
                <c:pt idx="2285">
                  <c:v>19.504921200966255</c:v>
                </c:pt>
                <c:pt idx="2286">
                  <c:v>19.504921200966255</c:v>
                </c:pt>
                <c:pt idx="2287">
                  <c:v>19.504921200966255</c:v>
                </c:pt>
                <c:pt idx="2288">
                  <c:v>19.504921200966255</c:v>
                </c:pt>
                <c:pt idx="2289">
                  <c:v>19.504921200966255</c:v>
                </c:pt>
                <c:pt idx="2290">
                  <c:v>19.504921200966255</c:v>
                </c:pt>
                <c:pt idx="2291">
                  <c:v>19.504921200966255</c:v>
                </c:pt>
                <c:pt idx="2292">
                  <c:v>19.504921200966255</c:v>
                </c:pt>
                <c:pt idx="2293">
                  <c:v>19.504921200966255</c:v>
                </c:pt>
                <c:pt idx="2294">
                  <c:v>19.504921200966255</c:v>
                </c:pt>
                <c:pt idx="2295">
                  <c:v>19.504921200966255</c:v>
                </c:pt>
                <c:pt idx="2296">
                  <c:v>19.504921200966255</c:v>
                </c:pt>
                <c:pt idx="2297">
                  <c:v>19.504921200966255</c:v>
                </c:pt>
                <c:pt idx="2298">
                  <c:v>19.504921200966255</c:v>
                </c:pt>
                <c:pt idx="2299">
                  <c:v>19.504921200966255</c:v>
                </c:pt>
                <c:pt idx="2300">
                  <c:v>19.504921200966255</c:v>
                </c:pt>
                <c:pt idx="2301">
                  <c:v>19.504921200966255</c:v>
                </c:pt>
                <c:pt idx="2302">
                  <c:v>19.504921200966255</c:v>
                </c:pt>
                <c:pt idx="2303">
                  <c:v>19.504921200966255</c:v>
                </c:pt>
                <c:pt idx="2304">
                  <c:v>19.504921200966255</c:v>
                </c:pt>
                <c:pt idx="2305">
                  <c:v>19.504921200966255</c:v>
                </c:pt>
                <c:pt idx="2306">
                  <c:v>19.504921200966255</c:v>
                </c:pt>
                <c:pt idx="2307">
                  <c:v>19.504921200966255</c:v>
                </c:pt>
                <c:pt idx="2308">
                  <c:v>19.504921200966255</c:v>
                </c:pt>
                <c:pt idx="2309">
                  <c:v>19.504921200966255</c:v>
                </c:pt>
                <c:pt idx="2310">
                  <c:v>19.504921200966255</c:v>
                </c:pt>
                <c:pt idx="2311">
                  <c:v>19.504921200966255</c:v>
                </c:pt>
                <c:pt idx="2312">
                  <c:v>19.504921200966255</c:v>
                </c:pt>
                <c:pt idx="2313">
                  <c:v>19.504921200966255</c:v>
                </c:pt>
                <c:pt idx="2314">
                  <c:v>19.504921200966255</c:v>
                </c:pt>
                <c:pt idx="2315">
                  <c:v>19.504921200966255</c:v>
                </c:pt>
                <c:pt idx="2316">
                  <c:v>19.504921200966255</c:v>
                </c:pt>
                <c:pt idx="2317">
                  <c:v>19.504921200966255</c:v>
                </c:pt>
                <c:pt idx="2318">
                  <c:v>19.504921200966255</c:v>
                </c:pt>
                <c:pt idx="2319">
                  <c:v>19.504921200966255</c:v>
                </c:pt>
                <c:pt idx="2320">
                  <c:v>19.504921200966255</c:v>
                </c:pt>
                <c:pt idx="2321">
                  <c:v>19.504921200966255</c:v>
                </c:pt>
                <c:pt idx="2322">
                  <c:v>19.504921200966255</c:v>
                </c:pt>
                <c:pt idx="2323">
                  <c:v>19.504921200966255</c:v>
                </c:pt>
                <c:pt idx="2324">
                  <c:v>19.504921200966255</c:v>
                </c:pt>
                <c:pt idx="2325">
                  <c:v>19.504921200966255</c:v>
                </c:pt>
                <c:pt idx="2326">
                  <c:v>19.504921200966255</c:v>
                </c:pt>
                <c:pt idx="2327">
                  <c:v>19.504921200966255</c:v>
                </c:pt>
                <c:pt idx="2328">
                  <c:v>19.504921200966255</c:v>
                </c:pt>
                <c:pt idx="2329">
                  <c:v>19.504921200966255</c:v>
                </c:pt>
                <c:pt idx="2330">
                  <c:v>19.504921200966255</c:v>
                </c:pt>
                <c:pt idx="2331">
                  <c:v>19.504921200966255</c:v>
                </c:pt>
                <c:pt idx="2332">
                  <c:v>19.504921200966255</c:v>
                </c:pt>
                <c:pt idx="2333">
                  <c:v>19.504921200966255</c:v>
                </c:pt>
                <c:pt idx="2334">
                  <c:v>19.504921200966255</c:v>
                </c:pt>
                <c:pt idx="2335">
                  <c:v>19.504921200966255</c:v>
                </c:pt>
                <c:pt idx="2336">
                  <c:v>19.504921200966255</c:v>
                </c:pt>
                <c:pt idx="2337">
                  <c:v>19.504921200966255</c:v>
                </c:pt>
                <c:pt idx="2338">
                  <c:v>19.504921200966255</c:v>
                </c:pt>
                <c:pt idx="2339">
                  <c:v>19.504921200966255</c:v>
                </c:pt>
                <c:pt idx="2340">
                  <c:v>19.504921200966255</c:v>
                </c:pt>
                <c:pt idx="2341">
                  <c:v>19.504921200966255</c:v>
                </c:pt>
                <c:pt idx="2342">
                  <c:v>19.504921200966255</c:v>
                </c:pt>
                <c:pt idx="2343">
                  <c:v>19.504921200966255</c:v>
                </c:pt>
                <c:pt idx="2344">
                  <c:v>19.504921200966255</c:v>
                </c:pt>
                <c:pt idx="2345">
                  <c:v>19.504921200966255</c:v>
                </c:pt>
                <c:pt idx="2346">
                  <c:v>19.504921200966255</c:v>
                </c:pt>
                <c:pt idx="2347">
                  <c:v>19.504921200966255</c:v>
                </c:pt>
                <c:pt idx="2348">
                  <c:v>19.504921200966255</c:v>
                </c:pt>
                <c:pt idx="2349">
                  <c:v>19.504921200966255</c:v>
                </c:pt>
                <c:pt idx="2350">
                  <c:v>19.504921200966255</c:v>
                </c:pt>
                <c:pt idx="2351">
                  <c:v>19.504921200966255</c:v>
                </c:pt>
                <c:pt idx="2352">
                  <c:v>19.504921200966255</c:v>
                </c:pt>
                <c:pt idx="2353">
                  <c:v>19.504921200966255</c:v>
                </c:pt>
                <c:pt idx="2354">
                  <c:v>19.504921200966255</c:v>
                </c:pt>
                <c:pt idx="2355">
                  <c:v>19.504921200966255</c:v>
                </c:pt>
                <c:pt idx="2356">
                  <c:v>19.504921200966255</c:v>
                </c:pt>
                <c:pt idx="2357">
                  <c:v>19.504921200966255</c:v>
                </c:pt>
                <c:pt idx="2358">
                  <c:v>19.504921200966255</c:v>
                </c:pt>
                <c:pt idx="2359">
                  <c:v>19.504921200966255</c:v>
                </c:pt>
                <c:pt idx="2360">
                  <c:v>19.504921200966255</c:v>
                </c:pt>
                <c:pt idx="2361">
                  <c:v>19.504921200966255</c:v>
                </c:pt>
                <c:pt idx="2362">
                  <c:v>19.504921200966255</c:v>
                </c:pt>
                <c:pt idx="2363">
                  <c:v>19.504921200966255</c:v>
                </c:pt>
                <c:pt idx="2364">
                  <c:v>19.504921200966255</c:v>
                </c:pt>
                <c:pt idx="2365">
                  <c:v>19.504921200966255</c:v>
                </c:pt>
                <c:pt idx="2366">
                  <c:v>19.504921200966255</c:v>
                </c:pt>
                <c:pt idx="2367">
                  <c:v>19.504921200966255</c:v>
                </c:pt>
                <c:pt idx="2368">
                  <c:v>19.504921200966255</c:v>
                </c:pt>
                <c:pt idx="2369">
                  <c:v>19.504921200966255</c:v>
                </c:pt>
                <c:pt idx="2370">
                  <c:v>19.504921200966255</c:v>
                </c:pt>
                <c:pt idx="2371">
                  <c:v>19.504921200966255</c:v>
                </c:pt>
                <c:pt idx="2372">
                  <c:v>19.504921200966255</c:v>
                </c:pt>
                <c:pt idx="2373">
                  <c:v>19.504921200966255</c:v>
                </c:pt>
                <c:pt idx="2374">
                  <c:v>19.504921200966255</c:v>
                </c:pt>
                <c:pt idx="2375">
                  <c:v>19.504921200966255</c:v>
                </c:pt>
                <c:pt idx="2376">
                  <c:v>19.504921200966255</c:v>
                </c:pt>
                <c:pt idx="2377">
                  <c:v>19.504921200966255</c:v>
                </c:pt>
                <c:pt idx="2378">
                  <c:v>19.504921200966255</c:v>
                </c:pt>
                <c:pt idx="2379">
                  <c:v>19.504921200966255</c:v>
                </c:pt>
                <c:pt idx="2380">
                  <c:v>19.504921200966255</c:v>
                </c:pt>
                <c:pt idx="2381">
                  <c:v>19.504921200966255</c:v>
                </c:pt>
                <c:pt idx="2382">
                  <c:v>19.504921200966255</c:v>
                </c:pt>
                <c:pt idx="2383">
                  <c:v>19.504921200966255</c:v>
                </c:pt>
                <c:pt idx="2384">
                  <c:v>19.504921200966255</c:v>
                </c:pt>
                <c:pt idx="2385">
                  <c:v>19.504921200966255</c:v>
                </c:pt>
                <c:pt idx="2386">
                  <c:v>19.504921200966255</c:v>
                </c:pt>
                <c:pt idx="2387">
                  <c:v>19.504921200966255</c:v>
                </c:pt>
                <c:pt idx="2388">
                  <c:v>19.504921200966255</c:v>
                </c:pt>
                <c:pt idx="2389">
                  <c:v>19.504921200966255</c:v>
                </c:pt>
                <c:pt idx="2390">
                  <c:v>19.504921200966255</c:v>
                </c:pt>
                <c:pt idx="2391">
                  <c:v>19.504921200966255</c:v>
                </c:pt>
                <c:pt idx="2392">
                  <c:v>19.504921200966255</c:v>
                </c:pt>
                <c:pt idx="2393">
                  <c:v>19.504921200966255</c:v>
                </c:pt>
                <c:pt idx="2394">
                  <c:v>19.504921200966255</c:v>
                </c:pt>
                <c:pt idx="2395">
                  <c:v>19.504921200966255</c:v>
                </c:pt>
                <c:pt idx="2396">
                  <c:v>19.504921200966255</c:v>
                </c:pt>
                <c:pt idx="2397">
                  <c:v>19.504921200966255</c:v>
                </c:pt>
                <c:pt idx="2398">
                  <c:v>19.504921200966255</c:v>
                </c:pt>
                <c:pt idx="2399">
                  <c:v>19.504921200966255</c:v>
                </c:pt>
                <c:pt idx="2400">
                  <c:v>19.504921200966255</c:v>
                </c:pt>
                <c:pt idx="2401">
                  <c:v>19.504921200966255</c:v>
                </c:pt>
                <c:pt idx="2402">
                  <c:v>19.504921200966255</c:v>
                </c:pt>
                <c:pt idx="2403">
                  <c:v>19.504921200966255</c:v>
                </c:pt>
                <c:pt idx="2404">
                  <c:v>19.504921200966255</c:v>
                </c:pt>
                <c:pt idx="2405">
                  <c:v>19.504921200966255</c:v>
                </c:pt>
                <c:pt idx="2406">
                  <c:v>19.504921200966255</c:v>
                </c:pt>
                <c:pt idx="2407">
                  <c:v>19.504921200966255</c:v>
                </c:pt>
                <c:pt idx="2408">
                  <c:v>19.504921200966255</c:v>
                </c:pt>
                <c:pt idx="2409">
                  <c:v>19.504921200966255</c:v>
                </c:pt>
                <c:pt idx="2410">
                  <c:v>19.504921200966255</c:v>
                </c:pt>
                <c:pt idx="2411">
                  <c:v>19.504921200966255</c:v>
                </c:pt>
                <c:pt idx="2412">
                  <c:v>19.504921200966255</c:v>
                </c:pt>
                <c:pt idx="2413">
                  <c:v>19.504921200966255</c:v>
                </c:pt>
                <c:pt idx="2414">
                  <c:v>19.504921200966255</c:v>
                </c:pt>
                <c:pt idx="2415">
                  <c:v>19.504921200966255</c:v>
                </c:pt>
                <c:pt idx="2416">
                  <c:v>19.504921200966255</c:v>
                </c:pt>
                <c:pt idx="2417">
                  <c:v>19.504921200966255</c:v>
                </c:pt>
                <c:pt idx="2418">
                  <c:v>19.504921200966255</c:v>
                </c:pt>
                <c:pt idx="2419">
                  <c:v>19.504921200966255</c:v>
                </c:pt>
                <c:pt idx="2420">
                  <c:v>19.504921200966255</c:v>
                </c:pt>
                <c:pt idx="2421">
                  <c:v>19.504921200966255</c:v>
                </c:pt>
                <c:pt idx="2422">
                  <c:v>19.504921200966255</c:v>
                </c:pt>
                <c:pt idx="2423">
                  <c:v>19.504921200966255</c:v>
                </c:pt>
                <c:pt idx="2424">
                  <c:v>19.504921200966255</c:v>
                </c:pt>
                <c:pt idx="2425">
                  <c:v>19.504921200966255</c:v>
                </c:pt>
                <c:pt idx="2426">
                  <c:v>19.504921200966255</c:v>
                </c:pt>
                <c:pt idx="2427">
                  <c:v>19.504921200966255</c:v>
                </c:pt>
                <c:pt idx="2428">
                  <c:v>19.504921200966255</c:v>
                </c:pt>
                <c:pt idx="2429">
                  <c:v>19.504921200966255</c:v>
                </c:pt>
                <c:pt idx="2430">
                  <c:v>19.504921200966255</c:v>
                </c:pt>
                <c:pt idx="2431">
                  <c:v>19.504921200966255</c:v>
                </c:pt>
                <c:pt idx="2432">
                  <c:v>19.504921200966255</c:v>
                </c:pt>
                <c:pt idx="2433">
                  <c:v>19.504921200966255</c:v>
                </c:pt>
                <c:pt idx="2434">
                  <c:v>19.504921200966255</c:v>
                </c:pt>
                <c:pt idx="2435">
                  <c:v>19.504921200966255</c:v>
                </c:pt>
                <c:pt idx="2436">
                  <c:v>19.504921200966255</c:v>
                </c:pt>
                <c:pt idx="2437">
                  <c:v>19.504921200966255</c:v>
                </c:pt>
                <c:pt idx="2438">
                  <c:v>19.504921200966255</c:v>
                </c:pt>
                <c:pt idx="2439">
                  <c:v>19.504921200966255</c:v>
                </c:pt>
                <c:pt idx="2440">
                  <c:v>19.504921200966255</c:v>
                </c:pt>
                <c:pt idx="2441">
                  <c:v>19.504921200966255</c:v>
                </c:pt>
                <c:pt idx="2442">
                  <c:v>19.504921200966255</c:v>
                </c:pt>
                <c:pt idx="2443">
                  <c:v>19.504921200966255</c:v>
                </c:pt>
                <c:pt idx="2444">
                  <c:v>19.504921200966255</c:v>
                </c:pt>
                <c:pt idx="2445">
                  <c:v>19.504921200966255</c:v>
                </c:pt>
                <c:pt idx="2446">
                  <c:v>19.504921200966255</c:v>
                </c:pt>
                <c:pt idx="2447">
                  <c:v>19.504921200966255</c:v>
                </c:pt>
                <c:pt idx="2448">
                  <c:v>19.504921200966255</c:v>
                </c:pt>
                <c:pt idx="2449">
                  <c:v>19.504921200966255</c:v>
                </c:pt>
                <c:pt idx="2450">
                  <c:v>19.504921200966255</c:v>
                </c:pt>
                <c:pt idx="2451">
                  <c:v>19.504921200966255</c:v>
                </c:pt>
                <c:pt idx="2452">
                  <c:v>19.504921200966255</c:v>
                </c:pt>
                <c:pt idx="2453">
                  <c:v>19.504921200966255</c:v>
                </c:pt>
                <c:pt idx="2454">
                  <c:v>19.504921200966255</c:v>
                </c:pt>
                <c:pt idx="2455">
                  <c:v>19.504921200966255</c:v>
                </c:pt>
                <c:pt idx="2456">
                  <c:v>19.504921200966255</c:v>
                </c:pt>
                <c:pt idx="2457">
                  <c:v>19.504921200966255</c:v>
                </c:pt>
                <c:pt idx="2458">
                  <c:v>19.504921200966255</c:v>
                </c:pt>
                <c:pt idx="2459">
                  <c:v>19.504921200966255</c:v>
                </c:pt>
                <c:pt idx="2460">
                  <c:v>19.504921200966255</c:v>
                </c:pt>
                <c:pt idx="2461">
                  <c:v>19.504921200966255</c:v>
                </c:pt>
                <c:pt idx="2462">
                  <c:v>19.504921200966255</c:v>
                </c:pt>
                <c:pt idx="2463">
                  <c:v>19.504921200966255</c:v>
                </c:pt>
                <c:pt idx="2464">
                  <c:v>19.504921200966255</c:v>
                </c:pt>
                <c:pt idx="2465">
                  <c:v>19.504921200966255</c:v>
                </c:pt>
                <c:pt idx="2466">
                  <c:v>19.504921200966255</c:v>
                </c:pt>
                <c:pt idx="2467">
                  <c:v>19.504921200966255</c:v>
                </c:pt>
                <c:pt idx="2468">
                  <c:v>19.504921200966255</c:v>
                </c:pt>
                <c:pt idx="2469">
                  <c:v>19.504921200966255</c:v>
                </c:pt>
                <c:pt idx="2470">
                  <c:v>19.504921200966255</c:v>
                </c:pt>
                <c:pt idx="2471">
                  <c:v>19.504921200966255</c:v>
                </c:pt>
                <c:pt idx="2472">
                  <c:v>19.504921200966255</c:v>
                </c:pt>
                <c:pt idx="2473">
                  <c:v>19.504921200966255</c:v>
                </c:pt>
                <c:pt idx="2474">
                  <c:v>19.504921200966255</c:v>
                </c:pt>
                <c:pt idx="2475">
                  <c:v>19.504921200966255</c:v>
                </c:pt>
                <c:pt idx="2476">
                  <c:v>19.504921200966255</c:v>
                </c:pt>
                <c:pt idx="2477">
                  <c:v>19.504921200966255</c:v>
                </c:pt>
                <c:pt idx="2478">
                  <c:v>19.504921200966255</c:v>
                </c:pt>
                <c:pt idx="2479">
                  <c:v>19.504921200966255</c:v>
                </c:pt>
                <c:pt idx="2480">
                  <c:v>19.504921200966255</c:v>
                </c:pt>
                <c:pt idx="2481">
                  <c:v>19.504921200966255</c:v>
                </c:pt>
                <c:pt idx="2482">
                  <c:v>19.504921200966255</c:v>
                </c:pt>
                <c:pt idx="2483">
                  <c:v>19.504921200966255</c:v>
                </c:pt>
                <c:pt idx="2484">
                  <c:v>19.504921200966255</c:v>
                </c:pt>
                <c:pt idx="2485">
                  <c:v>19.504921200966255</c:v>
                </c:pt>
                <c:pt idx="2486">
                  <c:v>19.504921200966255</c:v>
                </c:pt>
                <c:pt idx="2487">
                  <c:v>19.504921200966255</c:v>
                </c:pt>
                <c:pt idx="2488">
                  <c:v>19.504921200966255</c:v>
                </c:pt>
                <c:pt idx="2489">
                  <c:v>19.504921200966255</c:v>
                </c:pt>
                <c:pt idx="2490">
                  <c:v>19.504921200966255</c:v>
                </c:pt>
                <c:pt idx="2491">
                  <c:v>19.504921200966255</c:v>
                </c:pt>
                <c:pt idx="2492">
                  <c:v>19.504921200966255</c:v>
                </c:pt>
                <c:pt idx="2493">
                  <c:v>19.504921200966255</c:v>
                </c:pt>
                <c:pt idx="2494">
                  <c:v>19.504921200966255</c:v>
                </c:pt>
                <c:pt idx="2495">
                  <c:v>19.504921200966255</c:v>
                </c:pt>
                <c:pt idx="2496">
                  <c:v>19.504921200966255</c:v>
                </c:pt>
                <c:pt idx="2497">
                  <c:v>19.504921200966255</c:v>
                </c:pt>
                <c:pt idx="2498">
                  <c:v>19.504921200966255</c:v>
                </c:pt>
                <c:pt idx="2499">
                  <c:v>19.504921200966255</c:v>
                </c:pt>
                <c:pt idx="2500">
                  <c:v>19.504921200966255</c:v>
                </c:pt>
                <c:pt idx="2501">
                  <c:v>19.504921200966255</c:v>
                </c:pt>
                <c:pt idx="2502">
                  <c:v>19.504921200966255</c:v>
                </c:pt>
                <c:pt idx="2503">
                  <c:v>19.504921200966255</c:v>
                </c:pt>
                <c:pt idx="2504">
                  <c:v>19.504921200966255</c:v>
                </c:pt>
                <c:pt idx="2505">
                  <c:v>19.504921200966255</c:v>
                </c:pt>
                <c:pt idx="2506">
                  <c:v>19.504921200966255</c:v>
                </c:pt>
                <c:pt idx="2507">
                  <c:v>19.504921200966255</c:v>
                </c:pt>
                <c:pt idx="2508">
                  <c:v>19.504921200966255</c:v>
                </c:pt>
                <c:pt idx="2509">
                  <c:v>19.504921200966255</c:v>
                </c:pt>
                <c:pt idx="2510">
                  <c:v>19.504921200966255</c:v>
                </c:pt>
                <c:pt idx="2511">
                  <c:v>19.504921200966255</c:v>
                </c:pt>
                <c:pt idx="2512">
                  <c:v>19.504921200966255</c:v>
                </c:pt>
                <c:pt idx="2513">
                  <c:v>19.504921200966255</c:v>
                </c:pt>
                <c:pt idx="2514">
                  <c:v>19.504921200966255</c:v>
                </c:pt>
                <c:pt idx="2515">
                  <c:v>19.504921200966255</c:v>
                </c:pt>
                <c:pt idx="2516">
                  <c:v>19.504921200966255</c:v>
                </c:pt>
                <c:pt idx="2517">
                  <c:v>19.504921200966255</c:v>
                </c:pt>
                <c:pt idx="2518">
                  <c:v>19.504921200966255</c:v>
                </c:pt>
                <c:pt idx="2519">
                  <c:v>19.504921200966255</c:v>
                </c:pt>
                <c:pt idx="2520">
                  <c:v>19.504921200966255</c:v>
                </c:pt>
                <c:pt idx="2521">
                  <c:v>19.504921200966255</c:v>
                </c:pt>
                <c:pt idx="2522">
                  <c:v>19.504921200966255</c:v>
                </c:pt>
                <c:pt idx="2523">
                  <c:v>19.504921200966255</c:v>
                </c:pt>
                <c:pt idx="2524">
                  <c:v>19.504921200966255</c:v>
                </c:pt>
                <c:pt idx="2525">
                  <c:v>19.504921200966255</c:v>
                </c:pt>
                <c:pt idx="2526">
                  <c:v>19.504921200966255</c:v>
                </c:pt>
                <c:pt idx="2527">
                  <c:v>19.504921200966255</c:v>
                </c:pt>
                <c:pt idx="2528">
                  <c:v>19.504921200966255</c:v>
                </c:pt>
                <c:pt idx="2529">
                  <c:v>19.504921200966255</c:v>
                </c:pt>
                <c:pt idx="2530">
                  <c:v>19.504921200966255</c:v>
                </c:pt>
                <c:pt idx="2531">
                  <c:v>19.504921200966255</c:v>
                </c:pt>
                <c:pt idx="2532">
                  <c:v>19.504921200966255</c:v>
                </c:pt>
                <c:pt idx="2533">
                  <c:v>19.504921200966255</c:v>
                </c:pt>
                <c:pt idx="2534">
                  <c:v>19.504921200966255</c:v>
                </c:pt>
                <c:pt idx="2535">
                  <c:v>19.504921200966255</c:v>
                </c:pt>
                <c:pt idx="2536">
                  <c:v>19.504921200966255</c:v>
                </c:pt>
                <c:pt idx="2537">
                  <c:v>19.504921200966255</c:v>
                </c:pt>
                <c:pt idx="2538">
                  <c:v>19.504921200966255</c:v>
                </c:pt>
                <c:pt idx="2539">
                  <c:v>19.504921200966255</c:v>
                </c:pt>
                <c:pt idx="2540">
                  <c:v>19.504921200966255</c:v>
                </c:pt>
                <c:pt idx="2541">
                  <c:v>19.504921200966255</c:v>
                </c:pt>
                <c:pt idx="2542">
                  <c:v>19.504921200966255</c:v>
                </c:pt>
                <c:pt idx="2543">
                  <c:v>19.504921200966255</c:v>
                </c:pt>
                <c:pt idx="2544">
                  <c:v>19.504921200966255</c:v>
                </c:pt>
                <c:pt idx="2545">
                  <c:v>19.504921200966255</c:v>
                </c:pt>
                <c:pt idx="2546">
                  <c:v>19.504921200966255</c:v>
                </c:pt>
                <c:pt idx="2547">
                  <c:v>19.504921200966255</c:v>
                </c:pt>
                <c:pt idx="2548">
                  <c:v>19.504921200966255</c:v>
                </c:pt>
                <c:pt idx="2549">
                  <c:v>19.504921200966255</c:v>
                </c:pt>
                <c:pt idx="2550">
                  <c:v>19.504921200966255</c:v>
                </c:pt>
                <c:pt idx="2551">
                  <c:v>19.504921200966255</c:v>
                </c:pt>
                <c:pt idx="2552">
                  <c:v>19.504921200966255</c:v>
                </c:pt>
                <c:pt idx="2553">
                  <c:v>19.504921200966255</c:v>
                </c:pt>
                <c:pt idx="2554">
                  <c:v>19.504921200966255</c:v>
                </c:pt>
                <c:pt idx="2555">
                  <c:v>19.504921200966255</c:v>
                </c:pt>
                <c:pt idx="2556">
                  <c:v>19.504921200966255</c:v>
                </c:pt>
                <c:pt idx="2557">
                  <c:v>19.504921200966255</c:v>
                </c:pt>
                <c:pt idx="2558">
                  <c:v>19.504921200966255</c:v>
                </c:pt>
                <c:pt idx="2559">
                  <c:v>19.504921200966255</c:v>
                </c:pt>
                <c:pt idx="2560">
                  <c:v>19.504921200966255</c:v>
                </c:pt>
                <c:pt idx="2561">
                  <c:v>19.504921200966255</c:v>
                </c:pt>
                <c:pt idx="2562">
                  <c:v>19.504921200966255</c:v>
                </c:pt>
                <c:pt idx="2563">
                  <c:v>19.504921200966255</c:v>
                </c:pt>
                <c:pt idx="2564">
                  <c:v>19.504921200966255</c:v>
                </c:pt>
                <c:pt idx="2565">
                  <c:v>19.504921200966255</c:v>
                </c:pt>
                <c:pt idx="2566">
                  <c:v>19.504921200966255</c:v>
                </c:pt>
                <c:pt idx="2567">
                  <c:v>19.504921200966255</c:v>
                </c:pt>
                <c:pt idx="2568">
                  <c:v>19.504921200966255</c:v>
                </c:pt>
                <c:pt idx="2569">
                  <c:v>19.504921200966255</c:v>
                </c:pt>
                <c:pt idx="2570">
                  <c:v>19.504921200966255</c:v>
                </c:pt>
                <c:pt idx="2571">
                  <c:v>19.504921200966255</c:v>
                </c:pt>
                <c:pt idx="2572">
                  <c:v>19.504921200966255</c:v>
                </c:pt>
                <c:pt idx="2573">
                  <c:v>19.504921200966255</c:v>
                </c:pt>
                <c:pt idx="2574">
                  <c:v>19.504921200966255</c:v>
                </c:pt>
                <c:pt idx="2575">
                  <c:v>19.504921200966255</c:v>
                </c:pt>
                <c:pt idx="2576">
                  <c:v>19.504921200966255</c:v>
                </c:pt>
                <c:pt idx="2577">
                  <c:v>19.504921200966255</c:v>
                </c:pt>
                <c:pt idx="2578">
                  <c:v>19.504921200966255</c:v>
                </c:pt>
                <c:pt idx="2579">
                  <c:v>19.504921200966255</c:v>
                </c:pt>
                <c:pt idx="2580">
                  <c:v>19.504921200966255</c:v>
                </c:pt>
                <c:pt idx="2581">
                  <c:v>19.504921200966255</c:v>
                </c:pt>
                <c:pt idx="2582">
                  <c:v>19.504921200966255</c:v>
                </c:pt>
                <c:pt idx="2583">
                  <c:v>19.504921200966255</c:v>
                </c:pt>
                <c:pt idx="2584">
                  <c:v>19.504921200966255</c:v>
                </c:pt>
                <c:pt idx="2585">
                  <c:v>19.504921200966255</c:v>
                </c:pt>
                <c:pt idx="2586">
                  <c:v>19.504921200966255</c:v>
                </c:pt>
                <c:pt idx="2587">
                  <c:v>19.504921200966255</c:v>
                </c:pt>
                <c:pt idx="2588">
                  <c:v>19.504921200966255</c:v>
                </c:pt>
                <c:pt idx="2589">
                  <c:v>19.504921200966255</c:v>
                </c:pt>
                <c:pt idx="2590">
                  <c:v>19.504921200966255</c:v>
                </c:pt>
                <c:pt idx="2591">
                  <c:v>19.504921200966255</c:v>
                </c:pt>
                <c:pt idx="2592">
                  <c:v>19.504921200966255</c:v>
                </c:pt>
                <c:pt idx="2593">
                  <c:v>19.504921200966255</c:v>
                </c:pt>
                <c:pt idx="2594">
                  <c:v>19.504921200966255</c:v>
                </c:pt>
                <c:pt idx="2595">
                  <c:v>19.504921200966255</c:v>
                </c:pt>
                <c:pt idx="2596">
                  <c:v>19.504921200966255</c:v>
                </c:pt>
                <c:pt idx="2597">
                  <c:v>19.504921200966255</c:v>
                </c:pt>
                <c:pt idx="2598">
                  <c:v>19.504921200966255</c:v>
                </c:pt>
                <c:pt idx="2599">
                  <c:v>19.504921200966255</c:v>
                </c:pt>
                <c:pt idx="2600">
                  <c:v>19.504921200966255</c:v>
                </c:pt>
                <c:pt idx="2601">
                  <c:v>19.504921200966255</c:v>
                </c:pt>
                <c:pt idx="2602">
                  <c:v>19.504921200966255</c:v>
                </c:pt>
                <c:pt idx="2603">
                  <c:v>19.504921200966255</c:v>
                </c:pt>
                <c:pt idx="2604">
                  <c:v>19.504921200966255</c:v>
                </c:pt>
                <c:pt idx="2605">
                  <c:v>19.504921200966255</c:v>
                </c:pt>
                <c:pt idx="2606">
                  <c:v>19.504921200966255</c:v>
                </c:pt>
                <c:pt idx="2607">
                  <c:v>19.504921200966255</c:v>
                </c:pt>
                <c:pt idx="2608">
                  <c:v>19.504921200966255</c:v>
                </c:pt>
                <c:pt idx="2609">
                  <c:v>19.504921200966255</c:v>
                </c:pt>
                <c:pt idx="2610">
                  <c:v>19.504921200966255</c:v>
                </c:pt>
                <c:pt idx="2611">
                  <c:v>19.504921200966255</c:v>
                </c:pt>
                <c:pt idx="2612">
                  <c:v>19.504921200966255</c:v>
                </c:pt>
                <c:pt idx="2613">
                  <c:v>19.504921200966255</c:v>
                </c:pt>
                <c:pt idx="2614">
                  <c:v>19.504921200966255</c:v>
                </c:pt>
                <c:pt idx="2615">
                  <c:v>19.504921200966255</c:v>
                </c:pt>
                <c:pt idx="2616">
                  <c:v>19.504921200966255</c:v>
                </c:pt>
                <c:pt idx="2617">
                  <c:v>19.504921200966255</c:v>
                </c:pt>
                <c:pt idx="2618">
                  <c:v>19.504921200966255</c:v>
                </c:pt>
                <c:pt idx="2619">
                  <c:v>19.504921200966255</c:v>
                </c:pt>
                <c:pt idx="2620">
                  <c:v>19.504921200966255</c:v>
                </c:pt>
                <c:pt idx="2621">
                  <c:v>19.504921200966255</c:v>
                </c:pt>
                <c:pt idx="2622">
                  <c:v>19.504921200966255</c:v>
                </c:pt>
                <c:pt idx="2623">
                  <c:v>19.504921200966255</c:v>
                </c:pt>
                <c:pt idx="2624">
                  <c:v>19.504921200966255</c:v>
                </c:pt>
                <c:pt idx="2625">
                  <c:v>19.504921200966255</c:v>
                </c:pt>
                <c:pt idx="2626">
                  <c:v>19.504921200966255</c:v>
                </c:pt>
                <c:pt idx="2627">
                  <c:v>19.504921200966255</c:v>
                </c:pt>
                <c:pt idx="2628">
                  <c:v>19.504921200966255</c:v>
                </c:pt>
                <c:pt idx="2629">
                  <c:v>19.504921200966255</c:v>
                </c:pt>
                <c:pt idx="2630">
                  <c:v>19.504921200966255</c:v>
                </c:pt>
                <c:pt idx="2631">
                  <c:v>19.504921200966255</c:v>
                </c:pt>
                <c:pt idx="2632">
                  <c:v>19.504921200966255</c:v>
                </c:pt>
                <c:pt idx="2633">
                  <c:v>19.504921200966255</c:v>
                </c:pt>
                <c:pt idx="2634">
                  <c:v>19.504921200966255</c:v>
                </c:pt>
                <c:pt idx="2635">
                  <c:v>19.504921200966255</c:v>
                </c:pt>
                <c:pt idx="2636">
                  <c:v>19.504921200966255</c:v>
                </c:pt>
                <c:pt idx="2637">
                  <c:v>19.504921200966255</c:v>
                </c:pt>
                <c:pt idx="2638">
                  <c:v>19.504921200966255</c:v>
                </c:pt>
                <c:pt idx="2639">
                  <c:v>19.504921200966255</c:v>
                </c:pt>
                <c:pt idx="2640">
                  <c:v>19.504921200966255</c:v>
                </c:pt>
                <c:pt idx="2641">
                  <c:v>19.504921200966255</c:v>
                </c:pt>
                <c:pt idx="2642">
                  <c:v>19.504921200966255</c:v>
                </c:pt>
                <c:pt idx="2643">
                  <c:v>19.504921200966255</c:v>
                </c:pt>
                <c:pt idx="2644">
                  <c:v>19.504921200966255</c:v>
                </c:pt>
                <c:pt idx="2645">
                  <c:v>19.504921200966255</c:v>
                </c:pt>
                <c:pt idx="2646">
                  <c:v>19.504921200966255</c:v>
                </c:pt>
                <c:pt idx="2647">
                  <c:v>19.504921200966255</c:v>
                </c:pt>
                <c:pt idx="2648">
                  <c:v>19.504921200966255</c:v>
                </c:pt>
                <c:pt idx="2649">
                  <c:v>19.504921200966255</c:v>
                </c:pt>
                <c:pt idx="2650">
                  <c:v>19.504921200966255</c:v>
                </c:pt>
                <c:pt idx="2651">
                  <c:v>19.504921200966255</c:v>
                </c:pt>
                <c:pt idx="2652">
                  <c:v>19.504921200966255</c:v>
                </c:pt>
                <c:pt idx="2653">
                  <c:v>19.504921200966255</c:v>
                </c:pt>
                <c:pt idx="2654">
                  <c:v>19.504921200966255</c:v>
                </c:pt>
                <c:pt idx="2655">
                  <c:v>19.504921200966255</c:v>
                </c:pt>
                <c:pt idx="2656">
                  <c:v>19.504921200966255</c:v>
                </c:pt>
                <c:pt idx="2657">
                  <c:v>19.504921200966255</c:v>
                </c:pt>
                <c:pt idx="2658">
                  <c:v>19.504921200966255</c:v>
                </c:pt>
                <c:pt idx="2659">
                  <c:v>19.504921200966255</c:v>
                </c:pt>
                <c:pt idx="2660">
                  <c:v>19.504921200966255</c:v>
                </c:pt>
                <c:pt idx="2661">
                  <c:v>19.504921200966255</c:v>
                </c:pt>
                <c:pt idx="2662">
                  <c:v>19.504921200966255</c:v>
                </c:pt>
                <c:pt idx="2663">
                  <c:v>19.504921200966255</c:v>
                </c:pt>
                <c:pt idx="2664">
                  <c:v>19.504921200966255</c:v>
                </c:pt>
                <c:pt idx="2665">
                  <c:v>19.504921200966255</c:v>
                </c:pt>
                <c:pt idx="2666">
                  <c:v>19.504921200966255</c:v>
                </c:pt>
                <c:pt idx="2667">
                  <c:v>19.504921200966255</c:v>
                </c:pt>
                <c:pt idx="2668">
                  <c:v>19.504921200966255</c:v>
                </c:pt>
                <c:pt idx="2669">
                  <c:v>19.504921200966255</c:v>
                </c:pt>
                <c:pt idx="2670">
                  <c:v>19.504921200966255</c:v>
                </c:pt>
                <c:pt idx="2671">
                  <c:v>19.504921200966255</c:v>
                </c:pt>
                <c:pt idx="2672">
                  <c:v>19.504921200966255</c:v>
                </c:pt>
                <c:pt idx="2673">
                  <c:v>19.504921200966255</c:v>
                </c:pt>
                <c:pt idx="2674">
                  <c:v>19.504921200966255</c:v>
                </c:pt>
                <c:pt idx="2675">
                  <c:v>19.504921200966255</c:v>
                </c:pt>
                <c:pt idx="2676">
                  <c:v>19.504921200966255</c:v>
                </c:pt>
                <c:pt idx="2677">
                  <c:v>19.504921200966255</c:v>
                </c:pt>
                <c:pt idx="2678">
                  <c:v>19.504921200966255</c:v>
                </c:pt>
                <c:pt idx="2679">
                  <c:v>19.504921200966255</c:v>
                </c:pt>
                <c:pt idx="2680">
                  <c:v>19.504921200966255</c:v>
                </c:pt>
                <c:pt idx="2681">
                  <c:v>19.504921200966255</c:v>
                </c:pt>
                <c:pt idx="2682">
                  <c:v>19.504921200966255</c:v>
                </c:pt>
                <c:pt idx="2683">
                  <c:v>19.504921200966255</c:v>
                </c:pt>
                <c:pt idx="2684">
                  <c:v>19.504921200966255</c:v>
                </c:pt>
                <c:pt idx="2685">
                  <c:v>19.504921200966255</c:v>
                </c:pt>
                <c:pt idx="2686">
                  <c:v>19.504921200966255</c:v>
                </c:pt>
                <c:pt idx="2687">
                  <c:v>19.504921200966255</c:v>
                </c:pt>
                <c:pt idx="2688">
                  <c:v>19.504921200966255</c:v>
                </c:pt>
                <c:pt idx="2689">
                  <c:v>19.504921200966255</c:v>
                </c:pt>
                <c:pt idx="2690">
                  <c:v>19.504921200966255</c:v>
                </c:pt>
                <c:pt idx="2691">
                  <c:v>19.504921200966255</c:v>
                </c:pt>
                <c:pt idx="2692">
                  <c:v>19.504921200966255</c:v>
                </c:pt>
                <c:pt idx="2693">
                  <c:v>19.504921200966255</c:v>
                </c:pt>
                <c:pt idx="2694">
                  <c:v>19.504921200966255</c:v>
                </c:pt>
                <c:pt idx="2695">
                  <c:v>19.504921200966255</c:v>
                </c:pt>
                <c:pt idx="2696">
                  <c:v>19.504921200966255</c:v>
                </c:pt>
                <c:pt idx="2697">
                  <c:v>19.504921200966255</c:v>
                </c:pt>
                <c:pt idx="2698">
                  <c:v>19.504921200966255</c:v>
                </c:pt>
                <c:pt idx="2699">
                  <c:v>19.504921200966255</c:v>
                </c:pt>
                <c:pt idx="2700">
                  <c:v>19.504921200966255</c:v>
                </c:pt>
                <c:pt idx="2701">
                  <c:v>19.504921200966255</c:v>
                </c:pt>
                <c:pt idx="2702">
                  <c:v>19.504921200966255</c:v>
                </c:pt>
                <c:pt idx="2703">
                  <c:v>19.504921200966255</c:v>
                </c:pt>
                <c:pt idx="2704">
                  <c:v>19.504921200966255</c:v>
                </c:pt>
                <c:pt idx="2705">
                  <c:v>19.504921200966255</c:v>
                </c:pt>
                <c:pt idx="2706">
                  <c:v>19.504921200966255</c:v>
                </c:pt>
                <c:pt idx="2707">
                  <c:v>19.504921200966255</c:v>
                </c:pt>
                <c:pt idx="2708">
                  <c:v>19.504921200966255</c:v>
                </c:pt>
                <c:pt idx="2709">
                  <c:v>19.504921200966255</c:v>
                </c:pt>
                <c:pt idx="2710">
                  <c:v>19.504921200966255</c:v>
                </c:pt>
                <c:pt idx="2711">
                  <c:v>19.504921200966255</c:v>
                </c:pt>
                <c:pt idx="2712">
                  <c:v>19.504921200966255</c:v>
                </c:pt>
                <c:pt idx="2713">
                  <c:v>19.504921200966255</c:v>
                </c:pt>
                <c:pt idx="2714">
                  <c:v>19.504921200966255</c:v>
                </c:pt>
                <c:pt idx="2715">
                  <c:v>19.504921200966255</c:v>
                </c:pt>
                <c:pt idx="2716">
                  <c:v>19.504921200966255</c:v>
                </c:pt>
                <c:pt idx="2717">
                  <c:v>19.504921200966255</c:v>
                </c:pt>
                <c:pt idx="2718">
                  <c:v>19.504921200966255</c:v>
                </c:pt>
                <c:pt idx="2719">
                  <c:v>19.504921200966255</c:v>
                </c:pt>
                <c:pt idx="2720">
                  <c:v>19.504921200966255</c:v>
                </c:pt>
                <c:pt idx="2721">
                  <c:v>19.504921200966255</c:v>
                </c:pt>
                <c:pt idx="2722">
                  <c:v>19.504921200966255</c:v>
                </c:pt>
                <c:pt idx="2723">
                  <c:v>19.504921200966255</c:v>
                </c:pt>
                <c:pt idx="2724">
                  <c:v>19.504921200966255</c:v>
                </c:pt>
                <c:pt idx="2725">
                  <c:v>19.504921200966255</c:v>
                </c:pt>
                <c:pt idx="2726">
                  <c:v>19.504921200966255</c:v>
                </c:pt>
                <c:pt idx="2727">
                  <c:v>19.504921200966255</c:v>
                </c:pt>
                <c:pt idx="2728">
                  <c:v>19.504921200966255</c:v>
                </c:pt>
                <c:pt idx="2729">
                  <c:v>19.504921200966255</c:v>
                </c:pt>
                <c:pt idx="2730">
                  <c:v>19.504921200966255</c:v>
                </c:pt>
                <c:pt idx="2731">
                  <c:v>19.504921200966255</c:v>
                </c:pt>
                <c:pt idx="2732">
                  <c:v>19.504921200966255</c:v>
                </c:pt>
                <c:pt idx="2733">
                  <c:v>19.504921200966255</c:v>
                </c:pt>
                <c:pt idx="2734">
                  <c:v>19.504921200966255</c:v>
                </c:pt>
                <c:pt idx="2735">
                  <c:v>19.504921200966255</c:v>
                </c:pt>
                <c:pt idx="2736">
                  <c:v>19.504921200966255</c:v>
                </c:pt>
                <c:pt idx="2737">
                  <c:v>19.504921200966255</c:v>
                </c:pt>
                <c:pt idx="2738">
                  <c:v>19.504921200966255</c:v>
                </c:pt>
                <c:pt idx="2739">
                  <c:v>19.504921200966255</c:v>
                </c:pt>
                <c:pt idx="2740">
                  <c:v>19.504921200966255</c:v>
                </c:pt>
                <c:pt idx="2741">
                  <c:v>19.504921200966255</c:v>
                </c:pt>
                <c:pt idx="2742">
                  <c:v>19.504921200966255</c:v>
                </c:pt>
                <c:pt idx="2743">
                  <c:v>19.504921200966255</c:v>
                </c:pt>
                <c:pt idx="2744">
                  <c:v>19.504921200966255</c:v>
                </c:pt>
                <c:pt idx="2745">
                  <c:v>19.504921200966255</c:v>
                </c:pt>
                <c:pt idx="2746">
                  <c:v>19.504921200966255</c:v>
                </c:pt>
                <c:pt idx="2747">
                  <c:v>19.504921200966255</c:v>
                </c:pt>
                <c:pt idx="2748">
                  <c:v>19.504921200966255</c:v>
                </c:pt>
                <c:pt idx="2749">
                  <c:v>19.504921200966255</c:v>
                </c:pt>
                <c:pt idx="2750">
                  <c:v>19.504921200966255</c:v>
                </c:pt>
                <c:pt idx="2751">
                  <c:v>19.504921200966255</c:v>
                </c:pt>
                <c:pt idx="2752">
                  <c:v>19.504921200966255</c:v>
                </c:pt>
                <c:pt idx="2753">
                  <c:v>19.504921200966255</c:v>
                </c:pt>
                <c:pt idx="2754">
                  <c:v>19.504921200966255</c:v>
                </c:pt>
                <c:pt idx="2755">
                  <c:v>19.504921200966255</c:v>
                </c:pt>
                <c:pt idx="2756">
                  <c:v>19.504921200966255</c:v>
                </c:pt>
                <c:pt idx="2757">
                  <c:v>19.504921200966255</c:v>
                </c:pt>
                <c:pt idx="2758">
                  <c:v>19.504921200966255</c:v>
                </c:pt>
                <c:pt idx="2759">
                  <c:v>19.504921200966255</c:v>
                </c:pt>
                <c:pt idx="2760">
                  <c:v>19.504921200966255</c:v>
                </c:pt>
                <c:pt idx="2761">
                  <c:v>19.504921200966255</c:v>
                </c:pt>
                <c:pt idx="2762">
                  <c:v>19.504921200966255</c:v>
                </c:pt>
                <c:pt idx="2763">
                  <c:v>19.504921200966255</c:v>
                </c:pt>
                <c:pt idx="2764">
                  <c:v>19.504921200966255</c:v>
                </c:pt>
                <c:pt idx="2765">
                  <c:v>19.504921200966255</c:v>
                </c:pt>
                <c:pt idx="2766">
                  <c:v>19.504921200966255</c:v>
                </c:pt>
                <c:pt idx="2767">
                  <c:v>19.504921200966255</c:v>
                </c:pt>
                <c:pt idx="2768">
                  <c:v>19.504921200966255</c:v>
                </c:pt>
                <c:pt idx="2769">
                  <c:v>19.504921200966255</c:v>
                </c:pt>
                <c:pt idx="2770">
                  <c:v>19.504921200966255</c:v>
                </c:pt>
                <c:pt idx="2771">
                  <c:v>19.504921200966255</c:v>
                </c:pt>
                <c:pt idx="2772">
                  <c:v>19.504921200966255</c:v>
                </c:pt>
                <c:pt idx="2773">
                  <c:v>19.504921200966255</c:v>
                </c:pt>
                <c:pt idx="2774">
                  <c:v>19.504921200966255</c:v>
                </c:pt>
                <c:pt idx="2775">
                  <c:v>19.504921200966255</c:v>
                </c:pt>
                <c:pt idx="2776">
                  <c:v>19.504921200966255</c:v>
                </c:pt>
                <c:pt idx="2777">
                  <c:v>19.504921200966255</c:v>
                </c:pt>
                <c:pt idx="2778">
                  <c:v>19.504921200966255</c:v>
                </c:pt>
                <c:pt idx="2779">
                  <c:v>19.504921200966255</c:v>
                </c:pt>
                <c:pt idx="2780">
                  <c:v>19.504921200966255</c:v>
                </c:pt>
                <c:pt idx="2781">
                  <c:v>19.504921200966255</c:v>
                </c:pt>
                <c:pt idx="2782">
                  <c:v>19.504921200966255</c:v>
                </c:pt>
                <c:pt idx="2783">
                  <c:v>19.504921200966255</c:v>
                </c:pt>
                <c:pt idx="2784">
                  <c:v>19.504921200966255</c:v>
                </c:pt>
                <c:pt idx="2785">
                  <c:v>19.504921200966255</c:v>
                </c:pt>
                <c:pt idx="2786">
                  <c:v>19.504921200966255</c:v>
                </c:pt>
                <c:pt idx="2787">
                  <c:v>19.504921200966255</c:v>
                </c:pt>
                <c:pt idx="2788">
                  <c:v>19.504921200966255</c:v>
                </c:pt>
                <c:pt idx="2789">
                  <c:v>19.504921200966255</c:v>
                </c:pt>
                <c:pt idx="2790">
                  <c:v>19.504921200966255</c:v>
                </c:pt>
                <c:pt idx="2791">
                  <c:v>19.504921200966255</c:v>
                </c:pt>
                <c:pt idx="2792">
                  <c:v>19.504921200966255</c:v>
                </c:pt>
                <c:pt idx="2793">
                  <c:v>19.504921200966255</c:v>
                </c:pt>
                <c:pt idx="2794">
                  <c:v>19.504921200966255</c:v>
                </c:pt>
                <c:pt idx="2795">
                  <c:v>19.504921200966255</c:v>
                </c:pt>
                <c:pt idx="2796">
                  <c:v>19.504921200966255</c:v>
                </c:pt>
                <c:pt idx="2797">
                  <c:v>19.504921200966255</c:v>
                </c:pt>
                <c:pt idx="2798">
                  <c:v>19.504921200966255</c:v>
                </c:pt>
                <c:pt idx="2799">
                  <c:v>19.504921200966255</c:v>
                </c:pt>
                <c:pt idx="2800">
                  <c:v>19.504921200966255</c:v>
                </c:pt>
                <c:pt idx="2801">
                  <c:v>19.504921200966255</c:v>
                </c:pt>
                <c:pt idx="2802">
                  <c:v>19.504921200966255</c:v>
                </c:pt>
                <c:pt idx="2803">
                  <c:v>19.504921200966255</c:v>
                </c:pt>
                <c:pt idx="2804">
                  <c:v>19.504921200966255</c:v>
                </c:pt>
                <c:pt idx="2805">
                  <c:v>19.504921200966255</c:v>
                </c:pt>
                <c:pt idx="2806">
                  <c:v>19.504921200966255</c:v>
                </c:pt>
                <c:pt idx="2807">
                  <c:v>19.504921200966255</c:v>
                </c:pt>
                <c:pt idx="2808">
                  <c:v>19.504921200966255</c:v>
                </c:pt>
                <c:pt idx="2809">
                  <c:v>19.504921200966255</c:v>
                </c:pt>
                <c:pt idx="2810">
                  <c:v>19.504921200966255</c:v>
                </c:pt>
                <c:pt idx="2811">
                  <c:v>19.504921200966255</c:v>
                </c:pt>
                <c:pt idx="2812">
                  <c:v>19.504921200966255</c:v>
                </c:pt>
                <c:pt idx="2813">
                  <c:v>19.504921200966255</c:v>
                </c:pt>
                <c:pt idx="2814">
                  <c:v>19.504921200966255</c:v>
                </c:pt>
                <c:pt idx="2815">
                  <c:v>19.504921200966255</c:v>
                </c:pt>
                <c:pt idx="2816">
                  <c:v>19.504921200966255</c:v>
                </c:pt>
                <c:pt idx="2817">
                  <c:v>19.504921200966255</c:v>
                </c:pt>
                <c:pt idx="2818">
                  <c:v>19.504921200966255</c:v>
                </c:pt>
                <c:pt idx="2819">
                  <c:v>19.504921200966255</c:v>
                </c:pt>
                <c:pt idx="2820">
                  <c:v>19.504921200966255</c:v>
                </c:pt>
                <c:pt idx="2821">
                  <c:v>19.504921200966255</c:v>
                </c:pt>
                <c:pt idx="2822">
                  <c:v>19.504921200966255</c:v>
                </c:pt>
                <c:pt idx="2823">
                  <c:v>19.504921200966255</c:v>
                </c:pt>
                <c:pt idx="2824">
                  <c:v>19.504921200966255</c:v>
                </c:pt>
                <c:pt idx="2825">
                  <c:v>19.504921200966255</c:v>
                </c:pt>
                <c:pt idx="2826">
                  <c:v>19.504921200966255</c:v>
                </c:pt>
                <c:pt idx="2827">
                  <c:v>19.504921200966255</c:v>
                </c:pt>
                <c:pt idx="2828">
                  <c:v>19.504921200966255</c:v>
                </c:pt>
                <c:pt idx="2829">
                  <c:v>19.504921200966255</c:v>
                </c:pt>
                <c:pt idx="2830">
                  <c:v>19.504921200966255</c:v>
                </c:pt>
                <c:pt idx="2831">
                  <c:v>19.504921200966255</c:v>
                </c:pt>
                <c:pt idx="2832">
                  <c:v>19.504921200966255</c:v>
                </c:pt>
                <c:pt idx="2833">
                  <c:v>19.504921200966255</c:v>
                </c:pt>
                <c:pt idx="2834">
                  <c:v>19.504921200966255</c:v>
                </c:pt>
                <c:pt idx="2835">
                  <c:v>19.504921200966255</c:v>
                </c:pt>
                <c:pt idx="2836">
                  <c:v>19.504921200966255</c:v>
                </c:pt>
                <c:pt idx="2837">
                  <c:v>19.504921200966255</c:v>
                </c:pt>
                <c:pt idx="2838">
                  <c:v>19.504921200966255</c:v>
                </c:pt>
                <c:pt idx="2839">
                  <c:v>19.504921200966255</c:v>
                </c:pt>
                <c:pt idx="2840">
                  <c:v>19.504921200966255</c:v>
                </c:pt>
                <c:pt idx="2841">
                  <c:v>19.504921200966255</c:v>
                </c:pt>
                <c:pt idx="2842">
                  <c:v>19.504921200966255</c:v>
                </c:pt>
                <c:pt idx="2843">
                  <c:v>19.504921200966255</c:v>
                </c:pt>
                <c:pt idx="2844">
                  <c:v>19.504921200966255</c:v>
                </c:pt>
                <c:pt idx="2845">
                  <c:v>19.504921200966255</c:v>
                </c:pt>
                <c:pt idx="2846">
                  <c:v>19.504921200966255</c:v>
                </c:pt>
                <c:pt idx="2847">
                  <c:v>19.504921200966255</c:v>
                </c:pt>
                <c:pt idx="2848">
                  <c:v>19.504921200966255</c:v>
                </c:pt>
                <c:pt idx="2849">
                  <c:v>19.504921200966255</c:v>
                </c:pt>
                <c:pt idx="2850">
                  <c:v>19.504921200966255</c:v>
                </c:pt>
                <c:pt idx="2851">
                  <c:v>19.504921200966255</c:v>
                </c:pt>
                <c:pt idx="2852">
                  <c:v>19.504921200966255</c:v>
                </c:pt>
                <c:pt idx="2853">
                  <c:v>19.504921200966255</c:v>
                </c:pt>
                <c:pt idx="2854">
                  <c:v>19.504921200966255</c:v>
                </c:pt>
                <c:pt idx="2855">
                  <c:v>19.504921200966255</c:v>
                </c:pt>
                <c:pt idx="2856">
                  <c:v>19.504921200966255</c:v>
                </c:pt>
                <c:pt idx="2857">
                  <c:v>19.504921200966255</c:v>
                </c:pt>
                <c:pt idx="2858">
                  <c:v>19.504921200966255</c:v>
                </c:pt>
                <c:pt idx="2859">
                  <c:v>19.504921200966255</c:v>
                </c:pt>
                <c:pt idx="2860">
                  <c:v>19.504921200966255</c:v>
                </c:pt>
                <c:pt idx="2861">
                  <c:v>19.504921200966255</c:v>
                </c:pt>
                <c:pt idx="2862">
                  <c:v>19.504921200966255</c:v>
                </c:pt>
                <c:pt idx="2863">
                  <c:v>19.504921200966255</c:v>
                </c:pt>
                <c:pt idx="2864">
                  <c:v>19.504921200966255</c:v>
                </c:pt>
                <c:pt idx="2865">
                  <c:v>19.504921200966255</c:v>
                </c:pt>
                <c:pt idx="2866">
                  <c:v>19.504921200966255</c:v>
                </c:pt>
                <c:pt idx="2867">
                  <c:v>19.504921200966255</c:v>
                </c:pt>
                <c:pt idx="2868">
                  <c:v>19.504921200966255</c:v>
                </c:pt>
                <c:pt idx="2869">
                  <c:v>19.504921200966255</c:v>
                </c:pt>
                <c:pt idx="2870">
                  <c:v>19.504921200966255</c:v>
                </c:pt>
                <c:pt idx="2871">
                  <c:v>19.504921200966255</c:v>
                </c:pt>
                <c:pt idx="2872">
                  <c:v>19.504921200966255</c:v>
                </c:pt>
                <c:pt idx="2873">
                  <c:v>19.504921200966255</c:v>
                </c:pt>
                <c:pt idx="2874">
                  <c:v>19.504921200966255</c:v>
                </c:pt>
                <c:pt idx="2875">
                  <c:v>19.504921200966255</c:v>
                </c:pt>
                <c:pt idx="2876">
                  <c:v>19.504921200966255</c:v>
                </c:pt>
                <c:pt idx="2877">
                  <c:v>19.504921200966255</c:v>
                </c:pt>
                <c:pt idx="2878">
                  <c:v>19.504921200966255</c:v>
                </c:pt>
                <c:pt idx="2879">
                  <c:v>19.504921200966255</c:v>
                </c:pt>
                <c:pt idx="2880">
                  <c:v>19.504921200966255</c:v>
                </c:pt>
                <c:pt idx="2881">
                  <c:v>19.504921200966255</c:v>
                </c:pt>
                <c:pt idx="2882">
                  <c:v>19.504921200966255</c:v>
                </c:pt>
                <c:pt idx="2883">
                  <c:v>19.504921200966255</c:v>
                </c:pt>
                <c:pt idx="2884">
                  <c:v>19.504921200966255</c:v>
                </c:pt>
                <c:pt idx="2885">
                  <c:v>19.504921200966255</c:v>
                </c:pt>
                <c:pt idx="2886">
                  <c:v>19.504921200966255</c:v>
                </c:pt>
                <c:pt idx="2887">
                  <c:v>19.504921200966255</c:v>
                </c:pt>
                <c:pt idx="2888">
                  <c:v>19.504921200966255</c:v>
                </c:pt>
                <c:pt idx="2889">
                  <c:v>19.504921200966255</c:v>
                </c:pt>
                <c:pt idx="2890">
                  <c:v>19.504921200966255</c:v>
                </c:pt>
                <c:pt idx="2891">
                  <c:v>19.504921200966255</c:v>
                </c:pt>
                <c:pt idx="2892">
                  <c:v>19.504921200966255</c:v>
                </c:pt>
                <c:pt idx="2893">
                  <c:v>19.504921200966255</c:v>
                </c:pt>
                <c:pt idx="2894">
                  <c:v>19.504921200966255</c:v>
                </c:pt>
                <c:pt idx="2895">
                  <c:v>19.504921200966255</c:v>
                </c:pt>
                <c:pt idx="2896">
                  <c:v>19.504921200966255</c:v>
                </c:pt>
                <c:pt idx="2897">
                  <c:v>19.504921200966255</c:v>
                </c:pt>
                <c:pt idx="2898">
                  <c:v>19.504921200966255</c:v>
                </c:pt>
                <c:pt idx="2899">
                  <c:v>19.504921200966255</c:v>
                </c:pt>
                <c:pt idx="2900">
                  <c:v>19.504921200966255</c:v>
                </c:pt>
                <c:pt idx="2901">
                  <c:v>19.504921200966255</c:v>
                </c:pt>
                <c:pt idx="2902">
                  <c:v>19.504921200966255</c:v>
                </c:pt>
                <c:pt idx="2903">
                  <c:v>19.504921200966255</c:v>
                </c:pt>
                <c:pt idx="2904">
                  <c:v>19.504921200966255</c:v>
                </c:pt>
                <c:pt idx="2905">
                  <c:v>19.504921200966255</c:v>
                </c:pt>
                <c:pt idx="2906">
                  <c:v>19.504921200966255</c:v>
                </c:pt>
                <c:pt idx="2907">
                  <c:v>19.504921200966255</c:v>
                </c:pt>
                <c:pt idx="2908">
                  <c:v>19.504921200966255</c:v>
                </c:pt>
                <c:pt idx="2909">
                  <c:v>19.504921200966255</c:v>
                </c:pt>
                <c:pt idx="2910">
                  <c:v>19.504921200966255</c:v>
                </c:pt>
                <c:pt idx="2911">
                  <c:v>19.504921200966255</c:v>
                </c:pt>
                <c:pt idx="2912">
                  <c:v>19.504921200966255</c:v>
                </c:pt>
                <c:pt idx="2913">
                  <c:v>19.504921200966255</c:v>
                </c:pt>
                <c:pt idx="2914">
                  <c:v>19.504921200966255</c:v>
                </c:pt>
                <c:pt idx="2915">
                  <c:v>19.504921200966255</c:v>
                </c:pt>
                <c:pt idx="2916">
                  <c:v>19.504921200966255</c:v>
                </c:pt>
                <c:pt idx="2917">
                  <c:v>19.504921200966255</c:v>
                </c:pt>
                <c:pt idx="2918">
                  <c:v>19.504921200966255</c:v>
                </c:pt>
                <c:pt idx="2919">
                  <c:v>19.504921200966255</c:v>
                </c:pt>
                <c:pt idx="2920">
                  <c:v>19.504921200966255</c:v>
                </c:pt>
                <c:pt idx="2921">
                  <c:v>19.504921200966255</c:v>
                </c:pt>
                <c:pt idx="2922">
                  <c:v>19.504921200966255</c:v>
                </c:pt>
                <c:pt idx="2923">
                  <c:v>19.504921200966255</c:v>
                </c:pt>
                <c:pt idx="2924">
                  <c:v>19.504921200966255</c:v>
                </c:pt>
                <c:pt idx="2925">
                  <c:v>19.504921200966255</c:v>
                </c:pt>
                <c:pt idx="2926">
                  <c:v>19.504921200966255</c:v>
                </c:pt>
                <c:pt idx="2927">
                  <c:v>19.504921200966255</c:v>
                </c:pt>
                <c:pt idx="2928">
                  <c:v>19.504921200966255</c:v>
                </c:pt>
                <c:pt idx="2929">
                  <c:v>19.504921200966255</c:v>
                </c:pt>
                <c:pt idx="2930">
                  <c:v>19.504921200966255</c:v>
                </c:pt>
                <c:pt idx="2931">
                  <c:v>19.504921200966255</c:v>
                </c:pt>
                <c:pt idx="2932">
                  <c:v>19.504921200966255</c:v>
                </c:pt>
                <c:pt idx="2933">
                  <c:v>19.504921200966255</c:v>
                </c:pt>
                <c:pt idx="2934">
                  <c:v>19.504921200966255</c:v>
                </c:pt>
                <c:pt idx="2935">
                  <c:v>19.504921200966255</c:v>
                </c:pt>
                <c:pt idx="2936">
                  <c:v>19.504921200966255</c:v>
                </c:pt>
                <c:pt idx="2937">
                  <c:v>19.504921200966255</c:v>
                </c:pt>
                <c:pt idx="2938">
                  <c:v>19.504921200966255</c:v>
                </c:pt>
                <c:pt idx="2939">
                  <c:v>19.504921200966255</c:v>
                </c:pt>
                <c:pt idx="2940">
                  <c:v>19.504921200966255</c:v>
                </c:pt>
                <c:pt idx="2941">
                  <c:v>19.504921200966255</c:v>
                </c:pt>
                <c:pt idx="2942">
                  <c:v>19.504921200966255</c:v>
                </c:pt>
                <c:pt idx="2943">
                  <c:v>19.504921200966255</c:v>
                </c:pt>
                <c:pt idx="2944">
                  <c:v>19.504921200966255</c:v>
                </c:pt>
                <c:pt idx="2945">
                  <c:v>19.504921200966255</c:v>
                </c:pt>
                <c:pt idx="2946">
                  <c:v>19.504921200966255</c:v>
                </c:pt>
                <c:pt idx="2947">
                  <c:v>19.504921200966255</c:v>
                </c:pt>
                <c:pt idx="2948">
                  <c:v>19.504921200966255</c:v>
                </c:pt>
                <c:pt idx="2949">
                  <c:v>19.504921200966255</c:v>
                </c:pt>
                <c:pt idx="2950">
                  <c:v>19.504921200966255</c:v>
                </c:pt>
                <c:pt idx="2951">
                  <c:v>19.504921200966255</c:v>
                </c:pt>
                <c:pt idx="2952">
                  <c:v>19.504921200966255</c:v>
                </c:pt>
                <c:pt idx="2953">
                  <c:v>19.504921200966255</c:v>
                </c:pt>
                <c:pt idx="2954">
                  <c:v>19.504921200966255</c:v>
                </c:pt>
                <c:pt idx="2955">
                  <c:v>19.504921200966255</c:v>
                </c:pt>
                <c:pt idx="2956">
                  <c:v>19.504921200966255</c:v>
                </c:pt>
                <c:pt idx="2957">
                  <c:v>19.504921200966255</c:v>
                </c:pt>
                <c:pt idx="2958">
                  <c:v>19.504921200966255</c:v>
                </c:pt>
                <c:pt idx="2959">
                  <c:v>19.504921200966255</c:v>
                </c:pt>
                <c:pt idx="2960">
                  <c:v>19.504921200966255</c:v>
                </c:pt>
                <c:pt idx="2961">
                  <c:v>19.504921200966255</c:v>
                </c:pt>
                <c:pt idx="2962">
                  <c:v>19.504921200966255</c:v>
                </c:pt>
                <c:pt idx="2963">
                  <c:v>19.504921200966255</c:v>
                </c:pt>
                <c:pt idx="2964">
                  <c:v>19.504921200966255</c:v>
                </c:pt>
                <c:pt idx="2965">
                  <c:v>19.504921200966255</c:v>
                </c:pt>
                <c:pt idx="2966">
                  <c:v>19.504921200966255</c:v>
                </c:pt>
                <c:pt idx="2967">
                  <c:v>19.504921200966255</c:v>
                </c:pt>
                <c:pt idx="2968">
                  <c:v>19.504921200966255</c:v>
                </c:pt>
                <c:pt idx="2969">
                  <c:v>19.504921200966255</c:v>
                </c:pt>
                <c:pt idx="2970">
                  <c:v>19.504921200966255</c:v>
                </c:pt>
                <c:pt idx="2971">
                  <c:v>19.504921200966255</c:v>
                </c:pt>
                <c:pt idx="2972">
                  <c:v>19.504921200966255</c:v>
                </c:pt>
                <c:pt idx="2973">
                  <c:v>19.504921200966255</c:v>
                </c:pt>
                <c:pt idx="2974">
                  <c:v>19.504921200966255</c:v>
                </c:pt>
                <c:pt idx="2975">
                  <c:v>19.504921200966255</c:v>
                </c:pt>
                <c:pt idx="2976">
                  <c:v>19.504921200966255</c:v>
                </c:pt>
                <c:pt idx="2977">
                  <c:v>19.504921200966255</c:v>
                </c:pt>
                <c:pt idx="2978">
                  <c:v>19.504921200966255</c:v>
                </c:pt>
                <c:pt idx="2979">
                  <c:v>19.504921200966255</c:v>
                </c:pt>
                <c:pt idx="2980">
                  <c:v>19.504921200966255</c:v>
                </c:pt>
                <c:pt idx="2981">
                  <c:v>19.504921200966255</c:v>
                </c:pt>
                <c:pt idx="2982">
                  <c:v>19.504921200966255</c:v>
                </c:pt>
                <c:pt idx="2983">
                  <c:v>19.504921200966255</c:v>
                </c:pt>
                <c:pt idx="2984">
                  <c:v>19.504921200966255</c:v>
                </c:pt>
                <c:pt idx="2985">
                  <c:v>19.504921200966255</c:v>
                </c:pt>
                <c:pt idx="2986">
                  <c:v>19.504921200966255</c:v>
                </c:pt>
                <c:pt idx="2987">
                  <c:v>19.504921200966255</c:v>
                </c:pt>
                <c:pt idx="2988">
                  <c:v>19.504921200966255</c:v>
                </c:pt>
                <c:pt idx="2989">
                  <c:v>19.504921200966255</c:v>
                </c:pt>
                <c:pt idx="2990">
                  <c:v>19.504921200966255</c:v>
                </c:pt>
                <c:pt idx="2991">
                  <c:v>19.504921200966255</c:v>
                </c:pt>
                <c:pt idx="2992">
                  <c:v>19.504921200966255</c:v>
                </c:pt>
                <c:pt idx="2993">
                  <c:v>19.504921200966255</c:v>
                </c:pt>
                <c:pt idx="2994">
                  <c:v>19.504921200966255</c:v>
                </c:pt>
                <c:pt idx="2995">
                  <c:v>19.504921200966255</c:v>
                </c:pt>
                <c:pt idx="2996">
                  <c:v>19.504921200966255</c:v>
                </c:pt>
                <c:pt idx="2997">
                  <c:v>19.504921200966255</c:v>
                </c:pt>
                <c:pt idx="2998">
                  <c:v>19.504921200966255</c:v>
                </c:pt>
                <c:pt idx="2999">
                  <c:v>19.504921200966255</c:v>
                </c:pt>
                <c:pt idx="3000">
                  <c:v>19.504921200966255</c:v>
                </c:pt>
                <c:pt idx="3001">
                  <c:v>19.504921200966255</c:v>
                </c:pt>
                <c:pt idx="3002">
                  <c:v>19.504921200966255</c:v>
                </c:pt>
                <c:pt idx="3003">
                  <c:v>19.504921200966255</c:v>
                </c:pt>
                <c:pt idx="3004">
                  <c:v>19.504921200966255</c:v>
                </c:pt>
                <c:pt idx="3005">
                  <c:v>19.504921200966255</c:v>
                </c:pt>
                <c:pt idx="3006">
                  <c:v>19.504921200966255</c:v>
                </c:pt>
                <c:pt idx="3007">
                  <c:v>19.504921200966255</c:v>
                </c:pt>
                <c:pt idx="3008">
                  <c:v>19.504921200966255</c:v>
                </c:pt>
                <c:pt idx="3009">
                  <c:v>19.504921200966255</c:v>
                </c:pt>
                <c:pt idx="3010">
                  <c:v>19.504921200966255</c:v>
                </c:pt>
                <c:pt idx="3011">
                  <c:v>19.504921200966255</c:v>
                </c:pt>
                <c:pt idx="3012">
                  <c:v>19.504921200966255</c:v>
                </c:pt>
                <c:pt idx="3013">
                  <c:v>19.504921200966255</c:v>
                </c:pt>
                <c:pt idx="3014">
                  <c:v>19.504921200966255</c:v>
                </c:pt>
                <c:pt idx="3015">
                  <c:v>19.504921200966255</c:v>
                </c:pt>
                <c:pt idx="3016">
                  <c:v>19.504921200966255</c:v>
                </c:pt>
                <c:pt idx="3017">
                  <c:v>19.504921200966255</c:v>
                </c:pt>
                <c:pt idx="3018">
                  <c:v>19.504921200966255</c:v>
                </c:pt>
                <c:pt idx="3019">
                  <c:v>19.504921200966255</c:v>
                </c:pt>
                <c:pt idx="3020">
                  <c:v>19.504921200966255</c:v>
                </c:pt>
                <c:pt idx="3021">
                  <c:v>19.504921200966255</c:v>
                </c:pt>
                <c:pt idx="3022">
                  <c:v>19.504921200966255</c:v>
                </c:pt>
                <c:pt idx="3023">
                  <c:v>19.504921200966255</c:v>
                </c:pt>
                <c:pt idx="3024">
                  <c:v>19.504921200966255</c:v>
                </c:pt>
                <c:pt idx="3025">
                  <c:v>19.504921200966255</c:v>
                </c:pt>
                <c:pt idx="3026">
                  <c:v>19.504921200966255</c:v>
                </c:pt>
                <c:pt idx="3027">
                  <c:v>19.504921200966255</c:v>
                </c:pt>
                <c:pt idx="3028">
                  <c:v>19.504921200966255</c:v>
                </c:pt>
                <c:pt idx="3029">
                  <c:v>19.504921200966255</c:v>
                </c:pt>
                <c:pt idx="3030">
                  <c:v>19.504921200966255</c:v>
                </c:pt>
                <c:pt idx="3031">
                  <c:v>19.504921200966255</c:v>
                </c:pt>
                <c:pt idx="3032">
                  <c:v>19.504921200966255</c:v>
                </c:pt>
                <c:pt idx="3033">
                  <c:v>19.504921200966255</c:v>
                </c:pt>
                <c:pt idx="3034">
                  <c:v>19.504921200966255</c:v>
                </c:pt>
                <c:pt idx="3035">
                  <c:v>19.504921200966255</c:v>
                </c:pt>
                <c:pt idx="3036">
                  <c:v>19.504921200966255</c:v>
                </c:pt>
                <c:pt idx="3037">
                  <c:v>19.504921200966255</c:v>
                </c:pt>
                <c:pt idx="3038">
                  <c:v>19.504921200966255</c:v>
                </c:pt>
                <c:pt idx="3039">
                  <c:v>19.504921200966255</c:v>
                </c:pt>
                <c:pt idx="3040">
                  <c:v>19.504921200966255</c:v>
                </c:pt>
                <c:pt idx="3041">
                  <c:v>19.504921200966255</c:v>
                </c:pt>
                <c:pt idx="3042">
                  <c:v>19.504921200966255</c:v>
                </c:pt>
                <c:pt idx="3043">
                  <c:v>19.504921200966255</c:v>
                </c:pt>
                <c:pt idx="3044">
                  <c:v>19.504921200966255</c:v>
                </c:pt>
                <c:pt idx="3045">
                  <c:v>19.504921200966255</c:v>
                </c:pt>
                <c:pt idx="3046">
                  <c:v>19.504921200966255</c:v>
                </c:pt>
                <c:pt idx="3047">
                  <c:v>19.504921200966255</c:v>
                </c:pt>
                <c:pt idx="3048">
                  <c:v>19.504921200966255</c:v>
                </c:pt>
                <c:pt idx="3049">
                  <c:v>19.504921200966255</c:v>
                </c:pt>
                <c:pt idx="3050">
                  <c:v>19.504921200966255</c:v>
                </c:pt>
                <c:pt idx="3051">
                  <c:v>19.504921200966255</c:v>
                </c:pt>
                <c:pt idx="3052">
                  <c:v>19.504921200966255</c:v>
                </c:pt>
                <c:pt idx="3053">
                  <c:v>19.504921200966255</c:v>
                </c:pt>
                <c:pt idx="3054">
                  <c:v>19.504921200966255</c:v>
                </c:pt>
                <c:pt idx="3055">
                  <c:v>19.504921200966255</c:v>
                </c:pt>
                <c:pt idx="3056">
                  <c:v>19.504921200966255</c:v>
                </c:pt>
                <c:pt idx="3057">
                  <c:v>19.504921200966255</c:v>
                </c:pt>
                <c:pt idx="3058">
                  <c:v>19.504921200966255</c:v>
                </c:pt>
                <c:pt idx="3059">
                  <c:v>19.504921200966255</c:v>
                </c:pt>
                <c:pt idx="3060">
                  <c:v>19.504921200966255</c:v>
                </c:pt>
                <c:pt idx="3061">
                  <c:v>19.504921200966255</c:v>
                </c:pt>
                <c:pt idx="3062">
                  <c:v>19.504921200966255</c:v>
                </c:pt>
                <c:pt idx="3063">
                  <c:v>19.504921200966255</c:v>
                </c:pt>
                <c:pt idx="3064">
                  <c:v>19.504921200966255</c:v>
                </c:pt>
                <c:pt idx="3065">
                  <c:v>19.504921200966255</c:v>
                </c:pt>
                <c:pt idx="3066">
                  <c:v>19.504921200966255</c:v>
                </c:pt>
                <c:pt idx="3067">
                  <c:v>19.504921200966255</c:v>
                </c:pt>
                <c:pt idx="3068">
                  <c:v>19.504921200966255</c:v>
                </c:pt>
                <c:pt idx="3069">
                  <c:v>19.504921200966255</c:v>
                </c:pt>
                <c:pt idx="3070">
                  <c:v>19.504921200966255</c:v>
                </c:pt>
                <c:pt idx="3071">
                  <c:v>19.504921200966255</c:v>
                </c:pt>
                <c:pt idx="3072">
                  <c:v>19.504921200966255</c:v>
                </c:pt>
                <c:pt idx="3073">
                  <c:v>19.504921200966255</c:v>
                </c:pt>
                <c:pt idx="3074">
                  <c:v>19.504921200966255</c:v>
                </c:pt>
                <c:pt idx="3075">
                  <c:v>19.504921200966255</c:v>
                </c:pt>
                <c:pt idx="3076">
                  <c:v>19.504921200966255</c:v>
                </c:pt>
                <c:pt idx="3077">
                  <c:v>19.504921200966255</c:v>
                </c:pt>
                <c:pt idx="3078">
                  <c:v>19.504921200966255</c:v>
                </c:pt>
                <c:pt idx="3079">
                  <c:v>19.504921200966255</c:v>
                </c:pt>
                <c:pt idx="3080">
                  <c:v>19.504921200966255</c:v>
                </c:pt>
                <c:pt idx="3081">
                  <c:v>19.504921200966255</c:v>
                </c:pt>
                <c:pt idx="3082">
                  <c:v>19.504921200966255</c:v>
                </c:pt>
                <c:pt idx="3083">
                  <c:v>19.504921200966255</c:v>
                </c:pt>
                <c:pt idx="3084">
                  <c:v>19.504921200966255</c:v>
                </c:pt>
                <c:pt idx="3085">
                  <c:v>19.504921200966255</c:v>
                </c:pt>
                <c:pt idx="3086">
                  <c:v>19.504921200966255</c:v>
                </c:pt>
                <c:pt idx="3087">
                  <c:v>19.504921200966255</c:v>
                </c:pt>
                <c:pt idx="3088">
                  <c:v>19.504921200966255</c:v>
                </c:pt>
                <c:pt idx="3089">
                  <c:v>19.504921200966255</c:v>
                </c:pt>
                <c:pt idx="3090">
                  <c:v>19.504921200966255</c:v>
                </c:pt>
                <c:pt idx="3091">
                  <c:v>19.504921200966255</c:v>
                </c:pt>
                <c:pt idx="3092">
                  <c:v>19.504921200966255</c:v>
                </c:pt>
                <c:pt idx="3093">
                  <c:v>19.504921200966255</c:v>
                </c:pt>
                <c:pt idx="3094">
                  <c:v>19.504921200966255</c:v>
                </c:pt>
                <c:pt idx="3095">
                  <c:v>19.504921200966255</c:v>
                </c:pt>
                <c:pt idx="3096">
                  <c:v>19.504921200966255</c:v>
                </c:pt>
                <c:pt idx="3097">
                  <c:v>19.504921200966255</c:v>
                </c:pt>
                <c:pt idx="3098">
                  <c:v>19.504921200966255</c:v>
                </c:pt>
                <c:pt idx="3099">
                  <c:v>19.504921200966255</c:v>
                </c:pt>
                <c:pt idx="3100">
                  <c:v>19.504921200966255</c:v>
                </c:pt>
                <c:pt idx="3101">
                  <c:v>19.504921200966255</c:v>
                </c:pt>
                <c:pt idx="3102">
                  <c:v>19.504921200966255</c:v>
                </c:pt>
                <c:pt idx="3103">
                  <c:v>19.504921200966255</c:v>
                </c:pt>
                <c:pt idx="3104">
                  <c:v>19.504921200966255</c:v>
                </c:pt>
                <c:pt idx="3105">
                  <c:v>19.504921200966255</c:v>
                </c:pt>
                <c:pt idx="3106">
                  <c:v>19.504921200966255</c:v>
                </c:pt>
                <c:pt idx="3107">
                  <c:v>19.504921200966255</c:v>
                </c:pt>
                <c:pt idx="3108">
                  <c:v>19.504921200966255</c:v>
                </c:pt>
                <c:pt idx="3109">
                  <c:v>19.504921200966255</c:v>
                </c:pt>
                <c:pt idx="3110">
                  <c:v>19.504921200966255</c:v>
                </c:pt>
                <c:pt idx="3111">
                  <c:v>19.504921200966255</c:v>
                </c:pt>
                <c:pt idx="3112">
                  <c:v>19.504921200966255</c:v>
                </c:pt>
                <c:pt idx="3113">
                  <c:v>19.504921200966255</c:v>
                </c:pt>
                <c:pt idx="3114">
                  <c:v>19.504921200966255</c:v>
                </c:pt>
                <c:pt idx="3115">
                  <c:v>19.504921200966255</c:v>
                </c:pt>
                <c:pt idx="3116">
                  <c:v>19.504921200966255</c:v>
                </c:pt>
                <c:pt idx="3117">
                  <c:v>19.504921200966255</c:v>
                </c:pt>
                <c:pt idx="3118">
                  <c:v>19.504921200966255</c:v>
                </c:pt>
                <c:pt idx="3119">
                  <c:v>19.504921200966255</c:v>
                </c:pt>
                <c:pt idx="3120">
                  <c:v>19.504921200966255</c:v>
                </c:pt>
                <c:pt idx="3121">
                  <c:v>19.504921200966255</c:v>
                </c:pt>
                <c:pt idx="3122">
                  <c:v>19.504921200966255</c:v>
                </c:pt>
                <c:pt idx="3123">
                  <c:v>19.504921200966255</c:v>
                </c:pt>
                <c:pt idx="3124">
                  <c:v>19.504921200966255</c:v>
                </c:pt>
                <c:pt idx="3125">
                  <c:v>19.504921200966255</c:v>
                </c:pt>
                <c:pt idx="3126">
                  <c:v>19.504921200966255</c:v>
                </c:pt>
                <c:pt idx="3127">
                  <c:v>19.504921200966255</c:v>
                </c:pt>
                <c:pt idx="3128">
                  <c:v>19.504921200966255</c:v>
                </c:pt>
                <c:pt idx="3129">
                  <c:v>19.504921200966255</c:v>
                </c:pt>
                <c:pt idx="3130">
                  <c:v>19.504921200966255</c:v>
                </c:pt>
                <c:pt idx="3131">
                  <c:v>19.504921200966255</c:v>
                </c:pt>
                <c:pt idx="3132">
                  <c:v>19.504921200966255</c:v>
                </c:pt>
                <c:pt idx="3133">
                  <c:v>19.504921200966255</c:v>
                </c:pt>
                <c:pt idx="3134">
                  <c:v>19.504921200966255</c:v>
                </c:pt>
                <c:pt idx="3135">
                  <c:v>19.504921200966255</c:v>
                </c:pt>
                <c:pt idx="3136">
                  <c:v>19.504921200966255</c:v>
                </c:pt>
                <c:pt idx="3137">
                  <c:v>19.504921200966255</c:v>
                </c:pt>
                <c:pt idx="3138">
                  <c:v>19.504921200966255</c:v>
                </c:pt>
                <c:pt idx="3139">
                  <c:v>19.504921200966255</c:v>
                </c:pt>
                <c:pt idx="3140">
                  <c:v>19.504921200966255</c:v>
                </c:pt>
                <c:pt idx="3141">
                  <c:v>19.504921200966255</c:v>
                </c:pt>
                <c:pt idx="3142">
                  <c:v>19.504921200966255</c:v>
                </c:pt>
                <c:pt idx="3143">
                  <c:v>19.504921200966255</c:v>
                </c:pt>
                <c:pt idx="3144">
                  <c:v>19.504921200966255</c:v>
                </c:pt>
                <c:pt idx="3145">
                  <c:v>19.504921200966255</c:v>
                </c:pt>
                <c:pt idx="3146">
                  <c:v>19.504921200966255</c:v>
                </c:pt>
                <c:pt idx="3147">
                  <c:v>19.504921200966255</c:v>
                </c:pt>
                <c:pt idx="3148">
                  <c:v>19.504921200966255</c:v>
                </c:pt>
                <c:pt idx="3149">
                  <c:v>19.504921200966255</c:v>
                </c:pt>
                <c:pt idx="3150">
                  <c:v>19.504921200966255</c:v>
                </c:pt>
                <c:pt idx="3151">
                  <c:v>19.504921200966255</c:v>
                </c:pt>
                <c:pt idx="3152">
                  <c:v>19.504921200966255</c:v>
                </c:pt>
                <c:pt idx="3153">
                  <c:v>19.504921200966255</c:v>
                </c:pt>
                <c:pt idx="3154">
                  <c:v>19.504921200966255</c:v>
                </c:pt>
                <c:pt idx="3155">
                  <c:v>19.504921200966255</c:v>
                </c:pt>
                <c:pt idx="3156">
                  <c:v>19.504921200966255</c:v>
                </c:pt>
                <c:pt idx="3157">
                  <c:v>19.504921200966255</c:v>
                </c:pt>
                <c:pt idx="3158">
                  <c:v>19.504921200966255</c:v>
                </c:pt>
                <c:pt idx="3159">
                  <c:v>19.504921200966255</c:v>
                </c:pt>
                <c:pt idx="3160">
                  <c:v>19.504921200966255</c:v>
                </c:pt>
                <c:pt idx="3161">
                  <c:v>19.504921200966255</c:v>
                </c:pt>
                <c:pt idx="3162">
                  <c:v>19.504921200966255</c:v>
                </c:pt>
                <c:pt idx="3163">
                  <c:v>19.504921200966255</c:v>
                </c:pt>
                <c:pt idx="3164">
                  <c:v>19.504921200966255</c:v>
                </c:pt>
                <c:pt idx="3165">
                  <c:v>19.504921200966255</c:v>
                </c:pt>
                <c:pt idx="3166">
                  <c:v>19.504921200966255</c:v>
                </c:pt>
                <c:pt idx="3167">
                  <c:v>19.504921200966255</c:v>
                </c:pt>
                <c:pt idx="3168">
                  <c:v>19.504921200966255</c:v>
                </c:pt>
                <c:pt idx="3169">
                  <c:v>19.504921200966255</c:v>
                </c:pt>
                <c:pt idx="3170">
                  <c:v>19.504921200966255</c:v>
                </c:pt>
                <c:pt idx="3171">
                  <c:v>19.504921200966255</c:v>
                </c:pt>
                <c:pt idx="3172">
                  <c:v>19.504921200966255</c:v>
                </c:pt>
                <c:pt idx="3173">
                  <c:v>19.504921200966255</c:v>
                </c:pt>
                <c:pt idx="3174">
                  <c:v>19.504921200966255</c:v>
                </c:pt>
                <c:pt idx="3175">
                  <c:v>19.504921200966255</c:v>
                </c:pt>
                <c:pt idx="3176">
                  <c:v>19.504921200966255</c:v>
                </c:pt>
                <c:pt idx="3177">
                  <c:v>19.504921200966255</c:v>
                </c:pt>
                <c:pt idx="3178">
                  <c:v>19.504921200966255</c:v>
                </c:pt>
                <c:pt idx="3179">
                  <c:v>19.504921200966255</c:v>
                </c:pt>
                <c:pt idx="3180">
                  <c:v>19.504921200966255</c:v>
                </c:pt>
                <c:pt idx="3181">
                  <c:v>19.504921200966255</c:v>
                </c:pt>
                <c:pt idx="3182">
                  <c:v>19.504921200966255</c:v>
                </c:pt>
                <c:pt idx="3183">
                  <c:v>19.504921200966255</c:v>
                </c:pt>
                <c:pt idx="3184">
                  <c:v>19.504921200966255</c:v>
                </c:pt>
                <c:pt idx="3185">
                  <c:v>19.504921200966255</c:v>
                </c:pt>
                <c:pt idx="3186">
                  <c:v>19.504921200966255</c:v>
                </c:pt>
                <c:pt idx="3187">
                  <c:v>19.504921200966255</c:v>
                </c:pt>
                <c:pt idx="3188">
                  <c:v>19.504921200966255</c:v>
                </c:pt>
                <c:pt idx="3189">
                  <c:v>19.504921200966255</c:v>
                </c:pt>
                <c:pt idx="3190">
                  <c:v>19.504921200966255</c:v>
                </c:pt>
                <c:pt idx="3191">
                  <c:v>19.504921200966255</c:v>
                </c:pt>
                <c:pt idx="3192">
                  <c:v>19.504921200966255</c:v>
                </c:pt>
                <c:pt idx="3193">
                  <c:v>19.504921200966255</c:v>
                </c:pt>
                <c:pt idx="3194">
                  <c:v>19.504921200966255</c:v>
                </c:pt>
                <c:pt idx="3195">
                  <c:v>19.504921200966255</c:v>
                </c:pt>
                <c:pt idx="3196">
                  <c:v>19.504921200966255</c:v>
                </c:pt>
                <c:pt idx="3197">
                  <c:v>19.504921200966255</c:v>
                </c:pt>
                <c:pt idx="3198">
                  <c:v>19.504921200966255</c:v>
                </c:pt>
                <c:pt idx="3199">
                  <c:v>19.504921200966255</c:v>
                </c:pt>
                <c:pt idx="3200">
                  <c:v>19.504921200966255</c:v>
                </c:pt>
                <c:pt idx="3201">
                  <c:v>19.504921200966255</c:v>
                </c:pt>
                <c:pt idx="3202">
                  <c:v>19.504921200966255</c:v>
                </c:pt>
                <c:pt idx="3203">
                  <c:v>19.504921200966255</c:v>
                </c:pt>
                <c:pt idx="3204">
                  <c:v>19.504921200966255</c:v>
                </c:pt>
                <c:pt idx="3205">
                  <c:v>19.504921200966255</c:v>
                </c:pt>
                <c:pt idx="3206">
                  <c:v>19.504921200966255</c:v>
                </c:pt>
                <c:pt idx="3207">
                  <c:v>19.504921200966255</c:v>
                </c:pt>
                <c:pt idx="3208">
                  <c:v>19.504921200966255</c:v>
                </c:pt>
                <c:pt idx="3209">
                  <c:v>19.504921200966255</c:v>
                </c:pt>
                <c:pt idx="3210">
                  <c:v>19.504921200966255</c:v>
                </c:pt>
                <c:pt idx="3211">
                  <c:v>19.504921200966255</c:v>
                </c:pt>
                <c:pt idx="3212">
                  <c:v>19.504921200966255</c:v>
                </c:pt>
                <c:pt idx="3213">
                  <c:v>19.504921200966255</c:v>
                </c:pt>
                <c:pt idx="3214">
                  <c:v>19.504921200966255</c:v>
                </c:pt>
                <c:pt idx="3215">
                  <c:v>19.504921200966255</c:v>
                </c:pt>
                <c:pt idx="3216">
                  <c:v>19.504921200966255</c:v>
                </c:pt>
                <c:pt idx="3217">
                  <c:v>19.504921200966255</c:v>
                </c:pt>
                <c:pt idx="3218">
                  <c:v>19.504921200966255</c:v>
                </c:pt>
                <c:pt idx="3219">
                  <c:v>19.504921200966255</c:v>
                </c:pt>
                <c:pt idx="3220">
                  <c:v>19.504921200966255</c:v>
                </c:pt>
                <c:pt idx="3221">
                  <c:v>19.504921200966255</c:v>
                </c:pt>
                <c:pt idx="3222">
                  <c:v>19.504921200966255</c:v>
                </c:pt>
                <c:pt idx="3223">
                  <c:v>19.504921200966255</c:v>
                </c:pt>
                <c:pt idx="3224">
                  <c:v>19.504921200966255</c:v>
                </c:pt>
                <c:pt idx="3225">
                  <c:v>19.504921200966255</c:v>
                </c:pt>
                <c:pt idx="3226">
                  <c:v>19.504921200966255</c:v>
                </c:pt>
                <c:pt idx="3227">
                  <c:v>19.504921200966255</c:v>
                </c:pt>
                <c:pt idx="3228">
                  <c:v>19.504921200966255</c:v>
                </c:pt>
                <c:pt idx="3229">
                  <c:v>19.504921200966255</c:v>
                </c:pt>
                <c:pt idx="3230">
                  <c:v>19.504921200966255</c:v>
                </c:pt>
                <c:pt idx="3231">
                  <c:v>19.504921200966255</c:v>
                </c:pt>
                <c:pt idx="3232">
                  <c:v>19.504921200966255</c:v>
                </c:pt>
                <c:pt idx="3233">
                  <c:v>19.504921200966255</c:v>
                </c:pt>
                <c:pt idx="3234">
                  <c:v>19.504921200966255</c:v>
                </c:pt>
                <c:pt idx="3235">
                  <c:v>19.504921200966255</c:v>
                </c:pt>
                <c:pt idx="3236">
                  <c:v>19.504921200966255</c:v>
                </c:pt>
                <c:pt idx="3237">
                  <c:v>19.504921200966255</c:v>
                </c:pt>
                <c:pt idx="3238">
                  <c:v>19.504921200966255</c:v>
                </c:pt>
                <c:pt idx="3239">
                  <c:v>19.504921200966255</c:v>
                </c:pt>
                <c:pt idx="3240">
                  <c:v>19.504921200966255</c:v>
                </c:pt>
                <c:pt idx="3241">
                  <c:v>19.504921200966255</c:v>
                </c:pt>
                <c:pt idx="3242">
                  <c:v>19.504921200966255</c:v>
                </c:pt>
                <c:pt idx="3243">
                  <c:v>19.504921200966255</c:v>
                </c:pt>
                <c:pt idx="3244">
                  <c:v>19.504921200966255</c:v>
                </c:pt>
                <c:pt idx="3245">
                  <c:v>19.504921200966255</c:v>
                </c:pt>
                <c:pt idx="3246">
                  <c:v>19.504921200966255</c:v>
                </c:pt>
                <c:pt idx="3247">
                  <c:v>19.504921200966255</c:v>
                </c:pt>
                <c:pt idx="3248">
                  <c:v>19.504921200966255</c:v>
                </c:pt>
                <c:pt idx="3249">
                  <c:v>19.504921200966255</c:v>
                </c:pt>
                <c:pt idx="3250">
                  <c:v>19.504921200966255</c:v>
                </c:pt>
                <c:pt idx="3251">
                  <c:v>19.504921200966255</c:v>
                </c:pt>
                <c:pt idx="3252">
                  <c:v>19.504921200966255</c:v>
                </c:pt>
                <c:pt idx="3253">
                  <c:v>19.504921200966255</c:v>
                </c:pt>
                <c:pt idx="3254">
                  <c:v>19.504921200966255</c:v>
                </c:pt>
                <c:pt idx="3255">
                  <c:v>19.504921200966255</c:v>
                </c:pt>
                <c:pt idx="3256">
                  <c:v>19.504921200966255</c:v>
                </c:pt>
                <c:pt idx="3257">
                  <c:v>19.504921200966255</c:v>
                </c:pt>
                <c:pt idx="3258">
                  <c:v>19.504921200966255</c:v>
                </c:pt>
                <c:pt idx="3259">
                  <c:v>19.504921200966255</c:v>
                </c:pt>
                <c:pt idx="3260">
                  <c:v>19.504921200966255</c:v>
                </c:pt>
                <c:pt idx="3261">
                  <c:v>19.504921200966255</c:v>
                </c:pt>
                <c:pt idx="3262">
                  <c:v>19.504921200966255</c:v>
                </c:pt>
                <c:pt idx="3263">
                  <c:v>19.504921200966255</c:v>
                </c:pt>
                <c:pt idx="3264">
                  <c:v>19.504921200966255</c:v>
                </c:pt>
                <c:pt idx="3265">
                  <c:v>19.504921200966255</c:v>
                </c:pt>
                <c:pt idx="3266">
                  <c:v>19.504921200966255</c:v>
                </c:pt>
                <c:pt idx="3267">
                  <c:v>19.504921200966255</c:v>
                </c:pt>
                <c:pt idx="3268">
                  <c:v>19.504921200966255</c:v>
                </c:pt>
                <c:pt idx="3269">
                  <c:v>19.504921200966255</c:v>
                </c:pt>
                <c:pt idx="3270">
                  <c:v>19.504921200966255</c:v>
                </c:pt>
                <c:pt idx="3271">
                  <c:v>19.504921200966255</c:v>
                </c:pt>
                <c:pt idx="3272">
                  <c:v>19.504921200966255</c:v>
                </c:pt>
                <c:pt idx="3273">
                  <c:v>19.504921200966255</c:v>
                </c:pt>
                <c:pt idx="3274">
                  <c:v>19.504921200966255</c:v>
                </c:pt>
                <c:pt idx="3275">
                  <c:v>19.504921200966255</c:v>
                </c:pt>
                <c:pt idx="3276">
                  <c:v>19.504921200966255</c:v>
                </c:pt>
                <c:pt idx="3277">
                  <c:v>19.504921200966255</c:v>
                </c:pt>
                <c:pt idx="3278">
                  <c:v>19.504921200966255</c:v>
                </c:pt>
                <c:pt idx="3279">
                  <c:v>19.504921200966255</c:v>
                </c:pt>
                <c:pt idx="3280">
                  <c:v>19.504921200966255</c:v>
                </c:pt>
                <c:pt idx="3281">
                  <c:v>19.504921200966255</c:v>
                </c:pt>
                <c:pt idx="3282">
                  <c:v>19.504921200966255</c:v>
                </c:pt>
                <c:pt idx="3283">
                  <c:v>19.504921200966255</c:v>
                </c:pt>
                <c:pt idx="3284">
                  <c:v>19.504921200966255</c:v>
                </c:pt>
                <c:pt idx="3285">
                  <c:v>19.504921200966255</c:v>
                </c:pt>
                <c:pt idx="3286">
                  <c:v>19.504921200966255</c:v>
                </c:pt>
                <c:pt idx="3287">
                  <c:v>19.504921200966255</c:v>
                </c:pt>
                <c:pt idx="3288">
                  <c:v>19.504921200966255</c:v>
                </c:pt>
                <c:pt idx="3289">
                  <c:v>19.504921200966255</c:v>
                </c:pt>
                <c:pt idx="3290">
                  <c:v>19.504921200966255</c:v>
                </c:pt>
                <c:pt idx="3291">
                  <c:v>19.504921200966255</c:v>
                </c:pt>
                <c:pt idx="3292">
                  <c:v>19.504921200966255</c:v>
                </c:pt>
                <c:pt idx="3293">
                  <c:v>19.504921200966255</c:v>
                </c:pt>
                <c:pt idx="3294">
                  <c:v>19.504921200966255</c:v>
                </c:pt>
                <c:pt idx="3295">
                  <c:v>19.504921200966255</c:v>
                </c:pt>
                <c:pt idx="3296">
                  <c:v>19.504921200966255</c:v>
                </c:pt>
                <c:pt idx="3297">
                  <c:v>19.504921200966255</c:v>
                </c:pt>
                <c:pt idx="3298">
                  <c:v>19.504921200966255</c:v>
                </c:pt>
                <c:pt idx="3299">
                  <c:v>19.504921200966255</c:v>
                </c:pt>
                <c:pt idx="3300">
                  <c:v>19.504921200966255</c:v>
                </c:pt>
                <c:pt idx="3301">
                  <c:v>19.504921200966255</c:v>
                </c:pt>
                <c:pt idx="3302">
                  <c:v>19.504921200966255</c:v>
                </c:pt>
                <c:pt idx="3303">
                  <c:v>19.504921200966255</c:v>
                </c:pt>
                <c:pt idx="3304">
                  <c:v>19.504921200966255</c:v>
                </c:pt>
                <c:pt idx="3305">
                  <c:v>19.504921200966255</c:v>
                </c:pt>
                <c:pt idx="3306">
                  <c:v>19.504921200966255</c:v>
                </c:pt>
                <c:pt idx="3307">
                  <c:v>19.504921200966255</c:v>
                </c:pt>
                <c:pt idx="3308">
                  <c:v>19.504921200966255</c:v>
                </c:pt>
                <c:pt idx="3309">
                  <c:v>19.504921200966255</c:v>
                </c:pt>
                <c:pt idx="3310">
                  <c:v>19.504921200966255</c:v>
                </c:pt>
                <c:pt idx="3311">
                  <c:v>19.504921200966255</c:v>
                </c:pt>
                <c:pt idx="3312">
                  <c:v>19.504921200966255</c:v>
                </c:pt>
                <c:pt idx="3313">
                  <c:v>19.504921200966255</c:v>
                </c:pt>
                <c:pt idx="3314">
                  <c:v>19.504921200966255</c:v>
                </c:pt>
                <c:pt idx="3315">
                  <c:v>19.504921200966255</c:v>
                </c:pt>
                <c:pt idx="3316">
                  <c:v>19.504921200966255</c:v>
                </c:pt>
                <c:pt idx="3317">
                  <c:v>19.504921200966255</c:v>
                </c:pt>
                <c:pt idx="3318">
                  <c:v>19.504921200966255</c:v>
                </c:pt>
                <c:pt idx="3319">
                  <c:v>19.504921200966255</c:v>
                </c:pt>
                <c:pt idx="3320">
                  <c:v>19.504921200966255</c:v>
                </c:pt>
                <c:pt idx="3321">
                  <c:v>19.504921200966255</c:v>
                </c:pt>
                <c:pt idx="3322">
                  <c:v>19.504921200966255</c:v>
                </c:pt>
                <c:pt idx="3323">
                  <c:v>19.504921200966255</c:v>
                </c:pt>
                <c:pt idx="3324">
                  <c:v>19.504921200966255</c:v>
                </c:pt>
                <c:pt idx="3325">
                  <c:v>19.504921200966255</c:v>
                </c:pt>
                <c:pt idx="3326">
                  <c:v>19.504921200966255</c:v>
                </c:pt>
                <c:pt idx="3327">
                  <c:v>19.504921200966255</c:v>
                </c:pt>
                <c:pt idx="3328">
                  <c:v>19.504921200966255</c:v>
                </c:pt>
                <c:pt idx="3329">
                  <c:v>19.504921200966255</c:v>
                </c:pt>
                <c:pt idx="3330">
                  <c:v>19.504921200966255</c:v>
                </c:pt>
                <c:pt idx="3331">
                  <c:v>19.504921200966255</c:v>
                </c:pt>
                <c:pt idx="3332">
                  <c:v>19.504921200966255</c:v>
                </c:pt>
                <c:pt idx="3333">
                  <c:v>19.504921200966255</c:v>
                </c:pt>
                <c:pt idx="3334">
                  <c:v>19.504921200966255</c:v>
                </c:pt>
                <c:pt idx="3335">
                  <c:v>19.504921200966255</c:v>
                </c:pt>
                <c:pt idx="3336">
                  <c:v>19.504921200966255</c:v>
                </c:pt>
                <c:pt idx="3337">
                  <c:v>19.504921200966255</c:v>
                </c:pt>
                <c:pt idx="3338">
                  <c:v>19.504921200966255</c:v>
                </c:pt>
                <c:pt idx="3339">
                  <c:v>19.504921200966255</c:v>
                </c:pt>
                <c:pt idx="3340">
                  <c:v>19.504921200966255</c:v>
                </c:pt>
                <c:pt idx="3341">
                  <c:v>19.504921200966255</c:v>
                </c:pt>
                <c:pt idx="3342">
                  <c:v>19.504921200966255</c:v>
                </c:pt>
                <c:pt idx="3343">
                  <c:v>19.504921200966255</c:v>
                </c:pt>
                <c:pt idx="3344">
                  <c:v>19.504921200966255</c:v>
                </c:pt>
                <c:pt idx="3345">
                  <c:v>19.504921200966255</c:v>
                </c:pt>
                <c:pt idx="3346">
                  <c:v>19.504921200966255</c:v>
                </c:pt>
                <c:pt idx="3347">
                  <c:v>19.504921200966255</c:v>
                </c:pt>
                <c:pt idx="3348">
                  <c:v>19.504921200966255</c:v>
                </c:pt>
                <c:pt idx="3349">
                  <c:v>19.504921200966255</c:v>
                </c:pt>
                <c:pt idx="3350">
                  <c:v>19.504921200966255</c:v>
                </c:pt>
                <c:pt idx="3351">
                  <c:v>19.504921200966255</c:v>
                </c:pt>
                <c:pt idx="3352">
                  <c:v>19.504921200966255</c:v>
                </c:pt>
                <c:pt idx="3353">
                  <c:v>19.504921200966255</c:v>
                </c:pt>
                <c:pt idx="3354">
                  <c:v>19.504921200966255</c:v>
                </c:pt>
                <c:pt idx="3355">
                  <c:v>19.504921200966255</c:v>
                </c:pt>
                <c:pt idx="3356">
                  <c:v>19.504921200966255</c:v>
                </c:pt>
                <c:pt idx="3357">
                  <c:v>19.504921200966255</c:v>
                </c:pt>
                <c:pt idx="3358">
                  <c:v>19.504921200966255</c:v>
                </c:pt>
                <c:pt idx="3359">
                  <c:v>19.504921200966255</c:v>
                </c:pt>
                <c:pt idx="3360">
                  <c:v>19.504921200966255</c:v>
                </c:pt>
                <c:pt idx="3361">
                  <c:v>19.504921200966255</c:v>
                </c:pt>
                <c:pt idx="3362">
                  <c:v>19.504921200966255</c:v>
                </c:pt>
                <c:pt idx="3363">
                  <c:v>19.504921200966255</c:v>
                </c:pt>
                <c:pt idx="3364">
                  <c:v>19.504921200966255</c:v>
                </c:pt>
                <c:pt idx="3365">
                  <c:v>19.504921200966255</c:v>
                </c:pt>
                <c:pt idx="3366">
                  <c:v>19.504921200966255</c:v>
                </c:pt>
                <c:pt idx="3367">
                  <c:v>19.504921200966255</c:v>
                </c:pt>
                <c:pt idx="3368">
                  <c:v>19.504921200966255</c:v>
                </c:pt>
                <c:pt idx="3369">
                  <c:v>19.504921200966255</c:v>
                </c:pt>
                <c:pt idx="3370">
                  <c:v>19.504921200966255</c:v>
                </c:pt>
                <c:pt idx="3371">
                  <c:v>19.504921200966255</c:v>
                </c:pt>
                <c:pt idx="3372">
                  <c:v>19.504921200966255</c:v>
                </c:pt>
                <c:pt idx="3373">
                  <c:v>19.504921200966255</c:v>
                </c:pt>
                <c:pt idx="3374">
                  <c:v>19.504921200966255</c:v>
                </c:pt>
                <c:pt idx="3375">
                  <c:v>19.504921200966255</c:v>
                </c:pt>
                <c:pt idx="3376">
                  <c:v>19.504921200966255</c:v>
                </c:pt>
                <c:pt idx="3377">
                  <c:v>19.504921200966255</c:v>
                </c:pt>
                <c:pt idx="3378">
                  <c:v>19.504921200966255</c:v>
                </c:pt>
                <c:pt idx="3379">
                  <c:v>19.504921200966255</c:v>
                </c:pt>
                <c:pt idx="3380">
                  <c:v>19.504921200966255</c:v>
                </c:pt>
                <c:pt idx="3381">
                  <c:v>19.504921200966255</c:v>
                </c:pt>
                <c:pt idx="3382">
                  <c:v>19.504921200966255</c:v>
                </c:pt>
                <c:pt idx="3383">
                  <c:v>19.504921200966255</c:v>
                </c:pt>
                <c:pt idx="3384">
                  <c:v>19.504921200966255</c:v>
                </c:pt>
                <c:pt idx="3385">
                  <c:v>19.504921200966255</c:v>
                </c:pt>
                <c:pt idx="3386">
                  <c:v>19.504921200966255</c:v>
                </c:pt>
                <c:pt idx="3387">
                  <c:v>19.504921200966255</c:v>
                </c:pt>
                <c:pt idx="3388">
                  <c:v>19.504921200966255</c:v>
                </c:pt>
                <c:pt idx="3389">
                  <c:v>19.504921200966255</c:v>
                </c:pt>
                <c:pt idx="3390">
                  <c:v>19.504921200966255</c:v>
                </c:pt>
                <c:pt idx="3391">
                  <c:v>19.504921200966255</c:v>
                </c:pt>
                <c:pt idx="3392">
                  <c:v>19.504921200966255</c:v>
                </c:pt>
                <c:pt idx="3393">
                  <c:v>19.504921200966255</c:v>
                </c:pt>
                <c:pt idx="3394">
                  <c:v>19.504921200966255</c:v>
                </c:pt>
                <c:pt idx="3395">
                  <c:v>19.504921200966255</c:v>
                </c:pt>
                <c:pt idx="3396">
                  <c:v>19.504921200966255</c:v>
                </c:pt>
                <c:pt idx="3397">
                  <c:v>19.504921200966255</c:v>
                </c:pt>
                <c:pt idx="3398">
                  <c:v>19.504921200966255</c:v>
                </c:pt>
                <c:pt idx="3399">
                  <c:v>19.504921200966255</c:v>
                </c:pt>
                <c:pt idx="3400">
                  <c:v>19.504921200966255</c:v>
                </c:pt>
                <c:pt idx="3401">
                  <c:v>19.504921200966255</c:v>
                </c:pt>
                <c:pt idx="3402">
                  <c:v>19.504921200966255</c:v>
                </c:pt>
                <c:pt idx="3403">
                  <c:v>19.504921200966255</c:v>
                </c:pt>
                <c:pt idx="3404">
                  <c:v>19.504921200966255</c:v>
                </c:pt>
                <c:pt idx="3405">
                  <c:v>19.504921200966255</c:v>
                </c:pt>
                <c:pt idx="3406">
                  <c:v>19.504921200966255</c:v>
                </c:pt>
                <c:pt idx="3407">
                  <c:v>19.504921200966255</c:v>
                </c:pt>
                <c:pt idx="3408">
                  <c:v>19.504921200966255</c:v>
                </c:pt>
                <c:pt idx="3409">
                  <c:v>19.504921200966255</c:v>
                </c:pt>
                <c:pt idx="3410">
                  <c:v>19.504921200966255</c:v>
                </c:pt>
                <c:pt idx="3411">
                  <c:v>19.504921200966255</c:v>
                </c:pt>
                <c:pt idx="3412">
                  <c:v>19.504921200966255</c:v>
                </c:pt>
                <c:pt idx="3413">
                  <c:v>19.504921200966255</c:v>
                </c:pt>
                <c:pt idx="3414">
                  <c:v>19.504921200966255</c:v>
                </c:pt>
                <c:pt idx="3415">
                  <c:v>19.504921200966255</c:v>
                </c:pt>
                <c:pt idx="3416">
                  <c:v>19.504921200966255</c:v>
                </c:pt>
                <c:pt idx="3417">
                  <c:v>19.504921200966255</c:v>
                </c:pt>
                <c:pt idx="3418">
                  <c:v>19.504921200966255</c:v>
                </c:pt>
                <c:pt idx="3419">
                  <c:v>19.504921200966255</c:v>
                </c:pt>
                <c:pt idx="3420">
                  <c:v>19.504921200966255</c:v>
                </c:pt>
                <c:pt idx="3421">
                  <c:v>19.504921200966255</c:v>
                </c:pt>
                <c:pt idx="3422">
                  <c:v>19.504921200966255</c:v>
                </c:pt>
                <c:pt idx="3423">
                  <c:v>19.504921200966255</c:v>
                </c:pt>
                <c:pt idx="3424">
                  <c:v>19.504921200966255</c:v>
                </c:pt>
                <c:pt idx="3425">
                  <c:v>19.504921200966255</c:v>
                </c:pt>
                <c:pt idx="3426">
                  <c:v>19.504921200966255</c:v>
                </c:pt>
                <c:pt idx="3427">
                  <c:v>19.504921200966255</c:v>
                </c:pt>
                <c:pt idx="3428">
                  <c:v>19.504921200966255</c:v>
                </c:pt>
                <c:pt idx="3429">
                  <c:v>19.504921200966255</c:v>
                </c:pt>
                <c:pt idx="3430">
                  <c:v>19.504921200966255</c:v>
                </c:pt>
                <c:pt idx="3431">
                  <c:v>19.504921200966255</c:v>
                </c:pt>
                <c:pt idx="3432">
                  <c:v>19.504921200966255</c:v>
                </c:pt>
                <c:pt idx="3433">
                  <c:v>19.504921200966255</c:v>
                </c:pt>
                <c:pt idx="3434">
                  <c:v>19.504921200966255</c:v>
                </c:pt>
                <c:pt idx="3435">
                  <c:v>19.504921200966255</c:v>
                </c:pt>
                <c:pt idx="3436">
                  <c:v>19.504921200966255</c:v>
                </c:pt>
                <c:pt idx="3437">
                  <c:v>19.504921200966255</c:v>
                </c:pt>
                <c:pt idx="3438">
                  <c:v>19.504921200966255</c:v>
                </c:pt>
                <c:pt idx="3439">
                  <c:v>19.504921200966255</c:v>
                </c:pt>
                <c:pt idx="3440">
                  <c:v>19.504921200966255</c:v>
                </c:pt>
                <c:pt idx="3441">
                  <c:v>19.504921200966255</c:v>
                </c:pt>
                <c:pt idx="3442">
                  <c:v>19.504921200966255</c:v>
                </c:pt>
                <c:pt idx="3443">
                  <c:v>19.504921200966255</c:v>
                </c:pt>
                <c:pt idx="3444">
                  <c:v>19.504921200966255</c:v>
                </c:pt>
                <c:pt idx="3445">
                  <c:v>19.504921200966255</c:v>
                </c:pt>
                <c:pt idx="3446">
                  <c:v>19.504921200966255</c:v>
                </c:pt>
                <c:pt idx="3447">
                  <c:v>19.504921200966255</c:v>
                </c:pt>
                <c:pt idx="3448">
                  <c:v>19.504921200966255</c:v>
                </c:pt>
                <c:pt idx="3449">
                  <c:v>19.504921200966255</c:v>
                </c:pt>
                <c:pt idx="3450">
                  <c:v>19.504921200966255</c:v>
                </c:pt>
                <c:pt idx="3451">
                  <c:v>19.504921200966255</c:v>
                </c:pt>
                <c:pt idx="3452">
                  <c:v>19.504921200966255</c:v>
                </c:pt>
                <c:pt idx="3453">
                  <c:v>19.504921200966255</c:v>
                </c:pt>
                <c:pt idx="3454">
                  <c:v>19.504921200966255</c:v>
                </c:pt>
                <c:pt idx="3455">
                  <c:v>19.504921200966255</c:v>
                </c:pt>
                <c:pt idx="3456">
                  <c:v>19.504921200966255</c:v>
                </c:pt>
                <c:pt idx="3457">
                  <c:v>19.504921200966255</c:v>
                </c:pt>
                <c:pt idx="3458">
                  <c:v>19.504921200966255</c:v>
                </c:pt>
                <c:pt idx="3459">
                  <c:v>19.504921200966255</c:v>
                </c:pt>
                <c:pt idx="3460">
                  <c:v>19.504921200966255</c:v>
                </c:pt>
                <c:pt idx="3461">
                  <c:v>19.504921200966255</c:v>
                </c:pt>
                <c:pt idx="3462">
                  <c:v>19.504921200966255</c:v>
                </c:pt>
                <c:pt idx="3463">
                  <c:v>19.504921200966255</c:v>
                </c:pt>
                <c:pt idx="3464">
                  <c:v>19.504921200966255</c:v>
                </c:pt>
                <c:pt idx="3465">
                  <c:v>19.504921200966255</c:v>
                </c:pt>
                <c:pt idx="3466">
                  <c:v>19.504921200966255</c:v>
                </c:pt>
                <c:pt idx="3467">
                  <c:v>19.504921200966255</c:v>
                </c:pt>
                <c:pt idx="3468">
                  <c:v>19.504921200966255</c:v>
                </c:pt>
                <c:pt idx="3469">
                  <c:v>19.504921200966255</c:v>
                </c:pt>
                <c:pt idx="3470">
                  <c:v>19.504921200966255</c:v>
                </c:pt>
                <c:pt idx="3471">
                  <c:v>19.504921200966255</c:v>
                </c:pt>
                <c:pt idx="3472">
                  <c:v>19.504921200966255</c:v>
                </c:pt>
                <c:pt idx="3473">
                  <c:v>19.504921200966255</c:v>
                </c:pt>
                <c:pt idx="3474">
                  <c:v>19.504921200966255</c:v>
                </c:pt>
                <c:pt idx="3475">
                  <c:v>19.504921200966255</c:v>
                </c:pt>
                <c:pt idx="3476">
                  <c:v>19.504921200966255</c:v>
                </c:pt>
                <c:pt idx="3477">
                  <c:v>19.504921200966255</c:v>
                </c:pt>
                <c:pt idx="3478">
                  <c:v>19.504921200966255</c:v>
                </c:pt>
                <c:pt idx="3479">
                  <c:v>19.504921200966255</c:v>
                </c:pt>
                <c:pt idx="3480">
                  <c:v>19.504921200966255</c:v>
                </c:pt>
                <c:pt idx="3481">
                  <c:v>19.504921200966255</c:v>
                </c:pt>
                <c:pt idx="3482">
                  <c:v>19.504921200966255</c:v>
                </c:pt>
                <c:pt idx="3483">
                  <c:v>19.504921200966255</c:v>
                </c:pt>
                <c:pt idx="3484">
                  <c:v>19.504921200966255</c:v>
                </c:pt>
                <c:pt idx="3485">
                  <c:v>19.504921200966255</c:v>
                </c:pt>
                <c:pt idx="3486">
                  <c:v>19.504921200966255</c:v>
                </c:pt>
                <c:pt idx="3487">
                  <c:v>19.504921200966255</c:v>
                </c:pt>
                <c:pt idx="3488">
                  <c:v>19.504921200966255</c:v>
                </c:pt>
                <c:pt idx="3489">
                  <c:v>19.504921200966255</c:v>
                </c:pt>
                <c:pt idx="3490">
                  <c:v>19.504921200966255</c:v>
                </c:pt>
                <c:pt idx="3491">
                  <c:v>19.504921200966255</c:v>
                </c:pt>
                <c:pt idx="3492">
                  <c:v>19.504921200966255</c:v>
                </c:pt>
                <c:pt idx="3493">
                  <c:v>19.504921200966255</c:v>
                </c:pt>
                <c:pt idx="3494">
                  <c:v>19.504921200966255</c:v>
                </c:pt>
                <c:pt idx="3495">
                  <c:v>19.504921200966255</c:v>
                </c:pt>
                <c:pt idx="3496">
                  <c:v>19.504921200966255</c:v>
                </c:pt>
                <c:pt idx="3497">
                  <c:v>19.504921200966255</c:v>
                </c:pt>
                <c:pt idx="3498">
                  <c:v>19.504921200966255</c:v>
                </c:pt>
                <c:pt idx="3499">
                  <c:v>19.504921200966255</c:v>
                </c:pt>
                <c:pt idx="3500">
                  <c:v>19.504921200966255</c:v>
                </c:pt>
                <c:pt idx="3501">
                  <c:v>19.504921200966255</c:v>
                </c:pt>
                <c:pt idx="3502">
                  <c:v>19.504921200966255</c:v>
                </c:pt>
                <c:pt idx="3503">
                  <c:v>19.504921200966255</c:v>
                </c:pt>
                <c:pt idx="3504">
                  <c:v>19.504921200966255</c:v>
                </c:pt>
                <c:pt idx="3505">
                  <c:v>19.504921200966255</c:v>
                </c:pt>
                <c:pt idx="3506">
                  <c:v>19.504921200966255</c:v>
                </c:pt>
                <c:pt idx="3507">
                  <c:v>19.504921200966255</c:v>
                </c:pt>
                <c:pt idx="3508">
                  <c:v>19.504921200966255</c:v>
                </c:pt>
                <c:pt idx="3509">
                  <c:v>19.504921200966255</c:v>
                </c:pt>
                <c:pt idx="3510">
                  <c:v>19.504921200966255</c:v>
                </c:pt>
                <c:pt idx="3511">
                  <c:v>19.504921200966255</c:v>
                </c:pt>
                <c:pt idx="3512">
                  <c:v>19.504921200966255</c:v>
                </c:pt>
                <c:pt idx="3513">
                  <c:v>19.504921200966255</c:v>
                </c:pt>
                <c:pt idx="3514">
                  <c:v>19.504921200966255</c:v>
                </c:pt>
                <c:pt idx="3515">
                  <c:v>19.504921200966255</c:v>
                </c:pt>
                <c:pt idx="3516">
                  <c:v>19.504921200966255</c:v>
                </c:pt>
                <c:pt idx="3517">
                  <c:v>19.504921200966255</c:v>
                </c:pt>
                <c:pt idx="3518">
                  <c:v>19.504921200966255</c:v>
                </c:pt>
                <c:pt idx="3519">
                  <c:v>19.504921200966255</c:v>
                </c:pt>
                <c:pt idx="3520">
                  <c:v>19.504921200966255</c:v>
                </c:pt>
                <c:pt idx="3521">
                  <c:v>19.504921200966255</c:v>
                </c:pt>
                <c:pt idx="3522">
                  <c:v>19.504921200966255</c:v>
                </c:pt>
                <c:pt idx="3523">
                  <c:v>19.504921200966255</c:v>
                </c:pt>
                <c:pt idx="3524">
                  <c:v>19.504921200966255</c:v>
                </c:pt>
                <c:pt idx="3525">
                  <c:v>19.504921200966255</c:v>
                </c:pt>
                <c:pt idx="3526">
                  <c:v>19.504921200966255</c:v>
                </c:pt>
                <c:pt idx="3527">
                  <c:v>19.504921200966255</c:v>
                </c:pt>
                <c:pt idx="3528">
                  <c:v>19.504921200966255</c:v>
                </c:pt>
                <c:pt idx="3529">
                  <c:v>19.504921200966255</c:v>
                </c:pt>
                <c:pt idx="3530">
                  <c:v>19.504921200966255</c:v>
                </c:pt>
                <c:pt idx="3531">
                  <c:v>19.504921200966255</c:v>
                </c:pt>
                <c:pt idx="3532">
                  <c:v>19.504921200966255</c:v>
                </c:pt>
                <c:pt idx="3533">
                  <c:v>19.504921200966255</c:v>
                </c:pt>
                <c:pt idx="3534">
                  <c:v>19.504921200966255</c:v>
                </c:pt>
                <c:pt idx="3535">
                  <c:v>19.504921200966255</c:v>
                </c:pt>
                <c:pt idx="3536">
                  <c:v>19.504921200966255</c:v>
                </c:pt>
                <c:pt idx="3537">
                  <c:v>19.504921200966255</c:v>
                </c:pt>
                <c:pt idx="3538">
                  <c:v>19.504921200966255</c:v>
                </c:pt>
                <c:pt idx="3539">
                  <c:v>19.504921200966255</c:v>
                </c:pt>
                <c:pt idx="3540">
                  <c:v>19.504921200966255</c:v>
                </c:pt>
                <c:pt idx="3541">
                  <c:v>19.504921200966255</c:v>
                </c:pt>
                <c:pt idx="3542">
                  <c:v>19.504921200966255</c:v>
                </c:pt>
                <c:pt idx="3543">
                  <c:v>19.504921200966255</c:v>
                </c:pt>
                <c:pt idx="3544">
                  <c:v>19.504921200966255</c:v>
                </c:pt>
                <c:pt idx="3545">
                  <c:v>19.504921200966255</c:v>
                </c:pt>
                <c:pt idx="3546">
                  <c:v>19.504921200966255</c:v>
                </c:pt>
                <c:pt idx="3547">
                  <c:v>19.504921200966255</c:v>
                </c:pt>
                <c:pt idx="3548">
                  <c:v>19.504921200966255</c:v>
                </c:pt>
                <c:pt idx="3549">
                  <c:v>19.504921200966255</c:v>
                </c:pt>
                <c:pt idx="3550">
                  <c:v>19.504921200966255</c:v>
                </c:pt>
                <c:pt idx="3551">
                  <c:v>19.504921200966255</c:v>
                </c:pt>
                <c:pt idx="3552">
                  <c:v>19.504921200966255</c:v>
                </c:pt>
                <c:pt idx="3553">
                  <c:v>19.504921200966255</c:v>
                </c:pt>
                <c:pt idx="3554">
                  <c:v>19.504921200966255</c:v>
                </c:pt>
                <c:pt idx="3555">
                  <c:v>19.504921200966255</c:v>
                </c:pt>
                <c:pt idx="3556">
                  <c:v>19.504921200966255</c:v>
                </c:pt>
                <c:pt idx="3557">
                  <c:v>19.504921200966255</c:v>
                </c:pt>
                <c:pt idx="3558">
                  <c:v>19.504921200966255</c:v>
                </c:pt>
                <c:pt idx="3559">
                  <c:v>19.504921200966255</c:v>
                </c:pt>
                <c:pt idx="3560">
                  <c:v>19.504921200966255</c:v>
                </c:pt>
                <c:pt idx="3561">
                  <c:v>19.504921200966255</c:v>
                </c:pt>
                <c:pt idx="3562">
                  <c:v>19.504921200966255</c:v>
                </c:pt>
                <c:pt idx="3563">
                  <c:v>19.504921200966255</c:v>
                </c:pt>
                <c:pt idx="3564">
                  <c:v>19.504921200966255</c:v>
                </c:pt>
                <c:pt idx="3565">
                  <c:v>19.504921200966255</c:v>
                </c:pt>
                <c:pt idx="3566">
                  <c:v>19.504921200966255</c:v>
                </c:pt>
                <c:pt idx="3567">
                  <c:v>19.504921200966255</c:v>
                </c:pt>
                <c:pt idx="3568">
                  <c:v>19.504921200966255</c:v>
                </c:pt>
                <c:pt idx="3569">
                  <c:v>19.504921200966255</c:v>
                </c:pt>
                <c:pt idx="3570">
                  <c:v>19.504921200966255</c:v>
                </c:pt>
                <c:pt idx="3571">
                  <c:v>19.504921200966255</c:v>
                </c:pt>
                <c:pt idx="3572">
                  <c:v>19.504921200966255</c:v>
                </c:pt>
                <c:pt idx="3573">
                  <c:v>19.504921200966255</c:v>
                </c:pt>
                <c:pt idx="3574">
                  <c:v>19.504921200966255</c:v>
                </c:pt>
                <c:pt idx="3575">
                  <c:v>19.504921200966255</c:v>
                </c:pt>
                <c:pt idx="3576">
                  <c:v>19.504921200966255</c:v>
                </c:pt>
                <c:pt idx="3577">
                  <c:v>19.504921200966255</c:v>
                </c:pt>
                <c:pt idx="3578">
                  <c:v>19.504921200966255</c:v>
                </c:pt>
                <c:pt idx="3579">
                  <c:v>19.504921200966255</c:v>
                </c:pt>
                <c:pt idx="3580">
                  <c:v>19.504921200966255</c:v>
                </c:pt>
                <c:pt idx="3581">
                  <c:v>19.504921200966255</c:v>
                </c:pt>
                <c:pt idx="3582">
                  <c:v>19.504921200966255</c:v>
                </c:pt>
                <c:pt idx="3583">
                  <c:v>19.504921200966255</c:v>
                </c:pt>
                <c:pt idx="3584">
                  <c:v>19.504921200966255</c:v>
                </c:pt>
                <c:pt idx="3585">
                  <c:v>19.504921200966255</c:v>
                </c:pt>
                <c:pt idx="3586">
                  <c:v>19.504921200966255</c:v>
                </c:pt>
                <c:pt idx="3587">
                  <c:v>19.504921200966255</c:v>
                </c:pt>
                <c:pt idx="3588">
                  <c:v>19.504921200966255</c:v>
                </c:pt>
                <c:pt idx="3589">
                  <c:v>19.504921200966255</c:v>
                </c:pt>
                <c:pt idx="3590">
                  <c:v>19.504921200966255</c:v>
                </c:pt>
                <c:pt idx="3591">
                  <c:v>19.504921200966255</c:v>
                </c:pt>
                <c:pt idx="3592">
                  <c:v>19.504921200966255</c:v>
                </c:pt>
                <c:pt idx="3593">
                  <c:v>19.504921200966255</c:v>
                </c:pt>
                <c:pt idx="3594">
                  <c:v>19.504921200966255</c:v>
                </c:pt>
                <c:pt idx="3595">
                  <c:v>19.504921200966255</c:v>
                </c:pt>
                <c:pt idx="3596">
                  <c:v>19.504921200966255</c:v>
                </c:pt>
                <c:pt idx="3597">
                  <c:v>19.504921200966255</c:v>
                </c:pt>
                <c:pt idx="3598">
                  <c:v>19.504921200966255</c:v>
                </c:pt>
                <c:pt idx="3599">
                  <c:v>19.504921200966255</c:v>
                </c:pt>
                <c:pt idx="3600">
                  <c:v>19.504921200966255</c:v>
                </c:pt>
                <c:pt idx="3601">
                  <c:v>19.504921200966255</c:v>
                </c:pt>
                <c:pt idx="3602">
                  <c:v>19.504921200966255</c:v>
                </c:pt>
                <c:pt idx="3603">
                  <c:v>19.504921200966255</c:v>
                </c:pt>
                <c:pt idx="3604">
                  <c:v>19.504921200966255</c:v>
                </c:pt>
                <c:pt idx="3605">
                  <c:v>19.504921200966255</c:v>
                </c:pt>
                <c:pt idx="3606">
                  <c:v>19.504921200966255</c:v>
                </c:pt>
                <c:pt idx="3607">
                  <c:v>19.504921200966255</c:v>
                </c:pt>
                <c:pt idx="3608">
                  <c:v>19.504921200966255</c:v>
                </c:pt>
                <c:pt idx="3609">
                  <c:v>19.504921200966255</c:v>
                </c:pt>
                <c:pt idx="3610">
                  <c:v>19.504921200966255</c:v>
                </c:pt>
                <c:pt idx="3611">
                  <c:v>19.504921200966255</c:v>
                </c:pt>
                <c:pt idx="3612">
                  <c:v>19.504921200966255</c:v>
                </c:pt>
                <c:pt idx="3613">
                  <c:v>19.504921200966255</c:v>
                </c:pt>
                <c:pt idx="3614">
                  <c:v>19.504921200966255</c:v>
                </c:pt>
                <c:pt idx="3615">
                  <c:v>19.504921200966255</c:v>
                </c:pt>
                <c:pt idx="3616">
                  <c:v>19.504921200966255</c:v>
                </c:pt>
                <c:pt idx="3617">
                  <c:v>19.504921200966255</c:v>
                </c:pt>
                <c:pt idx="3618">
                  <c:v>19.504921200966255</c:v>
                </c:pt>
                <c:pt idx="3619">
                  <c:v>19.504921200966255</c:v>
                </c:pt>
                <c:pt idx="3620">
                  <c:v>19.504921200966255</c:v>
                </c:pt>
                <c:pt idx="3621">
                  <c:v>19.504921200966255</c:v>
                </c:pt>
                <c:pt idx="3622">
                  <c:v>19.504921200966255</c:v>
                </c:pt>
                <c:pt idx="3623">
                  <c:v>19.504921200966255</c:v>
                </c:pt>
                <c:pt idx="3624">
                  <c:v>19.504921200966255</c:v>
                </c:pt>
                <c:pt idx="3625">
                  <c:v>19.504921200966255</c:v>
                </c:pt>
                <c:pt idx="3626">
                  <c:v>19.504921200966255</c:v>
                </c:pt>
                <c:pt idx="3627">
                  <c:v>19.504921200966255</c:v>
                </c:pt>
                <c:pt idx="3628">
                  <c:v>19.504921200966255</c:v>
                </c:pt>
                <c:pt idx="3629">
                  <c:v>19.504921200966255</c:v>
                </c:pt>
                <c:pt idx="3630">
                  <c:v>19.504921200966255</c:v>
                </c:pt>
                <c:pt idx="3631">
                  <c:v>19.504921200966255</c:v>
                </c:pt>
                <c:pt idx="3632">
                  <c:v>19.504921200966255</c:v>
                </c:pt>
                <c:pt idx="3633">
                  <c:v>19.504921200966255</c:v>
                </c:pt>
                <c:pt idx="3634">
                  <c:v>19.504921200966255</c:v>
                </c:pt>
                <c:pt idx="3635">
                  <c:v>19.504921200966255</c:v>
                </c:pt>
                <c:pt idx="3636">
                  <c:v>19.504921200966255</c:v>
                </c:pt>
                <c:pt idx="3637">
                  <c:v>19.504921200966255</c:v>
                </c:pt>
                <c:pt idx="3638">
                  <c:v>19.504921200966255</c:v>
                </c:pt>
                <c:pt idx="3639">
                  <c:v>19.504921200966255</c:v>
                </c:pt>
                <c:pt idx="3640">
                  <c:v>19.504921200966255</c:v>
                </c:pt>
                <c:pt idx="3641">
                  <c:v>19.504921200966255</c:v>
                </c:pt>
                <c:pt idx="3642">
                  <c:v>19.504921200966255</c:v>
                </c:pt>
                <c:pt idx="3643">
                  <c:v>19.504921200966255</c:v>
                </c:pt>
                <c:pt idx="3644">
                  <c:v>19.504921200966255</c:v>
                </c:pt>
                <c:pt idx="3645">
                  <c:v>19.504921200966255</c:v>
                </c:pt>
                <c:pt idx="3646">
                  <c:v>19.504921200966255</c:v>
                </c:pt>
                <c:pt idx="3647">
                  <c:v>19.504921200966255</c:v>
                </c:pt>
                <c:pt idx="3648">
                  <c:v>19.504921200966255</c:v>
                </c:pt>
                <c:pt idx="3649">
                  <c:v>19.504921200966255</c:v>
                </c:pt>
                <c:pt idx="3650">
                  <c:v>19.504921200966255</c:v>
                </c:pt>
                <c:pt idx="3651">
                  <c:v>19.504921200966255</c:v>
                </c:pt>
                <c:pt idx="3652">
                  <c:v>19.504921200966255</c:v>
                </c:pt>
                <c:pt idx="3653">
                  <c:v>19.504921200966255</c:v>
                </c:pt>
                <c:pt idx="3654">
                  <c:v>19.504921200966255</c:v>
                </c:pt>
                <c:pt idx="3655">
                  <c:v>19.504921200966255</c:v>
                </c:pt>
                <c:pt idx="3656">
                  <c:v>19.504921200966255</c:v>
                </c:pt>
                <c:pt idx="3657">
                  <c:v>19.504921200966255</c:v>
                </c:pt>
                <c:pt idx="3658">
                  <c:v>19.504921200966255</c:v>
                </c:pt>
                <c:pt idx="3659">
                  <c:v>19.504921200966255</c:v>
                </c:pt>
                <c:pt idx="3660">
                  <c:v>19.504921200966255</c:v>
                </c:pt>
                <c:pt idx="3661">
                  <c:v>19.504921200966255</c:v>
                </c:pt>
                <c:pt idx="3662">
                  <c:v>19.504921200966255</c:v>
                </c:pt>
                <c:pt idx="3663">
                  <c:v>19.504921200966255</c:v>
                </c:pt>
                <c:pt idx="3664">
                  <c:v>19.504921200966255</c:v>
                </c:pt>
                <c:pt idx="3665">
                  <c:v>19.504921200966255</c:v>
                </c:pt>
                <c:pt idx="3666">
                  <c:v>19.504921200966255</c:v>
                </c:pt>
                <c:pt idx="3667">
                  <c:v>19.504921200966255</c:v>
                </c:pt>
                <c:pt idx="3668">
                  <c:v>19.504921200966255</c:v>
                </c:pt>
                <c:pt idx="3669">
                  <c:v>19.504921200966255</c:v>
                </c:pt>
                <c:pt idx="3670">
                  <c:v>19.504921200966255</c:v>
                </c:pt>
                <c:pt idx="3671">
                  <c:v>19.504921200966255</c:v>
                </c:pt>
                <c:pt idx="3672">
                  <c:v>19.504921200966255</c:v>
                </c:pt>
                <c:pt idx="3673">
                  <c:v>19.504921200966255</c:v>
                </c:pt>
                <c:pt idx="3674">
                  <c:v>19.504921200966255</c:v>
                </c:pt>
                <c:pt idx="3675">
                  <c:v>19.504921200966255</c:v>
                </c:pt>
                <c:pt idx="3676">
                  <c:v>19.504921200966255</c:v>
                </c:pt>
                <c:pt idx="3677">
                  <c:v>19.504921200966255</c:v>
                </c:pt>
                <c:pt idx="3678">
                  <c:v>19.504921200966255</c:v>
                </c:pt>
                <c:pt idx="3679">
                  <c:v>19.504921200966255</c:v>
                </c:pt>
                <c:pt idx="3680">
                  <c:v>19.504921200966255</c:v>
                </c:pt>
                <c:pt idx="3681">
                  <c:v>19.504921200966255</c:v>
                </c:pt>
                <c:pt idx="3682">
                  <c:v>19.504921200966255</c:v>
                </c:pt>
                <c:pt idx="3683">
                  <c:v>19.504921200966255</c:v>
                </c:pt>
                <c:pt idx="3684">
                  <c:v>19.504921200966255</c:v>
                </c:pt>
                <c:pt idx="3685">
                  <c:v>19.504921200966255</c:v>
                </c:pt>
                <c:pt idx="3686">
                  <c:v>19.504921200966255</c:v>
                </c:pt>
                <c:pt idx="3687">
                  <c:v>19.504921200966255</c:v>
                </c:pt>
                <c:pt idx="3688">
                  <c:v>19.504921200966255</c:v>
                </c:pt>
                <c:pt idx="3689">
                  <c:v>19.504921200966255</c:v>
                </c:pt>
                <c:pt idx="3690">
                  <c:v>19.504921200966255</c:v>
                </c:pt>
                <c:pt idx="3691">
                  <c:v>19.504921200966255</c:v>
                </c:pt>
                <c:pt idx="3692">
                  <c:v>19.504921200966255</c:v>
                </c:pt>
                <c:pt idx="3693">
                  <c:v>19.504921200966255</c:v>
                </c:pt>
                <c:pt idx="3694">
                  <c:v>19.504921200966255</c:v>
                </c:pt>
                <c:pt idx="3695">
                  <c:v>19.504921200966255</c:v>
                </c:pt>
                <c:pt idx="3696">
                  <c:v>19.504921200966255</c:v>
                </c:pt>
                <c:pt idx="3697">
                  <c:v>19.504921200966255</c:v>
                </c:pt>
                <c:pt idx="3698">
                  <c:v>19.504921200966255</c:v>
                </c:pt>
                <c:pt idx="3699">
                  <c:v>19.504921200966255</c:v>
                </c:pt>
                <c:pt idx="3700">
                  <c:v>19.504921200966255</c:v>
                </c:pt>
                <c:pt idx="3701">
                  <c:v>19.504921200966255</c:v>
                </c:pt>
                <c:pt idx="3702">
                  <c:v>19.504921200966255</c:v>
                </c:pt>
                <c:pt idx="3703">
                  <c:v>19.504921200966255</c:v>
                </c:pt>
                <c:pt idx="3704">
                  <c:v>19.504921200966255</c:v>
                </c:pt>
                <c:pt idx="3705">
                  <c:v>19.504921200966255</c:v>
                </c:pt>
                <c:pt idx="3706">
                  <c:v>19.504921200966255</c:v>
                </c:pt>
                <c:pt idx="3707">
                  <c:v>19.504921200966255</c:v>
                </c:pt>
                <c:pt idx="3708">
                  <c:v>19.504921200966255</c:v>
                </c:pt>
                <c:pt idx="3709">
                  <c:v>19.504921200966255</c:v>
                </c:pt>
                <c:pt idx="3710">
                  <c:v>19.504921200966255</c:v>
                </c:pt>
                <c:pt idx="3711">
                  <c:v>19.504921200966255</c:v>
                </c:pt>
                <c:pt idx="3712">
                  <c:v>19.504921200966255</c:v>
                </c:pt>
                <c:pt idx="3713">
                  <c:v>19.504921200966255</c:v>
                </c:pt>
                <c:pt idx="3714">
                  <c:v>19.504921200966255</c:v>
                </c:pt>
                <c:pt idx="3715">
                  <c:v>19.504921200966255</c:v>
                </c:pt>
                <c:pt idx="3716">
                  <c:v>19.504921200966255</c:v>
                </c:pt>
                <c:pt idx="3717">
                  <c:v>19.504921200966255</c:v>
                </c:pt>
                <c:pt idx="3718">
                  <c:v>19.504921200966255</c:v>
                </c:pt>
                <c:pt idx="3719">
                  <c:v>19.504921200966255</c:v>
                </c:pt>
                <c:pt idx="3720">
                  <c:v>19.504921200966255</c:v>
                </c:pt>
                <c:pt idx="3721">
                  <c:v>19.504921200966255</c:v>
                </c:pt>
                <c:pt idx="3722">
                  <c:v>19.504921200966255</c:v>
                </c:pt>
                <c:pt idx="3723">
                  <c:v>19.504921200966255</c:v>
                </c:pt>
                <c:pt idx="3724">
                  <c:v>19.504921200966255</c:v>
                </c:pt>
                <c:pt idx="3725">
                  <c:v>19.504921200966255</c:v>
                </c:pt>
                <c:pt idx="3726">
                  <c:v>19.504921200966255</c:v>
                </c:pt>
                <c:pt idx="3727">
                  <c:v>19.504921200966255</c:v>
                </c:pt>
                <c:pt idx="3728">
                  <c:v>19.504921200966255</c:v>
                </c:pt>
                <c:pt idx="3729">
                  <c:v>19.504921200966255</c:v>
                </c:pt>
                <c:pt idx="3730">
                  <c:v>19.504921200966255</c:v>
                </c:pt>
                <c:pt idx="3731">
                  <c:v>19.504921200966255</c:v>
                </c:pt>
                <c:pt idx="3732">
                  <c:v>19.504921200966255</c:v>
                </c:pt>
                <c:pt idx="3733">
                  <c:v>19.504921200966255</c:v>
                </c:pt>
                <c:pt idx="3734">
                  <c:v>19.504921200966255</c:v>
                </c:pt>
                <c:pt idx="3735">
                  <c:v>19.504921200966255</c:v>
                </c:pt>
                <c:pt idx="3736">
                  <c:v>19.504921200966255</c:v>
                </c:pt>
                <c:pt idx="3737">
                  <c:v>19.504921200966255</c:v>
                </c:pt>
                <c:pt idx="3738">
                  <c:v>19.504921200966255</c:v>
                </c:pt>
                <c:pt idx="3739">
                  <c:v>19.504921200966255</c:v>
                </c:pt>
                <c:pt idx="3740">
                  <c:v>19.504921200966255</c:v>
                </c:pt>
                <c:pt idx="3741">
                  <c:v>19.504921200966255</c:v>
                </c:pt>
                <c:pt idx="3742">
                  <c:v>19.504921200966255</c:v>
                </c:pt>
                <c:pt idx="3743">
                  <c:v>19.504921200966255</c:v>
                </c:pt>
                <c:pt idx="3744">
                  <c:v>19.504921200966255</c:v>
                </c:pt>
                <c:pt idx="3745">
                  <c:v>19.504921200966255</c:v>
                </c:pt>
                <c:pt idx="3746">
                  <c:v>19.504921200966255</c:v>
                </c:pt>
                <c:pt idx="3747">
                  <c:v>19.504921200966255</c:v>
                </c:pt>
                <c:pt idx="3748">
                  <c:v>19.504921200966255</c:v>
                </c:pt>
                <c:pt idx="3749">
                  <c:v>19.504921200966255</c:v>
                </c:pt>
                <c:pt idx="3750">
                  <c:v>19.504921200966255</c:v>
                </c:pt>
                <c:pt idx="3751">
                  <c:v>19.504921200966255</c:v>
                </c:pt>
                <c:pt idx="3752">
                  <c:v>19.504921200966255</c:v>
                </c:pt>
                <c:pt idx="3753">
                  <c:v>19.504921200966255</c:v>
                </c:pt>
                <c:pt idx="3754">
                  <c:v>19.504921200966255</c:v>
                </c:pt>
                <c:pt idx="3755">
                  <c:v>19.504921200966255</c:v>
                </c:pt>
                <c:pt idx="3756">
                  <c:v>19.504921200966255</c:v>
                </c:pt>
                <c:pt idx="3757">
                  <c:v>19.504921200966255</c:v>
                </c:pt>
                <c:pt idx="3758">
                  <c:v>19.504921200966255</c:v>
                </c:pt>
                <c:pt idx="3759">
                  <c:v>19.504921200966255</c:v>
                </c:pt>
                <c:pt idx="3760">
                  <c:v>19.504921200966255</c:v>
                </c:pt>
                <c:pt idx="3761">
                  <c:v>19.504921200966255</c:v>
                </c:pt>
                <c:pt idx="3762">
                  <c:v>19.504921200966255</c:v>
                </c:pt>
                <c:pt idx="3763">
                  <c:v>19.504921200966255</c:v>
                </c:pt>
                <c:pt idx="3764">
                  <c:v>19.504921200966255</c:v>
                </c:pt>
                <c:pt idx="3765">
                  <c:v>19.504921200966255</c:v>
                </c:pt>
                <c:pt idx="3766">
                  <c:v>19.504921200966255</c:v>
                </c:pt>
                <c:pt idx="3767">
                  <c:v>19.504921200966255</c:v>
                </c:pt>
                <c:pt idx="3768">
                  <c:v>19.504921200966255</c:v>
                </c:pt>
                <c:pt idx="3769">
                  <c:v>19.504921200966255</c:v>
                </c:pt>
                <c:pt idx="3770">
                  <c:v>19.504921200966255</c:v>
                </c:pt>
                <c:pt idx="3771">
                  <c:v>19.504921200966255</c:v>
                </c:pt>
                <c:pt idx="3772">
                  <c:v>19.504921200966255</c:v>
                </c:pt>
                <c:pt idx="3773">
                  <c:v>19.504921200966255</c:v>
                </c:pt>
                <c:pt idx="3774">
                  <c:v>19.504921200966255</c:v>
                </c:pt>
                <c:pt idx="3775">
                  <c:v>19.504921200966255</c:v>
                </c:pt>
                <c:pt idx="3776">
                  <c:v>19.504921200966255</c:v>
                </c:pt>
                <c:pt idx="3777">
                  <c:v>19.504921200966255</c:v>
                </c:pt>
                <c:pt idx="3778">
                  <c:v>19.504921200966255</c:v>
                </c:pt>
                <c:pt idx="3779">
                  <c:v>19.504921200966255</c:v>
                </c:pt>
                <c:pt idx="3780">
                  <c:v>19.504921200966255</c:v>
                </c:pt>
                <c:pt idx="3781">
                  <c:v>19.504921200966255</c:v>
                </c:pt>
                <c:pt idx="3782">
                  <c:v>19.504921200966255</c:v>
                </c:pt>
                <c:pt idx="3783">
                  <c:v>19.504921200966255</c:v>
                </c:pt>
                <c:pt idx="3784">
                  <c:v>19.504921200966255</c:v>
                </c:pt>
                <c:pt idx="3785">
                  <c:v>19.504921200966255</c:v>
                </c:pt>
                <c:pt idx="3786">
                  <c:v>19.504921200966255</c:v>
                </c:pt>
                <c:pt idx="3787">
                  <c:v>19.504921200966255</c:v>
                </c:pt>
                <c:pt idx="3788">
                  <c:v>19.504921200966255</c:v>
                </c:pt>
                <c:pt idx="3789">
                  <c:v>19.504921200966255</c:v>
                </c:pt>
                <c:pt idx="3790">
                  <c:v>19.504921200966255</c:v>
                </c:pt>
                <c:pt idx="3791">
                  <c:v>19.504921200966255</c:v>
                </c:pt>
                <c:pt idx="3792">
                  <c:v>19.504921200966255</c:v>
                </c:pt>
                <c:pt idx="3793">
                  <c:v>19.504921200966255</c:v>
                </c:pt>
                <c:pt idx="3794">
                  <c:v>19.504921200966255</c:v>
                </c:pt>
                <c:pt idx="3795">
                  <c:v>19.504921200966255</c:v>
                </c:pt>
                <c:pt idx="3796">
                  <c:v>19.504921200966255</c:v>
                </c:pt>
                <c:pt idx="3797">
                  <c:v>19.504921200966255</c:v>
                </c:pt>
                <c:pt idx="3798">
                  <c:v>19.504921200966255</c:v>
                </c:pt>
                <c:pt idx="3799">
                  <c:v>19.504921200966255</c:v>
                </c:pt>
                <c:pt idx="3800">
                  <c:v>19.504921200966255</c:v>
                </c:pt>
                <c:pt idx="3801">
                  <c:v>19.504921200966255</c:v>
                </c:pt>
                <c:pt idx="3802">
                  <c:v>19.504921200966255</c:v>
                </c:pt>
                <c:pt idx="3803">
                  <c:v>19.504921200966255</c:v>
                </c:pt>
                <c:pt idx="3804">
                  <c:v>19.504921200966255</c:v>
                </c:pt>
                <c:pt idx="3805">
                  <c:v>19.504921200966255</c:v>
                </c:pt>
                <c:pt idx="3806">
                  <c:v>19.504921200966255</c:v>
                </c:pt>
                <c:pt idx="3807">
                  <c:v>19.504921200966255</c:v>
                </c:pt>
                <c:pt idx="3808">
                  <c:v>19.504921200966255</c:v>
                </c:pt>
                <c:pt idx="3809">
                  <c:v>19.504921200966255</c:v>
                </c:pt>
                <c:pt idx="3810">
                  <c:v>19.504921200966255</c:v>
                </c:pt>
                <c:pt idx="3811">
                  <c:v>19.504921200966255</c:v>
                </c:pt>
                <c:pt idx="3812">
                  <c:v>19.504921200966255</c:v>
                </c:pt>
                <c:pt idx="3813">
                  <c:v>19.504921200966255</c:v>
                </c:pt>
                <c:pt idx="3814">
                  <c:v>19.504921200966255</c:v>
                </c:pt>
                <c:pt idx="3815">
                  <c:v>19.504921200966255</c:v>
                </c:pt>
                <c:pt idx="3816">
                  <c:v>19.504921200966255</c:v>
                </c:pt>
                <c:pt idx="3817">
                  <c:v>19.504921200966255</c:v>
                </c:pt>
                <c:pt idx="3818">
                  <c:v>19.504921200966255</c:v>
                </c:pt>
                <c:pt idx="3819">
                  <c:v>19.504921200966255</c:v>
                </c:pt>
                <c:pt idx="3820">
                  <c:v>19.504921200966255</c:v>
                </c:pt>
                <c:pt idx="3821">
                  <c:v>19.504921200966255</c:v>
                </c:pt>
                <c:pt idx="3822">
                  <c:v>19.504921200966255</c:v>
                </c:pt>
                <c:pt idx="3823">
                  <c:v>19.504921200966255</c:v>
                </c:pt>
                <c:pt idx="3824">
                  <c:v>19.504921200966255</c:v>
                </c:pt>
                <c:pt idx="3825">
                  <c:v>19.504921200966255</c:v>
                </c:pt>
                <c:pt idx="3826">
                  <c:v>19.504921200966255</c:v>
                </c:pt>
                <c:pt idx="3827">
                  <c:v>19.504921200966255</c:v>
                </c:pt>
                <c:pt idx="3828">
                  <c:v>19.504921200966255</c:v>
                </c:pt>
                <c:pt idx="3829">
                  <c:v>19.504921200966255</c:v>
                </c:pt>
                <c:pt idx="3830">
                  <c:v>19.504921200966255</c:v>
                </c:pt>
                <c:pt idx="3831">
                  <c:v>19.504921200966255</c:v>
                </c:pt>
                <c:pt idx="3832">
                  <c:v>19.504921200966255</c:v>
                </c:pt>
                <c:pt idx="3833">
                  <c:v>19.504921200966255</c:v>
                </c:pt>
                <c:pt idx="3834">
                  <c:v>19.504921200966255</c:v>
                </c:pt>
                <c:pt idx="3835">
                  <c:v>19.504921200966255</c:v>
                </c:pt>
                <c:pt idx="3836">
                  <c:v>19.504921200966255</c:v>
                </c:pt>
                <c:pt idx="3837">
                  <c:v>19.504921200966255</c:v>
                </c:pt>
                <c:pt idx="3838">
                  <c:v>19.504921200966255</c:v>
                </c:pt>
                <c:pt idx="3839">
                  <c:v>19.504921200966255</c:v>
                </c:pt>
                <c:pt idx="3840">
                  <c:v>19.504921200966255</c:v>
                </c:pt>
                <c:pt idx="3841">
                  <c:v>19.504921200966255</c:v>
                </c:pt>
                <c:pt idx="3842">
                  <c:v>19.504921200966255</c:v>
                </c:pt>
                <c:pt idx="3843">
                  <c:v>19.504921200966255</c:v>
                </c:pt>
                <c:pt idx="3844">
                  <c:v>19.504921200966255</c:v>
                </c:pt>
                <c:pt idx="3845">
                  <c:v>19.504921200966255</c:v>
                </c:pt>
                <c:pt idx="3846">
                  <c:v>19.504921200966255</c:v>
                </c:pt>
                <c:pt idx="3847">
                  <c:v>19.504921200966255</c:v>
                </c:pt>
                <c:pt idx="3848">
                  <c:v>19.504921200966255</c:v>
                </c:pt>
                <c:pt idx="3849">
                  <c:v>19.504921200966255</c:v>
                </c:pt>
                <c:pt idx="3850">
                  <c:v>19.504921200966255</c:v>
                </c:pt>
                <c:pt idx="3851">
                  <c:v>19.504921200966255</c:v>
                </c:pt>
                <c:pt idx="3852">
                  <c:v>19.504921200966255</c:v>
                </c:pt>
                <c:pt idx="3853">
                  <c:v>19.504921200966255</c:v>
                </c:pt>
                <c:pt idx="3854">
                  <c:v>19.504921200966255</c:v>
                </c:pt>
                <c:pt idx="3855">
                  <c:v>19.504921200966255</c:v>
                </c:pt>
                <c:pt idx="3856">
                  <c:v>19.504921200966255</c:v>
                </c:pt>
                <c:pt idx="3857">
                  <c:v>19.504921200966255</c:v>
                </c:pt>
                <c:pt idx="3858">
                  <c:v>19.504921200966255</c:v>
                </c:pt>
                <c:pt idx="3859">
                  <c:v>19.504921200966255</c:v>
                </c:pt>
                <c:pt idx="3860">
                  <c:v>19.504921200966255</c:v>
                </c:pt>
                <c:pt idx="3861">
                  <c:v>19.504921200966255</c:v>
                </c:pt>
                <c:pt idx="3862">
                  <c:v>19.504921200966255</c:v>
                </c:pt>
                <c:pt idx="3863">
                  <c:v>19.504921200966255</c:v>
                </c:pt>
                <c:pt idx="3864">
                  <c:v>19.504921200966255</c:v>
                </c:pt>
                <c:pt idx="3865">
                  <c:v>19.504921200966255</c:v>
                </c:pt>
                <c:pt idx="3866">
                  <c:v>19.504921200966255</c:v>
                </c:pt>
                <c:pt idx="3867">
                  <c:v>19.504921200966255</c:v>
                </c:pt>
                <c:pt idx="3868">
                  <c:v>19.504921200966255</c:v>
                </c:pt>
                <c:pt idx="3869">
                  <c:v>19.504921200966255</c:v>
                </c:pt>
                <c:pt idx="3870">
                  <c:v>19.504921200966255</c:v>
                </c:pt>
                <c:pt idx="3871">
                  <c:v>19.504921200966255</c:v>
                </c:pt>
                <c:pt idx="3872">
                  <c:v>19.504921200966255</c:v>
                </c:pt>
                <c:pt idx="3873">
                  <c:v>19.504921200966255</c:v>
                </c:pt>
                <c:pt idx="3874">
                  <c:v>19.504921200966255</c:v>
                </c:pt>
                <c:pt idx="3875">
                  <c:v>19.504921200966255</c:v>
                </c:pt>
                <c:pt idx="3876">
                  <c:v>19.504921200966255</c:v>
                </c:pt>
                <c:pt idx="3877">
                  <c:v>19.504921200966255</c:v>
                </c:pt>
                <c:pt idx="3878">
                  <c:v>19.504921200966255</c:v>
                </c:pt>
                <c:pt idx="3879">
                  <c:v>19.504921200966255</c:v>
                </c:pt>
                <c:pt idx="3880">
                  <c:v>19.504921200966255</c:v>
                </c:pt>
                <c:pt idx="3881">
                  <c:v>19.504921200966255</c:v>
                </c:pt>
                <c:pt idx="3882">
                  <c:v>19.504921200966255</c:v>
                </c:pt>
                <c:pt idx="3883">
                  <c:v>19.504921200966255</c:v>
                </c:pt>
                <c:pt idx="3884">
                  <c:v>19.504921200966255</c:v>
                </c:pt>
                <c:pt idx="3885">
                  <c:v>19.504921200966255</c:v>
                </c:pt>
                <c:pt idx="3886">
                  <c:v>19.504921200966255</c:v>
                </c:pt>
                <c:pt idx="3887">
                  <c:v>19.504921200966255</c:v>
                </c:pt>
                <c:pt idx="3888">
                  <c:v>19.504921200966255</c:v>
                </c:pt>
                <c:pt idx="3889">
                  <c:v>19.504921200966255</c:v>
                </c:pt>
                <c:pt idx="3890">
                  <c:v>19.504921200966255</c:v>
                </c:pt>
                <c:pt idx="3891">
                  <c:v>19.504921200966255</c:v>
                </c:pt>
                <c:pt idx="3892">
                  <c:v>19.504921200966255</c:v>
                </c:pt>
                <c:pt idx="3893">
                  <c:v>19.504921200966255</c:v>
                </c:pt>
                <c:pt idx="3894">
                  <c:v>19.504921200966255</c:v>
                </c:pt>
                <c:pt idx="3895">
                  <c:v>19.504921200966255</c:v>
                </c:pt>
                <c:pt idx="3896">
                  <c:v>19.504921200966255</c:v>
                </c:pt>
                <c:pt idx="3897">
                  <c:v>19.504921200966255</c:v>
                </c:pt>
                <c:pt idx="3898">
                  <c:v>19.504921200966255</c:v>
                </c:pt>
                <c:pt idx="3899">
                  <c:v>19.504921200966255</c:v>
                </c:pt>
                <c:pt idx="3900">
                  <c:v>19.504921200966255</c:v>
                </c:pt>
                <c:pt idx="3901">
                  <c:v>19.504921200966255</c:v>
                </c:pt>
                <c:pt idx="3902">
                  <c:v>19.504921200966255</c:v>
                </c:pt>
                <c:pt idx="3903">
                  <c:v>19.504921200966255</c:v>
                </c:pt>
                <c:pt idx="3904">
                  <c:v>19.504921200966255</c:v>
                </c:pt>
                <c:pt idx="3905">
                  <c:v>19.504921200966255</c:v>
                </c:pt>
                <c:pt idx="3906">
                  <c:v>19.504921200966255</c:v>
                </c:pt>
                <c:pt idx="3907">
                  <c:v>19.504921200966255</c:v>
                </c:pt>
                <c:pt idx="3908">
                  <c:v>19.504921200966255</c:v>
                </c:pt>
                <c:pt idx="3909">
                  <c:v>19.504921200966255</c:v>
                </c:pt>
                <c:pt idx="3910">
                  <c:v>19.504921200966255</c:v>
                </c:pt>
                <c:pt idx="3911">
                  <c:v>19.504921200966255</c:v>
                </c:pt>
                <c:pt idx="3912">
                  <c:v>19.504921200966255</c:v>
                </c:pt>
                <c:pt idx="3913">
                  <c:v>19.504921200966255</c:v>
                </c:pt>
                <c:pt idx="3914">
                  <c:v>19.504921200966255</c:v>
                </c:pt>
                <c:pt idx="3915">
                  <c:v>19.504921200966255</c:v>
                </c:pt>
                <c:pt idx="3916">
                  <c:v>19.504921200966255</c:v>
                </c:pt>
                <c:pt idx="3917">
                  <c:v>19.504921200966255</c:v>
                </c:pt>
                <c:pt idx="3918">
                  <c:v>19.504921200966255</c:v>
                </c:pt>
                <c:pt idx="3919">
                  <c:v>19.504921200966255</c:v>
                </c:pt>
                <c:pt idx="3920">
                  <c:v>19.504921200966255</c:v>
                </c:pt>
                <c:pt idx="3921">
                  <c:v>19.504921200966255</c:v>
                </c:pt>
                <c:pt idx="3922">
                  <c:v>19.504921200966255</c:v>
                </c:pt>
                <c:pt idx="3923">
                  <c:v>19.504921200966255</c:v>
                </c:pt>
                <c:pt idx="3924">
                  <c:v>19.504921200966255</c:v>
                </c:pt>
                <c:pt idx="3925">
                  <c:v>19.504921200966255</c:v>
                </c:pt>
                <c:pt idx="3926">
                  <c:v>19.504921200966255</c:v>
                </c:pt>
                <c:pt idx="3927">
                  <c:v>19.504921200966255</c:v>
                </c:pt>
                <c:pt idx="3928">
                  <c:v>19.504921200966255</c:v>
                </c:pt>
                <c:pt idx="3929">
                  <c:v>19.504921200966255</c:v>
                </c:pt>
                <c:pt idx="3930">
                  <c:v>19.504921200966255</c:v>
                </c:pt>
                <c:pt idx="3931">
                  <c:v>19.504921200966255</c:v>
                </c:pt>
                <c:pt idx="3932">
                  <c:v>19.504921200966255</c:v>
                </c:pt>
                <c:pt idx="3933">
                  <c:v>19.504921200966255</c:v>
                </c:pt>
                <c:pt idx="3934">
                  <c:v>19.504921200966255</c:v>
                </c:pt>
                <c:pt idx="3935">
                  <c:v>19.504921200966255</c:v>
                </c:pt>
                <c:pt idx="3936">
                  <c:v>19.504921200966255</c:v>
                </c:pt>
                <c:pt idx="3937">
                  <c:v>19.504921200966255</c:v>
                </c:pt>
                <c:pt idx="3938">
                  <c:v>19.504921200966255</c:v>
                </c:pt>
                <c:pt idx="3939">
                  <c:v>19.504921200966255</c:v>
                </c:pt>
                <c:pt idx="3940">
                  <c:v>19.504921200966255</c:v>
                </c:pt>
                <c:pt idx="3941">
                  <c:v>19.504921200966255</c:v>
                </c:pt>
                <c:pt idx="3942">
                  <c:v>19.504921200966255</c:v>
                </c:pt>
                <c:pt idx="3943">
                  <c:v>19.504921200966255</c:v>
                </c:pt>
                <c:pt idx="3944">
                  <c:v>19.504921200966255</c:v>
                </c:pt>
                <c:pt idx="3945">
                  <c:v>19.504921200966255</c:v>
                </c:pt>
                <c:pt idx="3946">
                  <c:v>19.504921200966255</c:v>
                </c:pt>
                <c:pt idx="3947">
                  <c:v>19.504921200966255</c:v>
                </c:pt>
                <c:pt idx="3948">
                  <c:v>19.504921200966255</c:v>
                </c:pt>
                <c:pt idx="3949">
                  <c:v>19.504921200966255</c:v>
                </c:pt>
                <c:pt idx="3950">
                  <c:v>19.504921200966255</c:v>
                </c:pt>
                <c:pt idx="3951">
                  <c:v>19.504921200966255</c:v>
                </c:pt>
                <c:pt idx="3952">
                  <c:v>19.504921200966255</c:v>
                </c:pt>
                <c:pt idx="3953">
                  <c:v>19.504921200966255</c:v>
                </c:pt>
                <c:pt idx="3954">
                  <c:v>19.504921200966255</c:v>
                </c:pt>
                <c:pt idx="3955">
                  <c:v>19.504921200966255</c:v>
                </c:pt>
                <c:pt idx="3956">
                  <c:v>19.504921200966255</c:v>
                </c:pt>
                <c:pt idx="3957">
                  <c:v>19.504921200966255</c:v>
                </c:pt>
                <c:pt idx="3958">
                  <c:v>19.504921200966255</c:v>
                </c:pt>
                <c:pt idx="3959">
                  <c:v>19.504921200966255</c:v>
                </c:pt>
                <c:pt idx="3960">
                  <c:v>19.504921200966255</c:v>
                </c:pt>
                <c:pt idx="3961">
                  <c:v>19.504921200966255</c:v>
                </c:pt>
                <c:pt idx="3962">
                  <c:v>19.504921200966255</c:v>
                </c:pt>
                <c:pt idx="3963">
                  <c:v>19.504921200966255</c:v>
                </c:pt>
                <c:pt idx="3964">
                  <c:v>19.504921200966255</c:v>
                </c:pt>
                <c:pt idx="3965">
                  <c:v>19.504921200966255</c:v>
                </c:pt>
                <c:pt idx="3966">
                  <c:v>19.504921200966255</c:v>
                </c:pt>
                <c:pt idx="3967">
                  <c:v>19.504921200966255</c:v>
                </c:pt>
                <c:pt idx="3968">
                  <c:v>19.504921200966255</c:v>
                </c:pt>
                <c:pt idx="3969">
                  <c:v>19.504921200966255</c:v>
                </c:pt>
                <c:pt idx="3970">
                  <c:v>19.504921200966255</c:v>
                </c:pt>
                <c:pt idx="3971">
                  <c:v>19.504921200966255</c:v>
                </c:pt>
                <c:pt idx="3972">
                  <c:v>19.504921200966255</c:v>
                </c:pt>
                <c:pt idx="3973">
                  <c:v>19.504921200966255</c:v>
                </c:pt>
                <c:pt idx="3974">
                  <c:v>19.504921200966255</c:v>
                </c:pt>
                <c:pt idx="3975">
                  <c:v>19.504921200966255</c:v>
                </c:pt>
                <c:pt idx="3976">
                  <c:v>19.504921200966255</c:v>
                </c:pt>
                <c:pt idx="3977">
                  <c:v>19.504921200966255</c:v>
                </c:pt>
                <c:pt idx="3978">
                  <c:v>19.504921200966255</c:v>
                </c:pt>
                <c:pt idx="3979">
                  <c:v>19.504921200966255</c:v>
                </c:pt>
                <c:pt idx="3980">
                  <c:v>19.504921200966255</c:v>
                </c:pt>
                <c:pt idx="3981">
                  <c:v>19.504921200966255</c:v>
                </c:pt>
                <c:pt idx="3982">
                  <c:v>19.504921200966255</c:v>
                </c:pt>
                <c:pt idx="3983">
                  <c:v>19.504921200966255</c:v>
                </c:pt>
                <c:pt idx="3984">
                  <c:v>19.504921200966255</c:v>
                </c:pt>
                <c:pt idx="3985">
                  <c:v>19.504921200966255</c:v>
                </c:pt>
                <c:pt idx="3986">
                  <c:v>19.504921200966255</c:v>
                </c:pt>
                <c:pt idx="3987">
                  <c:v>19.504921200966255</c:v>
                </c:pt>
                <c:pt idx="3988">
                  <c:v>19.504921200966255</c:v>
                </c:pt>
                <c:pt idx="3989">
                  <c:v>19.504921200966255</c:v>
                </c:pt>
                <c:pt idx="3990">
                  <c:v>19.504921200966255</c:v>
                </c:pt>
                <c:pt idx="3991">
                  <c:v>19.504921200966255</c:v>
                </c:pt>
                <c:pt idx="3992">
                  <c:v>19.504921200966255</c:v>
                </c:pt>
                <c:pt idx="3993">
                  <c:v>19.504921200966255</c:v>
                </c:pt>
                <c:pt idx="3994">
                  <c:v>19.504921200966255</c:v>
                </c:pt>
                <c:pt idx="3995">
                  <c:v>19.504921200966255</c:v>
                </c:pt>
                <c:pt idx="3996">
                  <c:v>19.504921200966255</c:v>
                </c:pt>
                <c:pt idx="3997">
                  <c:v>19.504921200966255</c:v>
                </c:pt>
                <c:pt idx="3998">
                  <c:v>19.504921200966255</c:v>
                </c:pt>
                <c:pt idx="3999">
                  <c:v>19.504921200966255</c:v>
                </c:pt>
                <c:pt idx="4000">
                  <c:v>19.504921200966255</c:v>
                </c:pt>
                <c:pt idx="4001">
                  <c:v>19.504921200966255</c:v>
                </c:pt>
                <c:pt idx="4002">
                  <c:v>19.504921200966255</c:v>
                </c:pt>
                <c:pt idx="4003">
                  <c:v>19.504921200966255</c:v>
                </c:pt>
                <c:pt idx="4004">
                  <c:v>19.504921200966255</c:v>
                </c:pt>
                <c:pt idx="4005">
                  <c:v>19.504921200966255</c:v>
                </c:pt>
                <c:pt idx="4006">
                  <c:v>19.504921200966255</c:v>
                </c:pt>
                <c:pt idx="4007">
                  <c:v>19.504921200966255</c:v>
                </c:pt>
                <c:pt idx="4008">
                  <c:v>19.504921200966255</c:v>
                </c:pt>
                <c:pt idx="4009">
                  <c:v>19.504921200966255</c:v>
                </c:pt>
                <c:pt idx="4010">
                  <c:v>19.504921200966255</c:v>
                </c:pt>
                <c:pt idx="4011">
                  <c:v>19.504921200966255</c:v>
                </c:pt>
                <c:pt idx="4012">
                  <c:v>19.504921200966255</c:v>
                </c:pt>
                <c:pt idx="4013">
                  <c:v>19.504921200966255</c:v>
                </c:pt>
                <c:pt idx="4014">
                  <c:v>19.504921200966255</c:v>
                </c:pt>
                <c:pt idx="4015">
                  <c:v>19.504921200966255</c:v>
                </c:pt>
                <c:pt idx="4016">
                  <c:v>19.504921200966255</c:v>
                </c:pt>
                <c:pt idx="4017">
                  <c:v>19.504921200966255</c:v>
                </c:pt>
                <c:pt idx="4018">
                  <c:v>19.504921200966255</c:v>
                </c:pt>
                <c:pt idx="4019">
                  <c:v>19.504921200966255</c:v>
                </c:pt>
                <c:pt idx="4020">
                  <c:v>19.504921200966255</c:v>
                </c:pt>
                <c:pt idx="4021">
                  <c:v>19.504921200966255</c:v>
                </c:pt>
                <c:pt idx="4022">
                  <c:v>19.504921200966255</c:v>
                </c:pt>
                <c:pt idx="4023">
                  <c:v>19.504921200966255</c:v>
                </c:pt>
                <c:pt idx="4024">
                  <c:v>19.504921200966255</c:v>
                </c:pt>
                <c:pt idx="4025">
                  <c:v>19.504921200966255</c:v>
                </c:pt>
                <c:pt idx="4026">
                  <c:v>19.504921200966255</c:v>
                </c:pt>
                <c:pt idx="4027">
                  <c:v>19.504921200966255</c:v>
                </c:pt>
                <c:pt idx="4028">
                  <c:v>19.504921200966255</c:v>
                </c:pt>
                <c:pt idx="4029">
                  <c:v>19.504921200966255</c:v>
                </c:pt>
                <c:pt idx="4030">
                  <c:v>19.504921200966255</c:v>
                </c:pt>
                <c:pt idx="4031">
                  <c:v>19.504921200966255</c:v>
                </c:pt>
                <c:pt idx="4032">
                  <c:v>19.504921200966255</c:v>
                </c:pt>
                <c:pt idx="4033">
                  <c:v>19.504921200966255</c:v>
                </c:pt>
                <c:pt idx="4034">
                  <c:v>19.504921200966255</c:v>
                </c:pt>
                <c:pt idx="4035">
                  <c:v>19.504921200966255</c:v>
                </c:pt>
                <c:pt idx="4036">
                  <c:v>19.504921200966255</c:v>
                </c:pt>
                <c:pt idx="4037">
                  <c:v>19.504921200966255</c:v>
                </c:pt>
                <c:pt idx="4038">
                  <c:v>19.504921200966255</c:v>
                </c:pt>
                <c:pt idx="4039">
                  <c:v>19.504921200966255</c:v>
                </c:pt>
                <c:pt idx="4040">
                  <c:v>19.504921200966255</c:v>
                </c:pt>
                <c:pt idx="4041">
                  <c:v>19.504921200966255</c:v>
                </c:pt>
                <c:pt idx="4042">
                  <c:v>19.504921200966255</c:v>
                </c:pt>
                <c:pt idx="4043">
                  <c:v>19.504921200966255</c:v>
                </c:pt>
                <c:pt idx="4044">
                  <c:v>19.504921200966255</c:v>
                </c:pt>
                <c:pt idx="4045">
                  <c:v>19.504921200966255</c:v>
                </c:pt>
                <c:pt idx="4046">
                  <c:v>19.504921200966255</c:v>
                </c:pt>
                <c:pt idx="4047">
                  <c:v>19.504921200966255</c:v>
                </c:pt>
                <c:pt idx="4048">
                  <c:v>19.504921200966255</c:v>
                </c:pt>
                <c:pt idx="4049">
                  <c:v>19.504921200966255</c:v>
                </c:pt>
                <c:pt idx="4050">
                  <c:v>19.504921200966255</c:v>
                </c:pt>
                <c:pt idx="4051">
                  <c:v>19.504921200966255</c:v>
                </c:pt>
                <c:pt idx="4052">
                  <c:v>19.504921200966255</c:v>
                </c:pt>
                <c:pt idx="4053">
                  <c:v>19.504921200966255</c:v>
                </c:pt>
                <c:pt idx="4054">
                  <c:v>19.504921200966255</c:v>
                </c:pt>
                <c:pt idx="4055">
                  <c:v>19.504921200966255</c:v>
                </c:pt>
                <c:pt idx="4056">
                  <c:v>19.504921200966255</c:v>
                </c:pt>
                <c:pt idx="4057">
                  <c:v>19.504921200966255</c:v>
                </c:pt>
                <c:pt idx="4058">
                  <c:v>19.504921200966255</c:v>
                </c:pt>
                <c:pt idx="4059">
                  <c:v>19.504921200966255</c:v>
                </c:pt>
                <c:pt idx="4060">
                  <c:v>19.504921200966255</c:v>
                </c:pt>
                <c:pt idx="4061">
                  <c:v>19.504921200966255</c:v>
                </c:pt>
                <c:pt idx="4062">
                  <c:v>19.504921200966255</c:v>
                </c:pt>
                <c:pt idx="4063">
                  <c:v>19.504921200966255</c:v>
                </c:pt>
                <c:pt idx="4064">
                  <c:v>19.504921200966255</c:v>
                </c:pt>
                <c:pt idx="4065">
                  <c:v>19.504921200966255</c:v>
                </c:pt>
                <c:pt idx="4066">
                  <c:v>19.504921200966255</c:v>
                </c:pt>
                <c:pt idx="4067">
                  <c:v>19.504921200966255</c:v>
                </c:pt>
                <c:pt idx="4068">
                  <c:v>19.504921200966255</c:v>
                </c:pt>
                <c:pt idx="4069">
                  <c:v>19.504921200966255</c:v>
                </c:pt>
                <c:pt idx="4070">
                  <c:v>19.504921200966255</c:v>
                </c:pt>
                <c:pt idx="4071">
                  <c:v>19.504921200966255</c:v>
                </c:pt>
                <c:pt idx="4072">
                  <c:v>19.504921200966255</c:v>
                </c:pt>
                <c:pt idx="4073">
                  <c:v>19.504921200966255</c:v>
                </c:pt>
                <c:pt idx="4074">
                  <c:v>19.504921200966255</c:v>
                </c:pt>
                <c:pt idx="4075">
                  <c:v>19.504921200966255</c:v>
                </c:pt>
                <c:pt idx="4076">
                  <c:v>19.504921200966255</c:v>
                </c:pt>
                <c:pt idx="4077">
                  <c:v>19.504921200966255</c:v>
                </c:pt>
                <c:pt idx="4078">
                  <c:v>19.504921200966255</c:v>
                </c:pt>
                <c:pt idx="4079">
                  <c:v>19.504921200966255</c:v>
                </c:pt>
                <c:pt idx="4080">
                  <c:v>19.504921200966255</c:v>
                </c:pt>
                <c:pt idx="4081">
                  <c:v>19.504921200966255</c:v>
                </c:pt>
                <c:pt idx="4082">
                  <c:v>19.504921200966255</c:v>
                </c:pt>
                <c:pt idx="4083">
                  <c:v>19.504921200966255</c:v>
                </c:pt>
                <c:pt idx="4084">
                  <c:v>19.504921200966255</c:v>
                </c:pt>
                <c:pt idx="4085">
                  <c:v>19.504921200966255</c:v>
                </c:pt>
                <c:pt idx="4086">
                  <c:v>19.504921200966255</c:v>
                </c:pt>
                <c:pt idx="4087">
                  <c:v>19.504921200966255</c:v>
                </c:pt>
                <c:pt idx="4088">
                  <c:v>19.504921200966255</c:v>
                </c:pt>
                <c:pt idx="4089">
                  <c:v>19.504921200966255</c:v>
                </c:pt>
                <c:pt idx="4090">
                  <c:v>19.504921200966255</c:v>
                </c:pt>
                <c:pt idx="4091">
                  <c:v>19.504921200966255</c:v>
                </c:pt>
                <c:pt idx="4092">
                  <c:v>19.504921200966255</c:v>
                </c:pt>
                <c:pt idx="4093">
                  <c:v>19.504921200966255</c:v>
                </c:pt>
                <c:pt idx="4094">
                  <c:v>19.504921200966255</c:v>
                </c:pt>
                <c:pt idx="4095">
                  <c:v>19.504921200966255</c:v>
                </c:pt>
                <c:pt idx="4096">
                  <c:v>19.504921200966255</c:v>
                </c:pt>
                <c:pt idx="4097">
                  <c:v>19.504921200966255</c:v>
                </c:pt>
                <c:pt idx="4098">
                  <c:v>19.504921200966255</c:v>
                </c:pt>
                <c:pt idx="4099">
                  <c:v>19.504921200966255</c:v>
                </c:pt>
                <c:pt idx="4100">
                  <c:v>19.504921200966255</c:v>
                </c:pt>
                <c:pt idx="4101">
                  <c:v>19.504921200966255</c:v>
                </c:pt>
                <c:pt idx="4102">
                  <c:v>19.504921200966255</c:v>
                </c:pt>
                <c:pt idx="4103">
                  <c:v>19.504921200966255</c:v>
                </c:pt>
                <c:pt idx="4104">
                  <c:v>19.504921200966255</c:v>
                </c:pt>
                <c:pt idx="4105">
                  <c:v>19.504921200966255</c:v>
                </c:pt>
                <c:pt idx="4106">
                  <c:v>19.504921200966255</c:v>
                </c:pt>
                <c:pt idx="4107">
                  <c:v>19.504921200966255</c:v>
                </c:pt>
                <c:pt idx="4108">
                  <c:v>19.504921200966255</c:v>
                </c:pt>
                <c:pt idx="4109">
                  <c:v>19.504921200966255</c:v>
                </c:pt>
                <c:pt idx="4110">
                  <c:v>19.504921200966255</c:v>
                </c:pt>
                <c:pt idx="4111">
                  <c:v>19.504921200966255</c:v>
                </c:pt>
                <c:pt idx="4112">
                  <c:v>19.504921200966255</c:v>
                </c:pt>
                <c:pt idx="4113">
                  <c:v>19.504921200966255</c:v>
                </c:pt>
                <c:pt idx="4114">
                  <c:v>19.504921200966255</c:v>
                </c:pt>
                <c:pt idx="4115">
                  <c:v>19.504921200966255</c:v>
                </c:pt>
                <c:pt idx="4116">
                  <c:v>19.504921200966255</c:v>
                </c:pt>
                <c:pt idx="4117">
                  <c:v>19.504921200966255</c:v>
                </c:pt>
                <c:pt idx="4118">
                  <c:v>19.504921200966255</c:v>
                </c:pt>
                <c:pt idx="4119">
                  <c:v>19.504921200966255</c:v>
                </c:pt>
                <c:pt idx="4120">
                  <c:v>19.504921200966255</c:v>
                </c:pt>
                <c:pt idx="4121">
                  <c:v>19.504921200966255</c:v>
                </c:pt>
                <c:pt idx="4122">
                  <c:v>19.504921200966255</c:v>
                </c:pt>
                <c:pt idx="4123">
                  <c:v>19.504921200966255</c:v>
                </c:pt>
                <c:pt idx="4124">
                  <c:v>19.504921200966255</c:v>
                </c:pt>
                <c:pt idx="4125">
                  <c:v>19.504921200966255</c:v>
                </c:pt>
                <c:pt idx="4126">
                  <c:v>19.504921200966255</c:v>
                </c:pt>
                <c:pt idx="4127">
                  <c:v>19.504921200966255</c:v>
                </c:pt>
                <c:pt idx="4128">
                  <c:v>19.504921200966255</c:v>
                </c:pt>
                <c:pt idx="4129">
                  <c:v>19.504921200966255</c:v>
                </c:pt>
                <c:pt idx="4130">
                  <c:v>19.504921200966255</c:v>
                </c:pt>
                <c:pt idx="4131">
                  <c:v>19.504921200966255</c:v>
                </c:pt>
                <c:pt idx="4132">
                  <c:v>19.504921200966255</c:v>
                </c:pt>
                <c:pt idx="4133">
                  <c:v>19.504921200966255</c:v>
                </c:pt>
                <c:pt idx="4134">
                  <c:v>19.504921200966255</c:v>
                </c:pt>
                <c:pt idx="4135">
                  <c:v>19.504921200966255</c:v>
                </c:pt>
                <c:pt idx="4136">
                  <c:v>19.504921200966255</c:v>
                </c:pt>
                <c:pt idx="4137">
                  <c:v>19.504921200966255</c:v>
                </c:pt>
                <c:pt idx="4138">
                  <c:v>19.504921200966255</c:v>
                </c:pt>
                <c:pt idx="4139">
                  <c:v>19.504921200966255</c:v>
                </c:pt>
                <c:pt idx="4140">
                  <c:v>19.504921200966255</c:v>
                </c:pt>
                <c:pt idx="4141">
                  <c:v>19.504921200966255</c:v>
                </c:pt>
                <c:pt idx="4142">
                  <c:v>19.504921200966255</c:v>
                </c:pt>
                <c:pt idx="4143">
                  <c:v>19.504921200966255</c:v>
                </c:pt>
                <c:pt idx="4144">
                  <c:v>19.504921200966255</c:v>
                </c:pt>
                <c:pt idx="4145">
                  <c:v>19.504921200966255</c:v>
                </c:pt>
                <c:pt idx="4146">
                  <c:v>19.504921200966255</c:v>
                </c:pt>
                <c:pt idx="4147">
                  <c:v>19.504921200966255</c:v>
                </c:pt>
                <c:pt idx="4148">
                  <c:v>19.504921200966255</c:v>
                </c:pt>
                <c:pt idx="4149">
                  <c:v>19.504921200966255</c:v>
                </c:pt>
                <c:pt idx="4150">
                  <c:v>19.504921200966255</c:v>
                </c:pt>
                <c:pt idx="4151">
                  <c:v>19.504921200966255</c:v>
                </c:pt>
                <c:pt idx="4152">
                  <c:v>19.504921200966255</c:v>
                </c:pt>
                <c:pt idx="4153">
                  <c:v>19.504921200966255</c:v>
                </c:pt>
                <c:pt idx="4154">
                  <c:v>19.504921200966255</c:v>
                </c:pt>
                <c:pt idx="4155">
                  <c:v>19.504921200966255</c:v>
                </c:pt>
                <c:pt idx="4156">
                  <c:v>19.504921200966255</c:v>
                </c:pt>
                <c:pt idx="4157">
                  <c:v>19.504921200966255</c:v>
                </c:pt>
                <c:pt idx="4158">
                  <c:v>19.504921200966255</c:v>
                </c:pt>
                <c:pt idx="4159">
                  <c:v>19.504921200966255</c:v>
                </c:pt>
                <c:pt idx="4160">
                  <c:v>19.504921200966255</c:v>
                </c:pt>
                <c:pt idx="4161">
                  <c:v>19.504921200966255</c:v>
                </c:pt>
                <c:pt idx="4162">
                  <c:v>19.504921200966255</c:v>
                </c:pt>
                <c:pt idx="4163">
                  <c:v>19.504921200966255</c:v>
                </c:pt>
                <c:pt idx="4164">
                  <c:v>19.504921200966255</c:v>
                </c:pt>
                <c:pt idx="4165">
                  <c:v>19.504921200966255</c:v>
                </c:pt>
                <c:pt idx="4166">
                  <c:v>19.504921200966255</c:v>
                </c:pt>
                <c:pt idx="4167">
                  <c:v>19.504921200966255</c:v>
                </c:pt>
                <c:pt idx="4168">
                  <c:v>19.504921200966255</c:v>
                </c:pt>
                <c:pt idx="4169">
                  <c:v>19.504921200966255</c:v>
                </c:pt>
                <c:pt idx="4170">
                  <c:v>19.504921200966255</c:v>
                </c:pt>
                <c:pt idx="4171">
                  <c:v>19.504921200966255</c:v>
                </c:pt>
                <c:pt idx="4172">
                  <c:v>19.504921200966255</c:v>
                </c:pt>
                <c:pt idx="4173">
                  <c:v>19.504921200966255</c:v>
                </c:pt>
                <c:pt idx="4174">
                  <c:v>19.504921200966255</c:v>
                </c:pt>
                <c:pt idx="4175">
                  <c:v>19.504921200966255</c:v>
                </c:pt>
                <c:pt idx="4176">
                  <c:v>19.504921200966255</c:v>
                </c:pt>
                <c:pt idx="4177">
                  <c:v>19.504921200966255</c:v>
                </c:pt>
                <c:pt idx="4178">
                  <c:v>19.504921200966255</c:v>
                </c:pt>
                <c:pt idx="4179">
                  <c:v>19.504921200966255</c:v>
                </c:pt>
                <c:pt idx="4180">
                  <c:v>19.504921200966255</c:v>
                </c:pt>
                <c:pt idx="4181">
                  <c:v>19.504921200966255</c:v>
                </c:pt>
                <c:pt idx="4182">
                  <c:v>19.504921200966255</c:v>
                </c:pt>
                <c:pt idx="4183">
                  <c:v>19.504921200966255</c:v>
                </c:pt>
                <c:pt idx="4184">
                  <c:v>19.504921200966255</c:v>
                </c:pt>
                <c:pt idx="4185">
                  <c:v>19.504921200966255</c:v>
                </c:pt>
                <c:pt idx="4186">
                  <c:v>19.504921200966255</c:v>
                </c:pt>
                <c:pt idx="4187">
                  <c:v>19.504921200966255</c:v>
                </c:pt>
                <c:pt idx="4188">
                  <c:v>19.504921200966255</c:v>
                </c:pt>
                <c:pt idx="4189">
                  <c:v>19.504921200966255</c:v>
                </c:pt>
                <c:pt idx="4190">
                  <c:v>19.504921200966255</c:v>
                </c:pt>
                <c:pt idx="4191">
                  <c:v>19.504921200966255</c:v>
                </c:pt>
                <c:pt idx="4192">
                  <c:v>19.504921200966255</c:v>
                </c:pt>
                <c:pt idx="4193">
                  <c:v>19.504921200966255</c:v>
                </c:pt>
                <c:pt idx="4194">
                  <c:v>19.504921200966255</c:v>
                </c:pt>
                <c:pt idx="4195">
                  <c:v>19.504921200966255</c:v>
                </c:pt>
                <c:pt idx="4196">
                  <c:v>19.504921200966255</c:v>
                </c:pt>
                <c:pt idx="4197">
                  <c:v>19.504921200966255</c:v>
                </c:pt>
                <c:pt idx="4198">
                  <c:v>19.504921200966255</c:v>
                </c:pt>
                <c:pt idx="4199">
                  <c:v>19.504921200966255</c:v>
                </c:pt>
                <c:pt idx="4200">
                  <c:v>19.504921200966255</c:v>
                </c:pt>
                <c:pt idx="4201">
                  <c:v>19.504921200966255</c:v>
                </c:pt>
                <c:pt idx="4202">
                  <c:v>19.504921200966255</c:v>
                </c:pt>
                <c:pt idx="4203">
                  <c:v>19.504921200966255</c:v>
                </c:pt>
                <c:pt idx="4204">
                  <c:v>19.504921200966255</c:v>
                </c:pt>
                <c:pt idx="4205">
                  <c:v>19.504921200966255</c:v>
                </c:pt>
                <c:pt idx="4206">
                  <c:v>19.504921200966255</c:v>
                </c:pt>
                <c:pt idx="4207">
                  <c:v>19.504921200966255</c:v>
                </c:pt>
                <c:pt idx="4208">
                  <c:v>19.504921200966255</c:v>
                </c:pt>
                <c:pt idx="4209">
                  <c:v>19.504921200966255</c:v>
                </c:pt>
                <c:pt idx="4210">
                  <c:v>19.504921200966255</c:v>
                </c:pt>
                <c:pt idx="4211">
                  <c:v>19.504921200966255</c:v>
                </c:pt>
                <c:pt idx="4212">
                  <c:v>19.504921200966255</c:v>
                </c:pt>
                <c:pt idx="4213">
                  <c:v>19.504921200966255</c:v>
                </c:pt>
                <c:pt idx="4214">
                  <c:v>19.504921200966255</c:v>
                </c:pt>
                <c:pt idx="4215">
                  <c:v>19.504921200966255</c:v>
                </c:pt>
                <c:pt idx="4216">
                  <c:v>19.504921200966255</c:v>
                </c:pt>
                <c:pt idx="4217">
                  <c:v>19.504921200966255</c:v>
                </c:pt>
                <c:pt idx="4218">
                  <c:v>19.504921200966255</c:v>
                </c:pt>
                <c:pt idx="4219">
                  <c:v>19.504921200966255</c:v>
                </c:pt>
                <c:pt idx="4220">
                  <c:v>19.504921200966255</c:v>
                </c:pt>
                <c:pt idx="4221">
                  <c:v>19.504921200966255</c:v>
                </c:pt>
                <c:pt idx="4222">
                  <c:v>19.504921200966255</c:v>
                </c:pt>
                <c:pt idx="4223">
                  <c:v>19.504921200966255</c:v>
                </c:pt>
                <c:pt idx="4224">
                  <c:v>19.504921200966255</c:v>
                </c:pt>
                <c:pt idx="4225">
                  <c:v>19.504921200966255</c:v>
                </c:pt>
                <c:pt idx="4226">
                  <c:v>19.504921200966255</c:v>
                </c:pt>
                <c:pt idx="4227">
                  <c:v>19.504921200966255</c:v>
                </c:pt>
                <c:pt idx="4228">
                  <c:v>19.504921200966255</c:v>
                </c:pt>
                <c:pt idx="4229">
                  <c:v>19.504921200966255</c:v>
                </c:pt>
                <c:pt idx="4230">
                  <c:v>19.504921200966255</c:v>
                </c:pt>
                <c:pt idx="4231">
                  <c:v>19.504921200966255</c:v>
                </c:pt>
                <c:pt idx="4232">
                  <c:v>19.504921200966255</c:v>
                </c:pt>
                <c:pt idx="4233">
                  <c:v>19.504921200966255</c:v>
                </c:pt>
                <c:pt idx="4234">
                  <c:v>19.504921200966255</c:v>
                </c:pt>
                <c:pt idx="4235">
                  <c:v>19.504921200966255</c:v>
                </c:pt>
                <c:pt idx="4236">
                  <c:v>19.504921200966255</c:v>
                </c:pt>
                <c:pt idx="4237">
                  <c:v>19.504921200966255</c:v>
                </c:pt>
                <c:pt idx="4238">
                  <c:v>19.504921200966255</c:v>
                </c:pt>
                <c:pt idx="4239">
                  <c:v>19.504921200966255</c:v>
                </c:pt>
                <c:pt idx="4240">
                  <c:v>19.504921200966255</c:v>
                </c:pt>
                <c:pt idx="4241">
                  <c:v>19.504921200966255</c:v>
                </c:pt>
                <c:pt idx="4242">
                  <c:v>19.504921200966255</c:v>
                </c:pt>
                <c:pt idx="4243">
                  <c:v>19.504921200966255</c:v>
                </c:pt>
                <c:pt idx="4244">
                  <c:v>19.504921200966255</c:v>
                </c:pt>
                <c:pt idx="4245">
                  <c:v>19.504921200966255</c:v>
                </c:pt>
                <c:pt idx="4246">
                  <c:v>19.504921200966255</c:v>
                </c:pt>
                <c:pt idx="4247">
                  <c:v>19.504921200966255</c:v>
                </c:pt>
                <c:pt idx="4248">
                  <c:v>19.504921200966255</c:v>
                </c:pt>
                <c:pt idx="4249">
                  <c:v>19.504921200966255</c:v>
                </c:pt>
                <c:pt idx="4250">
                  <c:v>19.504921200966255</c:v>
                </c:pt>
                <c:pt idx="4251">
                  <c:v>19.504921200966255</c:v>
                </c:pt>
                <c:pt idx="4252">
                  <c:v>19.504921200966255</c:v>
                </c:pt>
                <c:pt idx="4253">
                  <c:v>19.504921200966255</c:v>
                </c:pt>
                <c:pt idx="4254">
                  <c:v>19.504921200966255</c:v>
                </c:pt>
                <c:pt idx="4255">
                  <c:v>19.504921200966255</c:v>
                </c:pt>
                <c:pt idx="4256">
                  <c:v>19.504921200966255</c:v>
                </c:pt>
                <c:pt idx="4257">
                  <c:v>19.504921200966255</c:v>
                </c:pt>
                <c:pt idx="4258">
                  <c:v>19.504921200966255</c:v>
                </c:pt>
                <c:pt idx="4259">
                  <c:v>19.504921200966255</c:v>
                </c:pt>
                <c:pt idx="4260">
                  <c:v>19.504921200966255</c:v>
                </c:pt>
                <c:pt idx="4261">
                  <c:v>19.504921200966255</c:v>
                </c:pt>
                <c:pt idx="4262">
                  <c:v>19.504921200966255</c:v>
                </c:pt>
                <c:pt idx="4263">
                  <c:v>19.504921200966255</c:v>
                </c:pt>
                <c:pt idx="4264">
                  <c:v>19.504921200966255</c:v>
                </c:pt>
                <c:pt idx="4265">
                  <c:v>19.504921200966255</c:v>
                </c:pt>
                <c:pt idx="4266">
                  <c:v>19.504921200966255</c:v>
                </c:pt>
                <c:pt idx="4267">
                  <c:v>19.504921200966255</c:v>
                </c:pt>
                <c:pt idx="4268">
                  <c:v>19.504921200966255</c:v>
                </c:pt>
                <c:pt idx="4269">
                  <c:v>19.504921200966255</c:v>
                </c:pt>
                <c:pt idx="4270">
                  <c:v>19.504921200966255</c:v>
                </c:pt>
                <c:pt idx="4271">
                  <c:v>19.504921200966255</c:v>
                </c:pt>
                <c:pt idx="4272">
                  <c:v>19.504921200966255</c:v>
                </c:pt>
                <c:pt idx="4273">
                  <c:v>19.504921200966255</c:v>
                </c:pt>
                <c:pt idx="4274">
                  <c:v>19.504921200966255</c:v>
                </c:pt>
                <c:pt idx="4275">
                  <c:v>19.504921200966255</c:v>
                </c:pt>
                <c:pt idx="4276">
                  <c:v>19.504921200966255</c:v>
                </c:pt>
                <c:pt idx="4277">
                  <c:v>19.504921200966255</c:v>
                </c:pt>
                <c:pt idx="4278">
                  <c:v>19.504921200966255</c:v>
                </c:pt>
                <c:pt idx="4279">
                  <c:v>19.504921200966255</c:v>
                </c:pt>
                <c:pt idx="4280">
                  <c:v>19.504921200966255</c:v>
                </c:pt>
                <c:pt idx="4281">
                  <c:v>19.504921200966255</c:v>
                </c:pt>
                <c:pt idx="4282">
                  <c:v>19.504921200966255</c:v>
                </c:pt>
                <c:pt idx="4283">
                  <c:v>19.504921200966255</c:v>
                </c:pt>
                <c:pt idx="4284">
                  <c:v>19.504921200966255</c:v>
                </c:pt>
                <c:pt idx="4285">
                  <c:v>19.504921200966255</c:v>
                </c:pt>
                <c:pt idx="4286">
                  <c:v>19.504921200966255</c:v>
                </c:pt>
                <c:pt idx="4287">
                  <c:v>19.504921200966255</c:v>
                </c:pt>
                <c:pt idx="4288">
                  <c:v>19.504921200966255</c:v>
                </c:pt>
                <c:pt idx="4289">
                  <c:v>19.504921200966255</c:v>
                </c:pt>
                <c:pt idx="4290">
                  <c:v>19.504921200966255</c:v>
                </c:pt>
                <c:pt idx="4291">
                  <c:v>19.504921200966255</c:v>
                </c:pt>
                <c:pt idx="4292">
                  <c:v>19.504921200966255</c:v>
                </c:pt>
                <c:pt idx="4293">
                  <c:v>19.504921200966255</c:v>
                </c:pt>
                <c:pt idx="4294">
                  <c:v>19.504921200966255</c:v>
                </c:pt>
                <c:pt idx="4295">
                  <c:v>19.504921200966255</c:v>
                </c:pt>
                <c:pt idx="4296">
                  <c:v>19.504921200966255</c:v>
                </c:pt>
                <c:pt idx="4297">
                  <c:v>19.504921200966255</c:v>
                </c:pt>
                <c:pt idx="4298">
                  <c:v>19.504921200966255</c:v>
                </c:pt>
                <c:pt idx="4299">
                  <c:v>19.504921200966255</c:v>
                </c:pt>
                <c:pt idx="4300">
                  <c:v>19.504921200966255</c:v>
                </c:pt>
                <c:pt idx="4301">
                  <c:v>19.504921200966255</c:v>
                </c:pt>
                <c:pt idx="4302">
                  <c:v>19.504921200966255</c:v>
                </c:pt>
                <c:pt idx="4303">
                  <c:v>19.504921200966255</c:v>
                </c:pt>
                <c:pt idx="4304">
                  <c:v>19.504921200966255</c:v>
                </c:pt>
                <c:pt idx="4305">
                  <c:v>19.504921200966255</c:v>
                </c:pt>
                <c:pt idx="4306">
                  <c:v>19.504921200966255</c:v>
                </c:pt>
                <c:pt idx="4307">
                  <c:v>19.504921200966255</c:v>
                </c:pt>
                <c:pt idx="4308">
                  <c:v>19.504921200966255</c:v>
                </c:pt>
                <c:pt idx="4309">
                  <c:v>19.504921200966255</c:v>
                </c:pt>
                <c:pt idx="4310">
                  <c:v>19.504921200966255</c:v>
                </c:pt>
                <c:pt idx="4311">
                  <c:v>19.504921200966255</c:v>
                </c:pt>
                <c:pt idx="4312">
                  <c:v>19.504921200966255</c:v>
                </c:pt>
                <c:pt idx="4313">
                  <c:v>19.504921200966255</c:v>
                </c:pt>
                <c:pt idx="4314">
                  <c:v>19.504921200966255</c:v>
                </c:pt>
                <c:pt idx="4315">
                  <c:v>19.504921200966255</c:v>
                </c:pt>
                <c:pt idx="4316">
                  <c:v>19.504921200966255</c:v>
                </c:pt>
                <c:pt idx="4317">
                  <c:v>19.504921200966255</c:v>
                </c:pt>
                <c:pt idx="4318">
                  <c:v>19.504921200966255</c:v>
                </c:pt>
                <c:pt idx="4319">
                  <c:v>19.504921200966255</c:v>
                </c:pt>
                <c:pt idx="4320">
                  <c:v>19.504921200966255</c:v>
                </c:pt>
                <c:pt idx="4321">
                  <c:v>19.504921200966255</c:v>
                </c:pt>
                <c:pt idx="4322">
                  <c:v>19.504921200966255</c:v>
                </c:pt>
                <c:pt idx="4323">
                  <c:v>19.504921200966255</c:v>
                </c:pt>
                <c:pt idx="4324">
                  <c:v>19.504921200966255</c:v>
                </c:pt>
                <c:pt idx="4325">
                  <c:v>19.504921200966255</c:v>
                </c:pt>
                <c:pt idx="4326">
                  <c:v>19.504921200966255</c:v>
                </c:pt>
                <c:pt idx="4327">
                  <c:v>19.504921200966255</c:v>
                </c:pt>
                <c:pt idx="4328">
                  <c:v>19.504921200966255</c:v>
                </c:pt>
                <c:pt idx="4329">
                  <c:v>19.504921200966255</c:v>
                </c:pt>
                <c:pt idx="4330">
                  <c:v>19.504921200966255</c:v>
                </c:pt>
                <c:pt idx="4331">
                  <c:v>19.504921200966255</c:v>
                </c:pt>
                <c:pt idx="4332">
                  <c:v>19.504921200966255</c:v>
                </c:pt>
                <c:pt idx="4333">
                  <c:v>19.504921200966255</c:v>
                </c:pt>
                <c:pt idx="4334">
                  <c:v>19.504921200966255</c:v>
                </c:pt>
                <c:pt idx="4335">
                  <c:v>19.504921200966255</c:v>
                </c:pt>
                <c:pt idx="4336">
                  <c:v>19.504921200966255</c:v>
                </c:pt>
                <c:pt idx="4337">
                  <c:v>19.504921200966255</c:v>
                </c:pt>
                <c:pt idx="4338">
                  <c:v>19.504921200966255</c:v>
                </c:pt>
                <c:pt idx="4339">
                  <c:v>19.504921200966255</c:v>
                </c:pt>
                <c:pt idx="4340">
                  <c:v>19.504921200966255</c:v>
                </c:pt>
                <c:pt idx="4341">
                  <c:v>19.504921200966255</c:v>
                </c:pt>
                <c:pt idx="4342">
                  <c:v>19.504921200966255</c:v>
                </c:pt>
                <c:pt idx="4343">
                  <c:v>19.504921200966255</c:v>
                </c:pt>
                <c:pt idx="4344">
                  <c:v>19.504921200966255</c:v>
                </c:pt>
                <c:pt idx="4345">
                  <c:v>19.504921200966255</c:v>
                </c:pt>
                <c:pt idx="4346">
                  <c:v>19.504921200966255</c:v>
                </c:pt>
                <c:pt idx="4347">
                  <c:v>19.504921200966255</c:v>
                </c:pt>
                <c:pt idx="4348">
                  <c:v>19.504921200966255</c:v>
                </c:pt>
                <c:pt idx="4349">
                  <c:v>19.504921200966255</c:v>
                </c:pt>
                <c:pt idx="4350">
                  <c:v>19.504921200966255</c:v>
                </c:pt>
                <c:pt idx="4351">
                  <c:v>19.504921200966255</c:v>
                </c:pt>
                <c:pt idx="4352">
                  <c:v>19.504921200966255</c:v>
                </c:pt>
                <c:pt idx="4353">
                  <c:v>19.504921200966255</c:v>
                </c:pt>
                <c:pt idx="4354">
                  <c:v>19.504921200966255</c:v>
                </c:pt>
                <c:pt idx="4355">
                  <c:v>19.504921200966255</c:v>
                </c:pt>
                <c:pt idx="4356">
                  <c:v>19.504921200966255</c:v>
                </c:pt>
                <c:pt idx="4357">
                  <c:v>19.504921200966255</c:v>
                </c:pt>
                <c:pt idx="4358">
                  <c:v>19.504921200966255</c:v>
                </c:pt>
                <c:pt idx="4359">
                  <c:v>19.504921200966255</c:v>
                </c:pt>
                <c:pt idx="4360">
                  <c:v>19.504921200966255</c:v>
                </c:pt>
                <c:pt idx="4361">
                  <c:v>19.504921200966255</c:v>
                </c:pt>
                <c:pt idx="4362">
                  <c:v>19.504921200966255</c:v>
                </c:pt>
                <c:pt idx="4363">
                  <c:v>19.504921200966255</c:v>
                </c:pt>
                <c:pt idx="4364">
                  <c:v>19.504921200966255</c:v>
                </c:pt>
                <c:pt idx="4365">
                  <c:v>19.504921200966255</c:v>
                </c:pt>
                <c:pt idx="4366">
                  <c:v>19.504921200966255</c:v>
                </c:pt>
                <c:pt idx="4367">
                  <c:v>19.504921200966255</c:v>
                </c:pt>
                <c:pt idx="4368">
                  <c:v>19.504921200966255</c:v>
                </c:pt>
                <c:pt idx="4369">
                  <c:v>19.504921200966255</c:v>
                </c:pt>
                <c:pt idx="4370">
                  <c:v>19.504921200966255</c:v>
                </c:pt>
                <c:pt idx="4371">
                  <c:v>19.504921200966255</c:v>
                </c:pt>
                <c:pt idx="4372">
                  <c:v>19.504921200966255</c:v>
                </c:pt>
                <c:pt idx="4373">
                  <c:v>19.504921200966255</c:v>
                </c:pt>
                <c:pt idx="4374">
                  <c:v>19.504921200966255</c:v>
                </c:pt>
                <c:pt idx="4375">
                  <c:v>19.504921200966255</c:v>
                </c:pt>
                <c:pt idx="4376">
                  <c:v>19.504921200966255</c:v>
                </c:pt>
                <c:pt idx="4377">
                  <c:v>19.504921200966255</c:v>
                </c:pt>
                <c:pt idx="4378">
                  <c:v>19.504921200966255</c:v>
                </c:pt>
                <c:pt idx="4379">
                  <c:v>19.504921200966255</c:v>
                </c:pt>
                <c:pt idx="4380">
                  <c:v>19.504921200966255</c:v>
                </c:pt>
                <c:pt idx="4381">
                  <c:v>19.504921200966255</c:v>
                </c:pt>
                <c:pt idx="4382">
                  <c:v>19.504921200966255</c:v>
                </c:pt>
                <c:pt idx="4383">
                  <c:v>19.504921200966255</c:v>
                </c:pt>
                <c:pt idx="4384">
                  <c:v>19.504921200966255</c:v>
                </c:pt>
                <c:pt idx="4385">
                  <c:v>19.504921200966255</c:v>
                </c:pt>
                <c:pt idx="4386">
                  <c:v>19.504921200966255</c:v>
                </c:pt>
                <c:pt idx="4387">
                  <c:v>19.504921200966255</c:v>
                </c:pt>
                <c:pt idx="4388">
                  <c:v>19.504921200966255</c:v>
                </c:pt>
                <c:pt idx="4389">
                  <c:v>19.504921200966255</c:v>
                </c:pt>
                <c:pt idx="4390">
                  <c:v>19.504921200966255</c:v>
                </c:pt>
                <c:pt idx="4391">
                  <c:v>19.504921200966255</c:v>
                </c:pt>
                <c:pt idx="4392">
                  <c:v>19.504921200966255</c:v>
                </c:pt>
                <c:pt idx="4393">
                  <c:v>19.504921200966255</c:v>
                </c:pt>
                <c:pt idx="4394">
                  <c:v>19.504921200966255</c:v>
                </c:pt>
                <c:pt idx="4395">
                  <c:v>19.504921200966255</c:v>
                </c:pt>
                <c:pt idx="4396">
                  <c:v>19.504921200966255</c:v>
                </c:pt>
                <c:pt idx="4397">
                  <c:v>19.504921200966255</c:v>
                </c:pt>
                <c:pt idx="4398">
                  <c:v>19.504921200966255</c:v>
                </c:pt>
                <c:pt idx="4399">
                  <c:v>19.504921200966255</c:v>
                </c:pt>
                <c:pt idx="4400">
                  <c:v>19.504921200966255</c:v>
                </c:pt>
                <c:pt idx="4401">
                  <c:v>19.504921200966255</c:v>
                </c:pt>
                <c:pt idx="4402">
                  <c:v>19.504921200966255</c:v>
                </c:pt>
                <c:pt idx="4403">
                  <c:v>19.504921200966255</c:v>
                </c:pt>
                <c:pt idx="4404">
                  <c:v>19.504921200966255</c:v>
                </c:pt>
                <c:pt idx="4405">
                  <c:v>19.504921200966255</c:v>
                </c:pt>
                <c:pt idx="4406">
                  <c:v>19.504921200966255</c:v>
                </c:pt>
                <c:pt idx="4407">
                  <c:v>19.504921200966255</c:v>
                </c:pt>
                <c:pt idx="4408">
                  <c:v>19.504921200966255</c:v>
                </c:pt>
                <c:pt idx="4409">
                  <c:v>19.504921200966255</c:v>
                </c:pt>
                <c:pt idx="4410">
                  <c:v>19.504921200966255</c:v>
                </c:pt>
                <c:pt idx="4411">
                  <c:v>19.504921200966255</c:v>
                </c:pt>
                <c:pt idx="4412">
                  <c:v>19.504921200966255</c:v>
                </c:pt>
                <c:pt idx="4413">
                  <c:v>19.504921200966255</c:v>
                </c:pt>
                <c:pt idx="4414">
                  <c:v>19.504921200966255</c:v>
                </c:pt>
                <c:pt idx="4415">
                  <c:v>19.504921200966255</c:v>
                </c:pt>
                <c:pt idx="4416">
                  <c:v>19.504921200966255</c:v>
                </c:pt>
                <c:pt idx="4417">
                  <c:v>19.504921200966255</c:v>
                </c:pt>
                <c:pt idx="4418">
                  <c:v>19.504921200966255</c:v>
                </c:pt>
                <c:pt idx="4419">
                  <c:v>19.504921200966255</c:v>
                </c:pt>
                <c:pt idx="4420">
                  <c:v>19.504921200966255</c:v>
                </c:pt>
                <c:pt idx="4421">
                  <c:v>19.504921200966255</c:v>
                </c:pt>
                <c:pt idx="4422">
                  <c:v>19.504921200966255</c:v>
                </c:pt>
                <c:pt idx="4423">
                  <c:v>19.504921200966255</c:v>
                </c:pt>
                <c:pt idx="4424">
                  <c:v>19.504921200966255</c:v>
                </c:pt>
                <c:pt idx="4425">
                  <c:v>19.504921200966255</c:v>
                </c:pt>
                <c:pt idx="4426">
                  <c:v>19.504921200966255</c:v>
                </c:pt>
                <c:pt idx="4427">
                  <c:v>19.504921200966255</c:v>
                </c:pt>
                <c:pt idx="4428">
                  <c:v>19.504921200966255</c:v>
                </c:pt>
                <c:pt idx="4429">
                  <c:v>19.504921200966255</c:v>
                </c:pt>
                <c:pt idx="4430">
                  <c:v>19.504921200966255</c:v>
                </c:pt>
                <c:pt idx="4431">
                  <c:v>19.504921200966255</c:v>
                </c:pt>
                <c:pt idx="4432">
                  <c:v>19.504921200966255</c:v>
                </c:pt>
                <c:pt idx="4433">
                  <c:v>19.504921200966255</c:v>
                </c:pt>
                <c:pt idx="4434">
                  <c:v>19.504921200966255</c:v>
                </c:pt>
                <c:pt idx="4435">
                  <c:v>19.504921200966255</c:v>
                </c:pt>
                <c:pt idx="4436">
                  <c:v>19.504921200966255</c:v>
                </c:pt>
                <c:pt idx="4437">
                  <c:v>19.504921200966255</c:v>
                </c:pt>
                <c:pt idx="4438">
                  <c:v>19.504921200966255</c:v>
                </c:pt>
                <c:pt idx="4439">
                  <c:v>19.504921200966255</c:v>
                </c:pt>
                <c:pt idx="4440">
                  <c:v>19.504921200966255</c:v>
                </c:pt>
                <c:pt idx="4441">
                  <c:v>19.504921200966255</c:v>
                </c:pt>
                <c:pt idx="4442">
                  <c:v>19.504921200966255</c:v>
                </c:pt>
                <c:pt idx="4443">
                  <c:v>19.504921200966255</c:v>
                </c:pt>
                <c:pt idx="4444">
                  <c:v>19.504921200966255</c:v>
                </c:pt>
                <c:pt idx="4445">
                  <c:v>19.504921200966255</c:v>
                </c:pt>
                <c:pt idx="4446">
                  <c:v>19.504921200966255</c:v>
                </c:pt>
                <c:pt idx="4447">
                  <c:v>19.504921200966255</c:v>
                </c:pt>
                <c:pt idx="4448">
                  <c:v>19.504921200966255</c:v>
                </c:pt>
                <c:pt idx="4449">
                  <c:v>19.504921200966255</c:v>
                </c:pt>
                <c:pt idx="4450">
                  <c:v>19.504921200966255</c:v>
                </c:pt>
                <c:pt idx="4451">
                  <c:v>19.504921200966255</c:v>
                </c:pt>
                <c:pt idx="4452">
                  <c:v>19.504921200966255</c:v>
                </c:pt>
                <c:pt idx="4453">
                  <c:v>19.504921200966255</c:v>
                </c:pt>
                <c:pt idx="4454">
                  <c:v>19.504921200966255</c:v>
                </c:pt>
                <c:pt idx="4455">
                  <c:v>19.504921200966255</c:v>
                </c:pt>
                <c:pt idx="4456">
                  <c:v>19.504921200966255</c:v>
                </c:pt>
                <c:pt idx="4457">
                  <c:v>19.504921200966255</c:v>
                </c:pt>
                <c:pt idx="4458">
                  <c:v>19.504921200966255</c:v>
                </c:pt>
                <c:pt idx="4459">
                  <c:v>19.504921200966255</c:v>
                </c:pt>
                <c:pt idx="4460">
                  <c:v>19.504921200966255</c:v>
                </c:pt>
                <c:pt idx="4461">
                  <c:v>19.504921200966255</c:v>
                </c:pt>
                <c:pt idx="4462">
                  <c:v>19.504921200966255</c:v>
                </c:pt>
                <c:pt idx="4463">
                  <c:v>19.504921200966255</c:v>
                </c:pt>
                <c:pt idx="4464">
                  <c:v>19.504921200966255</c:v>
                </c:pt>
                <c:pt idx="4465">
                  <c:v>19.504921200966255</c:v>
                </c:pt>
                <c:pt idx="4466">
                  <c:v>19.504921200966255</c:v>
                </c:pt>
                <c:pt idx="4467">
                  <c:v>19.504921200966255</c:v>
                </c:pt>
                <c:pt idx="4468">
                  <c:v>19.504921200966255</c:v>
                </c:pt>
                <c:pt idx="4469">
                  <c:v>19.504921200966255</c:v>
                </c:pt>
                <c:pt idx="4470">
                  <c:v>19.504921200966255</c:v>
                </c:pt>
                <c:pt idx="4471">
                  <c:v>19.504921200966255</c:v>
                </c:pt>
                <c:pt idx="4472">
                  <c:v>19.504921200966255</c:v>
                </c:pt>
                <c:pt idx="4473">
                  <c:v>19.504921200966255</c:v>
                </c:pt>
                <c:pt idx="4474">
                  <c:v>19.504921200966255</c:v>
                </c:pt>
                <c:pt idx="4475">
                  <c:v>19.504921200966255</c:v>
                </c:pt>
                <c:pt idx="4476">
                  <c:v>19.504921200966255</c:v>
                </c:pt>
                <c:pt idx="4477">
                  <c:v>19.504921200966255</c:v>
                </c:pt>
                <c:pt idx="4478">
                  <c:v>19.504921200966255</c:v>
                </c:pt>
                <c:pt idx="4479">
                  <c:v>19.504921200966255</c:v>
                </c:pt>
                <c:pt idx="4480">
                  <c:v>19.504921200966255</c:v>
                </c:pt>
                <c:pt idx="4481">
                  <c:v>19.504921200966255</c:v>
                </c:pt>
                <c:pt idx="4482">
                  <c:v>19.504921200966255</c:v>
                </c:pt>
                <c:pt idx="4483">
                  <c:v>19.504921200966255</c:v>
                </c:pt>
                <c:pt idx="4484">
                  <c:v>19.504921200966255</c:v>
                </c:pt>
                <c:pt idx="4485">
                  <c:v>19.504921200966255</c:v>
                </c:pt>
                <c:pt idx="4486">
                  <c:v>19.504921200966255</c:v>
                </c:pt>
                <c:pt idx="4487">
                  <c:v>19.504921200966255</c:v>
                </c:pt>
                <c:pt idx="4488">
                  <c:v>19.504921200966255</c:v>
                </c:pt>
                <c:pt idx="4489">
                  <c:v>19.504921200966255</c:v>
                </c:pt>
                <c:pt idx="4490">
                  <c:v>19.504921200966255</c:v>
                </c:pt>
                <c:pt idx="4491">
                  <c:v>19.504921200966255</c:v>
                </c:pt>
                <c:pt idx="4492">
                  <c:v>19.504921200966255</c:v>
                </c:pt>
                <c:pt idx="4493">
                  <c:v>19.504921200966255</c:v>
                </c:pt>
                <c:pt idx="4494">
                  <c:v>19.504921200966255</c:v>
                </c:pt>
                <c:pt idx="4495">
                  <c:v>19.504921200966255</c:v>
                </c:pt>
                <c:pt idx="4496">
                  <c:v>19.504921200966255</c:v>
                </c:pt>
                <c:pt idx="4497">
                  <c:v>19.504921200966255</c:v>
                </c:pt>
                <c:pt idx="4498">
                  <c:v>19.504921200966255</c:v>
                </c:pt>
                <c:pt idx="4499">
                  <c:v>19.504921200966255</c:v>
                </c:pt>
                <c:pt idx="4500">
                  <c:v>19.504921200966255</c:v>
                </c:pt>
                <c:pt idx="4501">
                  <c:v>19.504921200966255</c:v>
                </c:pt>
                <c:pt idx="4502">
                  <c:v>19.504921200966255</c:v>
                </c:pt>
                <c:pt idx="4503">
                  <c:v>19.504921200966255</c:v>
                </c:pt>
                <c:pt idx="4504">
                  <c:v>19.504921200966255</c:v>
                </c:pt>
                <c:pt idx="4505">
                  <c:v>19.504921200966255</c:v>
                </c:pt>
                <c:pt idx="4506">
                  <c:v>19.504921200966255</c:v>
                </c:pt>
                <c:pt idx="4507">
                  <c:v>19.504921200966255</c:v>
                </c:pt>
                <c:pt idx="4508">
                  <c:v>19.504921200966255</c:v>
                </c:pt>
                <c:pt idx="4509">
                  <c:v>19.504921200966255</c:v>
                </c:pt>
                <c:pt idx="4510">
                  <c:v>19.504921200966255</c:v>
                </c:pt>
                <c:pt idx="4511">
                  <c:v>19.504921200966255</c:v>
                </c:pt>
                <c:pt idx="4512">
                  <c:v>19.504921200966255</c:v>
                </c:pt>
                <c:pt idx="4513">
                  <c:v>19.504921200966255</c:v>
                </c:pt>
                <c:pt idx="4514">
                  <c:v>19.504921200966255</c:v>
                </c:pt>
                <c:pt idx="4515">
                  <c:v>19.504921200966255</c:v>
                </c:pt>
                <c:pt idx="4516">
                  <c:v>19.504921200966255</c:v>
                </c:pt>
                <c:pt idx="4517">
                  <c:v>19.504921200966255</c:v>
                </c:pt>
                <c:pt idx="4518">
                  <c:v>19.504921200966255</c:v>
                </c:pt>
                <c:pt idx="4519">
                  <c:v>19.504921200966255</c:v>
                </c:pt>
                <c:pt idx="4520">
                  <c:v>19.504921200966255</c:v>
                </c:pt>
                <c:pt idx="4521">
                  <c:v>19.504921200966255</c:v>
                </c:pt>
                <c:pt idx="4522">
                  <c:v>19.504921200966255</c:v>
                </c:pt>
                <c:pt idx="4523">
                  <c:v>19.504921200966255</c:v>
                </c:pt>
                <c:pt idx="4524">
                  <c:v>19.504921200966255</c:v>
                </c:pt>
                <c:pt idx="4525">
                  <c:v>19.504921200966255</c:v>
                </c:pt>
                <c:pt idx="4526">
                  <c:v>19.504921200966255</c:v>
                </c:pt>
                <c:pt idx="4527">
                  <c:v>19.504921200966255</c:v>
                </c:pt>
                <c:pt idx="4528">
                  <c:v>19.504921200966255</c:v>
                </c:pt>
                <c:pt idx="4529">
                  <c:v>19.504921200966255</c:v>
                </c:pt>
                <c:pt idx="4530">
                  <c:v>19.504921200966255</c:v>
                </c:pt>
                <c:pt idx="4531">
                  <c:v>19.504921200966255</c:v>
                </c:pt>
                <c:pt idx="4532">
                  <c:v>19.504921200966255</c:v>
                </c:pt>
                <c:pt idx="4533">
                  <c:v>19.504921200966255</c:v>
                </c:pt>
                <c:pt idx="4534">
                  <c:v>19.504921200966255</c:v>
                </c:pt>
                <c:pt idx="4535">
                  <c:v>19.504921200966255</c:v>
                </c:pt>
                <c:pt idx="4536">
                  <c:v>19.504921200966255</c:v>
                </c:pt>
                <c:pt idx="4537">
                  <c:v>19.504921200966255</c:v>
                </c:pt>
                <c:pt idx="4538">
                  <c:v>19.504921200966255</c:v>
                </c:pt>
                <c:pt idx="4539">
                  <c:v>19.504921200966255</c:v>
                </c:pt>
                <c:pt idx="4540">
                  <c:v>19.504921200966255</c:v>
                </c:pt>
                <c:pt idx="4541">
                  <c:v>19.504921200966255</c:v>
                </c:pt>
                <c:pt idx="4542">
                  <c:v>19.504921200966255</c:v>
                </c:pt>
                <c:pt idx="4543">
                  <c:v>19.504921200966255</c:v>
                </c:pt>
                <c:pt idx="4544">
                  <c:v>19.504921200966255</c:v>
                </c:pt>
                <c:pt idx="4545">
                  <c:v>19.504921200966255</c:v>
                </c:pt>
                <c:pt idx="4546">
                  <c:v>19.504921200966255</c:v>
                </c:pt>
                <c:pt idx="4547">
                  <c:v>19.504921200966255</c:v>
                </c:pt>
                <c:pt idx="4548">
                  <c:v>19.504921200966255</c:v>
                </c:pt>
                <c:pt idx="4549">
                  <c:v>19.504921200966255</c:v>
                </c:pt>
                <c:pt idx="4550">
                  <c:v>19.504921200966255</c:v>
                </c:pt>
                <c:pt idx="4551">
                  <c:v>19.504921200966255</c:v>
                </c:pt>
                <c:pt idx="4552">
                  <c:v>19.504921200966255</c:v>
                </c:pt>
                <c:pt idx="4553">
                  <c:v>19.504921200966255</c:v>
                </c:pt>
                <c:pt idx="4554">
                  <c:v>19.504921200966255</c:v>
                </c:pt>
                <c:pt idx="4555">
                  <c:v>19.504921200966255</c:v>
                </c:pt>
                <c:pt idx="4556">
                  <c:v>19.504921200966255</c:v>
                </c:pt>
                <c:pt idx="4557">
                  <c:v>19.504921200966255</c:v>
                </c:pt>
                <c:pt idx="4558">
                  <c:v>19.504921200966255</c:v>
                </c:pt>
                <c:pt idx="4559">
                  <c:v>19.504921200966255</c:v>
                </c:pt>
                <c:pt idx="4560">
                  <c:v>19.504921200966255</c:v>
                </c:pt>
                <c:pt idx="4561">
                  <c:v>19.504921200966255</c:v>
                </c:pt>
                <c:pt idx="4562">
                  <c:v>19.504921200966255</c:v>
                </c:pt>
                <c:pt idx="4563">
                  <c:v>19.504921200966255</c:v>
                </c:pt>
                <c:pt idx="4564">
                  <c:v>19.504921200966255</c:v>
                </c:pt>
                <c:pt idx="4565">
                  <c:v>19.504921200966255</c:v>
                </c:pt>
                <c:pt idx="4566">
                  <c:v>19.504921200966255</c:v>
                </c:pt>
                <c:pt idx="4567">
                  <c:v>19.504921200966255</c:v>
                </c:pt>
                <c:pt idx="4568">
                  <c:v>19.504921200966255</c:v>
                </c:pt>
                <c:pt idx="4569">
                  <c:v>19.504921200966255</c:v>
                </c:pt>
                <c:pt idx="4570">
                  <c:v>19.504921200966255</c:v>
                </c:pt>
                <c:pt idx="4571">
                  <c:v>19.504921200966255</c:v>
                </c:pt>
                <c:pt idx="4572">
                  <c:v>19.504921200966255</c:v>
                </c:pt>
                <c:pt idx="4573">
                  <c:v>19.504921200966255</c:v>
                </c:pt>
                <c:pt idx="4574">
                  <c:v>19.504921200966255</c:v>
                </c:pt>
                <c:pt idx="4575">
                  <c:v>19.504921200966255</c:v>
                </c:pt>
                <c:pt idx="4576">
                  <c:v>19.504921200966255</c:v>
                </c:pt>
                <c:pt idx="4577">
                  <c:v>19.504921200966255</c:v>
                </c:pt>
                <c:pt idx="4578">
                  <c:v>19.504921200966255</c:v>
                </c:pt>
                <c:pt idx="4579">
                  <c:v>19.504921200966255</c:v>
                </c:pt>
                <c:pt idx="4580">
                  <c:v>19.504921200966255</c:v>
                </c:pt>
                <c:pt idx="4581">
                  <c:v>19.504921200966255</c:v>
                </c:pt>
                <c:pt idx="4582">
                  <c:v>19.504921200966255</c:v>
                </c:pt>
                <c:pt idx="4583">
                  <c:v>19.504921200966255</c:v>
                </c:pt>
                <c:pt idx="4584">
                  <c:v>19.504921200966255</c:v>
                </c:pt>
                <c:pt idx="4585">
                  <c:v>19.504921200966255</c:v>
                </c:pt>
                <c:pt idx="4586">
                  <c:v>19.504921200966255</c:v>
                </c:pt>
                <c:pt idx="4587">
                  <c:v>19.504921200966255</c:v>
                </c:pt>
                <c:pt idx="4588">
                  <c:v>19.504921200966255</c:v>
                </c:pt>
                <c:pt idx="4589">
                  <c:v>19.504921200966255</c:v>
                </c:pt>
                <c:pt idx="4590">
                  <c:v>19.504921200966255</c:v>
                </c:pt>
                <c:pt idx="4591">
                  <c:v>19.504921200966255</c:v>
                </c:pt>
                <c:pt idx="4592">
                  <c:v>19.504921200966255</c:v>
                </c:pt>
                <c:pt idx="4593">
                  <c:v>19.504921200966255</c:v>
                </c:pt>
                <c:pt idx="4594">
                  <c:v>19.504921200966255</c:v>
                </c:pt>
                <c:pt idx="4595">
                  <c:v>19.504921200966255</c:v>
                </c:pt>
                <c:pt idx="4596">
                  <c:v>19.504921200966255</c:v>
                </c:pt>
                <c:pt idx="4597">
                  <c:v>19.504921200966255</c:v>
                </c:pt>
                <c:pt idx="4598">
                  <c:v>19.504921200966255</c:v>
                </c:pt>
                <c:pt idx="4599">
                  <c:v>19.504921200966255</c:v>
                </c:pt>
                <c:pt idx="4600">
                  <c:v>19.504921200966255</c:v>
                </c:pt>
                <c:pt idx="4601">
                  <c:v>19.504921200966255</c:v>
                </c:pt>
                <c:pt idx="4602">
                  <c:v>19.504921200966255</c:v>
                </c:pt>
                <c:pt idx="4603">
                  <c:v>19.504921200966255</c:v>
                </c:pt>
                <c:pt idx="4604">
                  <c:v>19.504921200966255</c:v>
                </c:pt>
                <c:pt idx="4605">
                  <c:v>19.504921200966255</c:v>
                </c:pt>
                <c:pt idx="4606">
                  <c:v>19.504921200966255</c:v>
                </c:pt>
                <c:pt idx="4607">
                  <c:v>19.504921200966255</c:v>
                </c:pt>
                <c:pt idx="4608">
                  <c:v>19.504921200966255</c:v>
                </c:pt>
                <c:pt idx="4609">
                  <c:v>19.504921200966255</c:v>
                </c:pt>
                <c:pt idx="4610">
                  <c:v>19.504921200966255</c:v>
                </c:pt>
                <c:pt idx="4611">
                  <c:v>19.504921200966255</c:v>
                </c:pt>
                <c:pt idx="4612">
                  <c:v>19.504921200966255</c:v>
                </c:pt>
                <c:pt idx="4613">
                  <c:v>19.504921200966255</c:v>
                </c:pt>
                <c:pt idx="4614">
                  <c:v>19.504921200966255</c:v>
                </c:pt>
                <c:pt idx="4615">
                  <c:v>19.504921200966255</c:v>
                </c:pt>
                <c:pt idx="4616">
                  <c:v>19.504921200966255</c:v>
                </c:pt>
                <c:pt idx="4617">
                  <c:v>19.504921200966255</c:v>
                </c:pt>
                <c:pt idx="4618">
                  <c:v>19.504921200966255</c:v>
                </c:pt>
                <c:pt idx="4619">
                  <c:v>19.504921200966255</c:v>
                </c:pt>
                <c:pt idx="4620">
                  <c:v>19.504921200966255</c:v>
                </c:pt>
                <c:pt idx="4621">
                  <c:v>19.504921200966255</c:v>
                </c:pt>
                <c:pt idx="4622">
                  <c:v>19.504921200966255</c:v>
                </c:pt>
                <c:pt idx="4623">
                  <c:v>19.504921200966255</c:v>
                </c:pt>
                <c:pt idx="4624">
                  <c:v>19.504921200966255</c:v>
                </c:pt>
                <c:pt idx="4625">
                  <c:v>19.504921200966255</c:v>
                </c:pt>
                <c:pt idx="4626">
                  <c:v>19.504921200966255</c:v>
                </c:pt>
                <c:pt idx="4627">
                  <c:v>19.504921200966255</c:v>
                </c:pt>
                <c:pt idx="4628">
                  <c:v>19.504921200966255</c:v>
                </c:pt>
                <c:pt idx="4629">
                  <c:v>19.504921200966255</c:v>
                </c:pt>
                <c:pt idx="4630">
                  <c:v>19.504921200966255</c:v>
                </c:pt>
                <c:pt idx="4631">
                  <c:v>19.504921200966255</c:v>
                </c:pt>
                <c:pt idx="4632">
                  <c:v>19.504921200966255</c:v>
                </c:pt>
                <c:pt idx="4633">
                  <c:v>19.504921200966255</c:v>
                </c:pt>
                <c:pt idx="4634">
                  <c:v>19.504921200966255</c:v>
                </c:pt>
                <c:pt idx="4635">
                  <c:v>19.504921200966255</c:v>
                </c:pt>
                <c:pt idx="4636">
                  <c:v>19.504921200966255</c:v>
                </c:pt>
                <c:pt idx="4637">
                  <c:v>19.504921200966255</c:v>
                </c:pt>
                <c:pt idx="4638">
                  <c:v>19.504921200966255</c:v>
                </c:pt>
                <c:pt idx="4639">
                  <c:v>19.504921200966255</c:v>
                </c:pt>
                <c:pt idx="4640">
                  <c:v>19.504921200966255</c:v>
                </c:pt>
                <c:pt idx="4641">
                  <c:v>19.504921200966255</c:v>
                </c:pt>
                <c:pt idx="4642">
                  <c:v>19.504921200966255</c:v>
                </c:pt>
                <c:pt idx="4643">
                  <c:v>19.504921200966255</c:v>
                </c:pt>
                <c:pt idx="4644">
                  <c:v>19.504921200966255</c:v>
                </c:pt>
                <c:pt idx="4645">
                  <c:v>19.504921200966255</c:v>
                </c:pt>
                <c:pt idx="4646">
                  <c:v>19.504921200966255</c:v>
                </c:pt>
                <c:pt idx="4647">
                  <c:v>19.504921200966255</c:v>
                </c:pt>
                <c:pt idx="4648">
                  <c:v>19.504921200966255</c:v>
                </c:pt>
                <c:pt idx="4649">
                  <c:v>19.504921200966255</c:v>
                </c:pt>
                <c:pt idx="4650">
                  <c:v>19.504921200966255</c:v>
                </c:pt>
                <c:pt idx="4651">
                  <c:v>19.504921200966255</c:v>
                </c:pt>
                <c:pt idx="4652">
                  <c:v>19.504921200966255</c:v>
                </c:pt>
                <c:pt idx="4653">
                  <c:v>19.504921200966255</c:v>
                </c:pt>
                <c:pt idx="4654">
                  <c:v>19.504921200966255</c:v>
                </c:pt>
                <c:pt idx="4655">
                  <c:v>19.504921200966255</c:v>
                </c:pt>
                <c:pt idx="4656">
                  <c:v>19.504921200966255</c:v>
                </c:pt>
                <c:pt idx="4657">
                  <c:v>19.504921200966255</c:v>
                </c:pt>
                <c:pt idx="4658">
                  <c:v>19.504921200966255</c:v>
                </c:pt>
                <c:pt idx="4659">
                  <c:v>19.504921200966255</c:v>
                </c:pt>
                <c:pt idx="4660">
                  <c:v>19.504921200966255</c:v>
                </c:pt>
                <c:pt idx="4661">
                  <c:v>19.504921200966255</c:v>
                </c:pt>
                <c:pt idx="4662">
                  <c:v>19.504921200966255</c:v>
                </c:pt>
                <c:pt idx="4663">
                  <c:v>19.504921200966255</c:v>
                </c:pt>
                <c:pt idx="4664">
                  <c:v>19.504921200966255</c:v>
                </c:pt>
                <c:pt idx="4665">
                  <c:v>19.504921200966255</c:v>
                </c:pt>
                <c:pt idx="4666">
                  <c:v>19.504921200966255</c:v>
                </c:pt>
                <c:pt idx="4667">
                  <c:v>19.504921200966255</c:v>
                </c:pt>
                <c:pt idx="4668">
                  <c:v>19.504921200966255</c:v>
                </c:pt>
                <c:pt idx="4669">
                  <c:v>19.504921200966255</c:v>
                </c:pt>
                <c:pt idx="4670">
                  <c:v>19.504921200966255</c:v>
                </c:pt>
                <c:pt idx="4671">
                  <c:v>19.504921200966255</c:v>
                </c:pt>
                <c:pt idx="4672">
                  <c:v>19.504921200966255</c:v>
                </c:pt>
                <c:pt idx="4673">
                  <c:v>19.504921200966255</c:v>
                </c:pt>
                <c:pt idx="4674">
                  <c:v>19.504921200966255</c:v>
                </c:pt>
                <c:pt idx="4675">
                  <c:v>19.504921200966255</c:v>
                </c:pt>
                <c:pt idx="4676">
                  <c:v>19.504921200966255</c:v>
                </c:pt>
                <c:pt idx="4677">
                  <c:v>19.504921200966255</c:v>
                </c:pt>
                <c:pt idx="4678">
                  <c:v>19.504921200966255</c:v>
                </c:pt>
                <c:pt idx="4679">
                  <c:v>19.504921200966255</c:v>
                </c:pt>
                <c:pt idx="4680">
                  <c:v>19.504921200966255</c:v>
                </c:pt>
                <c:pt idx="4681">
                  <c:v>19.504921200966255</c:v>
                </c:pt>
                <c:pt idx="4682">
                  <c:v>19.504921200966255</c:v>
                </c:pt>
                <c:pt idx="4683">
                  <c:v>19.504921200966255</c:v>
                </c:pt>
                <c:pt idx="4684">
                  <c:v>19.504921200966255</c:v>
                </c:pt>
                <c:pt idx="4685">
                  <c:v>19.504921200966255</c:v>
                </c:pt>
                <c:pt idx="4686">
                  <c:v>19.504921200966255</c:v>
                </c:pt>
                <c:pt idx="4687">
                  <c:v>19.504921200966255</c:v>
                </c:pt>
                <c:pt idx="4688">
                  <c:v>19.504921200966255</c:v>
                </c:pt>
                <c:pt idx="4689">
                  <c:v>19.504921200966255</c:v>
                </c:pt>
                <c:pt idx="4690">
                  <c:v>19.504921200966255</c:v>
                </c:pt>
                <c:pt idx="4691">
                  <c:v>19.504921200966255</c:v>
                </c:pt>
                <c:pt idx="4692">
                  <c:v>19.504921200966255</c:v>
                </c:pt>
                <c:pt idx="4693">
                  <c:v>19.504921200966255</c:v>
                </c:pt>
                <c:pt idx="4694">
                  <c:v>19.504921200966255</c:v>
                </c:pt>
                <c:pt idx="4695">
                  <c:v>19.504921200966255</c:v>
                </c:pt>
                <c:pt idx="4696">
                  <c:v>19.504921200966255</c:v>
                </c:pt>
                <c:pt idx="4697">
                  <c:v>19.504921200966255</c:v>
                </c:pt>
                <c:pt idx="4698">
                  <c:v>19.504921200966255</c:v>
                </c:pt>
                <c:pt idx="4699">
                  <c:v>19.504921200966255</c:v>
                </c:pt>
                <c:pt idx="4700">
                  <c:v>19.504921200966255</c:v>
                </c:pt>
                <c:pt idx="4701">
                  <c:v>19.504921200966255</c:v>
                </c:pt>
                <c:pt idx="4702">
                  <c:v>19.504921200966255</c:v>
                </c:pt>
                <c:pt idx="4703">
                  <c:v>19.504921200966255</c:v>
                </c:pt>
                <c:pt idx="4704">
                  <c:v>19.504921200966255</c:v>
                </c:pt>
                <c:pt idx="4705">
                  <c:v>19.504921200966255</c:v>
                </c:pt>
                <c:pt idx="4706">
                  <c:v>19.504921200966255</c:v>
                </c:pt>
                <c:pt idx="4707">
                  <c:v>19.504921200966255</c:v>
                </c:pt>
                <c:pt idx="4708">
                  <c:v>19.504921200966255</c:v>
                </c:pt>
                <c:pt idx="4709">
                  <c:v>19.504921200966255</c:v>
                </c:pt>
                <c:pt idx="4710">
                  <c:v>19.504921200966255</c:v>
                </c:pt>
                <c:pt idx="4711">
                  <c:v>19.504921200966255</c:v>
                </c:pt>
                <c:pt idx="4712">
                  <c:v>19.504921200966255</c:v>
                </c:pt>
                <c:pt idx="4713">
                  <c:v>19.504921200966255</c:v>
                </c:pt>
                <c:pt idx="4714">
                  <c:v>19.504921200966255</c:v>
                </c:pt>
                <c:pt idx="4715">
                  <c:v>19.504921200966255</c:v>
                </c:pt>
                <c:pt idx="4716">
                  <c:v>19.504921200966255</c:v>
                </c:pt>
                <c:pt idx="4717">
                  <c:v>19.504921200966255</c:v>
                </c:pt>
                <c:pt idx="4718">
                  <c:v>19.504921200966255</c:v>
                </c:pt>
                <c:pt idx="4719">
                  <c:v>19.504921200966255</c:v>
                </c:pt>
                <c:pt idx="4720">
                  <c:v>19.504921200966255</c:v>
                </c:pt>
                <c:pt idx="4721">
                  <c:v>19.504921200966255</c:v>
                </c:pt>
                <c:pt idx="4722">
                  <c:v>19.504921200966255</c:v>
                </c:pt>
                <c:pt idx="4723">
                  <c:v>19.504921200966255</c:v>
                </c:pt>
                <c:pt idx="4724">
                  <c:v>19.504921200966255</c:v>
                </c:pt>
                <c:pt idx="4725">
                  <c:v>19.504921200966255</c:v>
                </c:pt>
                <c:pt idx="4726">
                  <c:v>19.504921200966255</c:v>
                </c:pt>
                <c:pt idx="4727">
                  <c:v>19.504921200966255</c:v>
                </c:pt>
                <c:pt idx="4728">
                  <c:v>19.504921200966255</c:v>
                </c:pt>
                <c:pt idx="4729">
                  <c:v>19.504921200966255</c:v>
                </c:pt>
                <c:pt idx="4730">
                  <c:v>19.504921200966255</c:v>
                </c:pt>
                <c:pt idx="4731">
                  <c:v>19.504921200966255</c:v>
                </c:pt>
                <c:pt idx="4732">
                  <c:v>19.504921200966255</c:v>
                </c:pt>
                <c:pt idx="4733">
                  <c:v>19.504921200966255</c:v>
                </c:pt>
                <c:pt idx="4734">
                  <c:v>19.504921200966255</c:v>
                </c:pt>
                <c:pt idx="4735">
                  <c:v>19.504921200966255</c:v>
                </c:pt>
                <c:pt idx="4736">
                  <c:v>19.504921200966255</c:v>
                </c:pt>
                <c:pt idx="4737">
                  <c:v>19.504921200966255</c:v>
                </c:pt>
                <c:pt idx="4738">
                  <c:v>19.504921200966255</c:v>
                </c:pt>
                <c:pt idx="4739">
                  <c:v>19.504921200966255</c:v>
                </c:pt>
                <c:pt idx="4740">
                  <c:v>19.504921200966255</c:v>
                </c:pt>
                <c:pt idx="4741">
                  <c:v>19.504921200966255</c:v>
                </c:pt>
                <c:pt idx="4742">
                  <c:v>19.504921200966255</c:v>
                </c:pt>
                <c:pt idx="4743">
                  <c:v>19.504921200966255</c:v>
                </c:pt>
                <c:pt idx="4744">
                  <c:v>19.504921200966255</c:v>
                </c:pt>
                <c:pt idx="4745">
                  <c:v>19.504921200966255</c:v>
                </c:pt>
                <c:pt idx="4746">
                  <c:v>19.504921200966255</c:v>
                </c:pt>
                <c:pt idx="4747">
                  <c:v>19.504921200966255</c:v>
                </c:pt>
                <c:pt idx="4748">
                  <c:v>19.504921200966255</c:v>
                </c:pt>
                <c:pt idx="4749">
                  <c:v>19.504921200966255</c:v>
                </c:pt>
                <c:pt idx="4750">
                  <c:v>19.504921200966255</c:v>
                </c:pt>
                <c:pt idx="4751">
                  <c:v>19.504921200966255</c:v>
                </c:pt>
                <c:pt idx="4752">
                  <c:v>19.504921200966255</c:v>
                </c:pt>
                <c:pt idx="4753">
                  <c:v>19.504921200966255</c:v>
                </c:pt>
                <c:pt idx="4754">
                  <c:v>19.504921200966255</c:v>
                </c:pt>
                <c:pt idx="4755">
                  <c:v>19.504921200966255</c:v>
                </c:pt>
                <c:pt idx="4756">
                  <c:v>19.504921200966255</c:v>
                </c:pt>
                <c:pt idx="4757">
                  <c:v>19.504921200966255</c:v>
                </c:pt>
                <c:pt idx="4758">
                  <c:v>19.504921200966255</c:v>
                </c:pt>
                <c:pt idx="4759">
                  <c:v>19.504921200966255</c:v>
                </c:pt>
                <c:pt idx="4760">
                  <c:v>19.504921200966255</c:v>
                </c:pt>
                <c:pt idx="4761">
                  <c:v>19.504921200966255</c:v>
                </c:pt>
                <c:pt idx="4762">
                  <c:v>19.504921200966255</c:v>
                </c:pt>
                <c:pt idx="4763">
                  <c:v>19.504921200966255</c:v>
                </c:pt>
                <c:pt idx="4764">
                  <c:v>19.504921200966255</c:v>
                </c:pt>
                <c:pt idx="4765">
                  <c:v>19.504921200966255</c:v>
                </c:pt>
                <c:pt idx="4766">
                  <c:v>19.504921200966255</c:v>
                </c:pt>
                <c:pt idx="4767">
                  <c:v>19.504921200966255</c:v>
                </c:pt>
                <c:pt idx="4768">
                  <c:v>19.504921200966255</c:v>
                </c:pt>
                <c:pt idx="4769">
                  <c:v>19.504921200966255</c:v>
                </c:pt>
                <c:pt idx="4770">
                  <c:v>19.504921200966255</c:v>
                </c:pt>
                <c:pt idx="4771">
                  <c:v>19.504921200966255</c:v>
                </c:pt>
                <c:pt idx="4772">
                  <c:v>19.504921200966255</c:v>
                </c:pt>
                <c:pt idx="4773">
                  <c:v>19.504921200966255</c:v>
                </c:pt>
                <c:pt idx="4774">
                  <c:v>19.504921200966255</c:v>
                </c:pt>
                <c:pt idx="4775">
                  <c:v>19.504921200966255</c:v>
                </c:pt>
                <c:pt idx="4776">
                  <c:v>19.504921200966255</c:v>
                </c:pt>
                <c:pt idx="4777">
                  <c:v>19.504921200966255</c:v>
                </c:pt>
                <c:pt idx="4778">
                  <c:v>19.504921200966255</c:v>
                </c:pt>
                <c:pt idx="4779">
                  <c:v>19.504921200966255</c:v>
                </c:pt>
                <c:pt idx="4780">
                  <c:v>19.504921200966255</c:v>
                </c:pt>
                <c:pt idx="4781">
                  <c:v>19.504921200966255</c:v>
                </c:pt>
                <c:pt idx="4782">
                  <c:v>19.504921200966255</c:v>
                </c:pt>
                <c:pt idx="4783">
                  <c:v>19.504921200966255</c:v>
                </c:pt>
                <c:pt idx="4784">
                  <c:v>19.504921200966255</c:v>
                </c:pt>
                <c:pt idx="4785">
                  <c:v>19.504921200966255</c:v>
                </c:pt>
                <c:pt idx="4786">
                  <c:v>19.504921200966255</c:v>
                </c:pt>
                <c:pt idx="4787">
                  <c:v>19.504921200966255</c:v>
                </c:pt>
                <c:pt idx="4788">
                  <c:v>19.504921200966255</c:v>
                </c:pt>
                <c:pt idx="4789">
                  <c:v>19.504921200966255</c:v>
                </c:pt>
                <c:pt idx="4790">
                  <c:v>19.504921200966255</c:v>
                </c:pt>
                <c:pt idx="4791">
                  <c:v>19.504921200966255</c:v>
                </c:pt>
                <c:pt idx="4792">
                  <c:v>19.504921200966255</c:v>
                </c:pt>
                <c:pt idx="4793">
                  <c:v>19.504921200966255</c:v>
                </c:pt>
                <c:pt idx="4794">
                  <c:v>19.504921200966255</c:v>
                </c:pt>
                <c:pt idx="4795">
                  <c:v>19.504921200966255</c:v>
                </c:pt>
                <c:pt idx="4796">
                  <c:v>19.504921200966255</c:v>
                </c:pt>
                <c:pt idx="4797">
                  <c:v>19.504921200966255</c:v>
                </c:pt>
                <c:pt idx="4798">
                  <c:v>19.504921200966255</c:v>
                </c:pt>
                <c:pt idx="4799">
                  <c:v>19.504921200966255</c:v>
                </c:pt>
                <c:pt idx="4800">
                  <c:v>19.504921200966255</c:v>
                </c:pt>
                <c:pt idx="4801">
                  <c:v>19.504921200966255</c:v>
                </c:pt>
                <c:pt idx="4802">
                  <c:v>19.504921200966255</c:v>
                </c:pt>
                <c:pt idx="4803">
                  <c:v>19.504921200966255</c:v>
                </c:pt>
                <c:pt idx="4804">
                  <c:v>19.504921200966255</c:v>
                </c:pt>
                <c:pt idx="4805">
                  <c:v>19.504921200966255</c:v>
                </c:pt>
                <c:pt idx="4806">
                  <c:v>19.504921200966255</c:v>
                </c:pt>
                <c:pt idx="4807">
                  <c:v>19.504921200966255</c:v>
                </c:pt>
                <c:pt idx="4808">
                  <c:v>19.504921200966255</c:v>
                </c:pt>
                <c:pt idx="4809">
                  <c:v>19.504921200966255</c:v>
                </c:pt>
                <c:pt idx="4810">
                  <c:v>19.504921200966255</c:v>
                </c:pt>
                <c:pt idx="4811">
                  <c:v>19.504921200966255</c:v>
                </c:pt>
                <c:pt idx="4812">
                  <c:v>19.504921200966255</c:v>
                </c:pt>
                <c:pt idx="4813">
                  <c:v>19.504921200966255</c:v>
                </c:pt>
                <c:pt idx="4814">
                  <c:v>19.504921200966255</c:v>
                </c:pt>
                <c:pt idx="4815">
                  <c:v>19.504921200966255</c:v>
                </c:pt>
                <c:pt idx="4816">
                  <c:v>19.504921200966255</c:v>
                </c:pt>
                <c:pt idx="4817">
                  <c:v>19.504921200966255</c:v>
                </c:pt>
                <c:pt idx="4818">
                  <c:v>19.504921200966255</c:v>
                </c:pt>
                <c:pt idx="4819">
                  <c:v>19.504921200966255</c:v>
                </c:pt>
                <c:pt idx="4820">
                  <c:v>19.504921200966255</c:v>
                </c:pt>
                <c:pt idx="4821">
                  <c:v>19.504921200966255</c:v>
                </c:pt>
                <c:pt idx="4822">
                  <c:v>19.504921200966255</c:v>
                </c:pt>
                <c:pt idx="4823">
                  <c:v>19.504921200966255</c:v>
                </c:pt>
                <c:pt idx="4824">
                  <c:v>19.504921200966255</c:v>
                </c:pt>
                <c:pt idx="4825">
                  <c:v>19.504921200966255</c:v>
                </c:pt>
                <c:pt idx="4826">
                  <c:v>19.504921200966255</c:v>
                </c:pt>
                <c:pt idx="4827">
                  <c:v>19.504921200966255</c:v>
                </c:pt>
                <c:pt idx="4828">
                  <c:v>19.504921200966255</c:v>
                </c:pt>
                <c:pt idx="4829">
                  <c:v>19.504921200966255</c:v>
                </c:pt>
                <c:pt idx="4830">
                  <c:v>19.504921200966255</c:v>
                </c:pt>
                <c:pt idx="4831">
                  <c:v>19.504921200966255</c:v>
                </c:pt>
                <c:pt idx="4832">
                  <c:v>19.504921200966255</c:v>
                </c:pt>
                <c:pt idx="4833">
                  <c:v>19.504921200966255</c:v>
                </c:pt>
                <c:pt idx="4834">
                  <c:v>19.504921200966255</c:v>
                </c:pt>
                <c:pt idx="4835">
                  <c:v>19.504921200966255</c:v>
                </c:pt>
                <c:pt idx="4836">
                  <c:v>19.504921200966255</c:v>
                </c:pt>
                <c:pt idx="4837">
                  <c:v>19.504921200966255</c:v>
                </c:pt>
                <c:pt idx="4838">
                  <c:v>19.504921200966255</c:v>
                </c:pt>
                <c:pt idx="4839">
                  <c:v>19.504921200966255</c:v>
                </c:pt>
                <c:pt idx="4840">
                  <c:v>19.504921200966255</c:v>
                </c:pt>
                <c:pt idx="4841">
                  <c:v>19.504921200966255</c:v>
                </c:pt>
                <c:pt idx="4842">
                  <c:v>19.504921200966255</c:v>
                </c:pt>
                <c:pt idx="4843">
                  <c:v>19.504921200966255</c:v>
                </c:pt>
                <c:pt idx="4844">
                  <c:v>19.504921200966255</c:v>
                </c:pt>
                <c:pt idx="4845">
                  <c:v>19.504921200966255</c:v>
                </c:pt>
                <c:pt idx="4846">
                  <c:v>19.504921200966255</c:v>
                </c:pt>
                <c:pt idx="4847">
                  <c:v>19.504921200966255</c:v>
                </c:pt>
                <c:pt idx="4848">
                  <c:v>19.504921200966255</c:v>
                </c:pt>
                <c:pt idx="4849">
                  <c:v>19.504921200966255</c:v>
                </c:pt>
                <c:pt idx="4850">
                  <c:v>19.504921200966255</c:v>
                </c:pt>
                <c:pt idx="4851">
                  <c:v>19.504921200966255</c:v>
                </c:pt>
                <c:pt idx="4852">
                  <c:v>19.504921200966255</c:v>
                </c:pt>
                <c:pt idx="4853">
                  <c:v>19.504921200966255</c:v>
                </c:pt>
                <c:pt idx="4854">
                  <c:v>19.504921200966255</c:v>
                </c:pt>
                <c:pt idx="4855">
                  <c:v>19.504921200966255</c:v>
                </c:pt>
                <c:pt idx="4856">
                  <c:v>19.504921200966255</c:v>
                </c:pt>
                <c:pt idx="4857">
                  <c:v>19.504921200966255</c:v>
                </c:pt>
                <c:pt idx="4858">
                  <c:v>19.504921200966255</c:v>
                </c:pt>
                <c:pt idx="4859">
                  <c:v>19.504921200966255</c:v>
                </c:pt>
                <c:pt idx="4860">
                  <c:v>19.504921200966255</c:v>
                </c:pt>
                <c:pt idx="4861">
                  <c:v>19.504921200966255</c:v>
                </c:pt>
                <c:pt idx="4862">
                  <c:v>19.504921200966255</c:v>
                </c:pt>
                <c:pt idx="4863">
                  <c:v>19.504921200966255</c:v>
                </c:pt>
                <c:pt idx="4864">
                  <c:v>19.504921200966255</c:v>
                </c:pt>
                <c:pt idx="4865">
                  <c:v>19.504921200966255</c:v>
                </c:pt>
                <c:pt idx="4866">
                  <c:v>19.504921200966255</c:v>
                </c:pt>
                <c:pt idx="4867">
                  <c:v>19.504921200966255</c:v>
                </c:pt>
                <c:pt idx="4868">
                  <c:v>19.504921200966255</c:v>
                </c:pt>
                <c:pt idx="4869">
                  <c:v>19.504921200966255</c:v>
                </c:pt>
                <c:pt idx="4870">
                  <c:v>19.504921200966255</c:v>
                </c:pt>
                <c:pt idx="4871">
                  <c:v>19.504921200966255</c:v>
                </c:pt>
                <c:pt idx="4872">
                  <c:v>19.504921200966255</c:v>
                </c:pt>
                <c:pt idx="4873">
                  <c:v>19.504921200966255</c:v>
                </c:pt>
                <c:pt idx="4874">
                  <c:v>19.504921200966255</c:v>
                </c:pt>
                <c:pt idx="4875">
                  <c:v>19.504921200966255</c:v>
                </c:pt>
                <c:pt idx="4876">
                  <c:v>19.504921200966255</c:v>
                </c:pt>
                <c:pt idx="4877">
                  <c:v>19.504921200966255</c:v>
                </c:pt>
                <c:pt idx="4878">
                  <c:v>19.504921200966255</c:v>
                </c:pt>
                <c:pt idx="4879">
                  <c:v>19.504921200966255</c:v>
                </c:pt>
                <c:pt idx="4880">
                  <c:v>19.504921200966255</c:v>
                </c:pt>
                <c:pt idx="4881">
                  <c:v>19.504921200966255</c:v>
                </c:pt>
                <c:pt idx="4882">
                  <c:v>19.504921200966255</c:v>
                </c:pt>
                <c:pt idx="4883">
                  <c:v>19.504921200966255</c:v>
                </c:pt>
                <c:pt idx="4884">
                  <c:v>19.504921200966255</c:v>
                </c:pt>
                <c:pt idx="4885">
                  <c:v>19.504921200966255</c:v>
                </c:pt>
                <c:pt idx="4886">
                  <c:v>19.504921200966255</c:v>
                </c:pt>
                <c:pt idx="4887">
                  <c:v>19.504921200966255</c:v>
                </c:pt>
                <c:pt idx="4888">
                  <c:v>19.504921200966255</c:v>
                </c:pt>
                <c:pt idx="4889">
                  <c:v>19.504921200966255</c:v>
                </c:pt>
                <c:pt idx="4890">
                  <c:v>19.504921200966255</c:v>
                </c:pt>
                <c:pt idx="4891">
                  <c:v>19.504921200966255</c:v>
                </c:pt>
                <c:pt idx="4892">
                  <c:v>19.504921200966255</c:v>
                </c:pt>
                <c:pt idx="4893">
                  <c:v>19.504921200966255</c:v>
                </c:pt>
                <c:pt idx="4894">
                  <c:v>19.504921200966255</c:v>
                </c:pt>
                <c:pt idx="4895">
                  <c:v>19.504921200966255</c:v>
                </c:pt>
                <c:pt idx="4896">
                  <c:v>19.504921200966255</c:v>
                </c:pt>
                <c:pt idx="4897">
                  <c:v>19.504921200966255</c:v>
                </c:pt>
                <c:pt idx="4898">
                  <c:v>19.504921200966255</c:v>
                </c:pt>
                <c:pt idx="4899">
                  <c:v>19.504921200966255</c:v>
                </c:pt>
                <c:pt idx="4900">
                  <c:v>19.504921200966255</c:v>
                </c:pt>
                <c:pt idx="4901">
                  <c:v>19.504921200966255</c:v>
                </c:pt>
                <c:pt idx="4902">
                  <c:v>19.504921200966255</c:v>
                </c:pt>
                <c:pt idx="4903">
                  <c:v>19.504921200966255</c:v>
                </c:pt>
                <c:pt idx="4904">
                  <c:v>19.504921200966255</c:v>
                </c:pt>
                <c:pt idx="4905">
                  <c:v>19.504921200966255</c:v>
                </c:pt>
                <c:pt idx="4906">
                  <c:v>19.504921200966255</c:v>
                </c:pt>
                <c:pt idx="4907">
                  <c:v>19.504921200966255</c:v>
                </c:pt>
                <c:pt idx="4908">
                  <c:v>19.504921200966255</c:v>
                </c:pt>
                <c:pt idx="4909">
                  <c:v>19.504921200966255</c:v>
                </c:pt>
                <c:pt idx="4910">
                  <c:v>19.504921200966255</c:v>
                </c:pt>
                <c:pt idx="4911">
                  <c:v>19.504921200966255</c:v>
                </c:pt>
                <c:pt idx="4912">
                  <c:v>19.504921200966255</c:v>
                </c:pt>
                <c:pt idx="4913">
                  <c:v>19.504921200966255</c:v>
                </c:pt>
                <c:pt idx="4914">
                  <c:v>19.504921200966255</c:v>
                </c:pt>
                <c:pt idx="4915">
                  <c:v>19.504921200966255</c:v>
                </c:pt>
                <c:pt idx="4916">
                  <c:v>19.504921200966255</c:v>
                </c:pt>
                <c:pt idx="4917">
                  <c:v>19.504921200966255</c:v>
                </c:pt>
                <c:pt idx="4918">
                  <c:v>19.504921200966255</c:v>
                </c:pt>
                <c:pt idx="4919">
                  <c:v>19.504921200966255</c:v>
                </c:pt>
                <c:pt idx="4920">
                  <c:v>19.504921200966255</c:v>
                </c:pt>
                <c:pt idx="4921">
                  <c:v>19.504921200966255</c:v>
                </c:pt>
                <c:pt idx="4922">
                  <c:v>19.504921200966255</c:v>
                </c:pt>
                <c:pt idx="4923">
                  <c:v>19.504921200966255</c:v>
                </c:pt>
                <c:pt idx="4924">
                  <c:v>19.504921200966255</c:v>
                </c:pt>
                <c:pt idx="4925">
                  <c:v>19.504921200966255</c:v>
                </c:pt>
                <c:pt idx="4926">
                  <c:v>19.504921200966255</c:v>
                </c:pt>
                <c:pt idx="4927">
                  <c:v>19.504921200966255</c:v>
                </c:pt>
                <c:pt idx="4928">
                  <c:v>19.504921200966255</c:v>
                </c:pt>
                <c:pt idx="4929">
                  <c:v>19.504921200966255</c:v>
                </c:pt>
                <c:pt idx="4930">
                  <c:v>19.504921200966255</c:v>
                </c:pt>
                <c:pt idx="4931">
                  <c:v>19.504921200966255</c:v>
                </c:pt>
                <c:pt idx="4932">
                  <c:v>19.504921200966255</c:v>
                </c:pt>
                <c:pt idx="4933">
                  <c:v>19.504921200966255</c:v>
                </c:pt>
                <c:pt idx="4934">
                  <c:v>19.504921200966255</c:v>
                </c:pt>
                <c:pt idx="4935">
                  <c:v>19.504921200966255</c:v>
                </c:pt>
                <c:pt idx="4936">
                  <c:v>19.504921200966255</c:v>
                </c:pt>
                <c:pt idx="4937">
                  <c:v>19.504921200966255</c:v>
                </c:pt>
                <c:pt idx="4938">
                  <c:v>19.504921200966255</c:v>
                </c:pt>
                <c:pt idx="4939">
                  <c:v>19.504921200966255</c:v>
                </c:pt>
                <c:pt idx="4940">
                  <c:v>19.504921200966255</c:v>
                </c:pt>
                <c:pt idx="4941">
                  <c:v>19.504921200966255</c:v>
                </c:pt>
                <c:pt idx="4942">
                  <c:v>19.504921200966255</c:v>
                </c:pt>
                <c:pt idx="4943">
                  <c:v>19.504921200966255</c:v>
                </c:pt>
                <c:pt idx="4944">
                  <c:v>19.504921200966255</c:v>
                </c:pt>
                <c:pt idx="4945">
                  <c:v>19.504921200966255</c:v>
                </c:pt>
                <c:pt idx="4946">
                  <c:v>19.504921200966255</c:v>
                </c:pt>
                <c:pt idx="4947">
                  <c:v>19.504921200966255</c:v>
                </c:pt>
                <c:pt idx="4948">
                  <c:v>19.504921200966255</c:v>
                </c:pt>
                <c:pt idx="4949">
                  <c:v>19.504921200966255</c:v>
                </c:pt>
                <c:pt idx="4950">
                  <c:v>19.504921200966255</c:v>
                </c:pt>
                <c:pt idx="4951">
                  <c:v>19.504921200966255</c:v>
                </c:pt>
                <c:pt idx="4952">
                  <c:v>19.504921200966255</c:v>
                </c:pt>
                <c:pt idx="4953">
                  <c:v>19.504921200966255</c:v>
                </c:pt>
                <c:pt idx="4954">
                  <c:v>19.504921200966255</c:v>
                </c:pt>
                <c:pt idx="4955">
                  <c:v>19.504921200966255</c:v>
                </c:pt>
                <c:pt idx="4956">
                  <c:v>19.504921200966255</c:v>
                </c:pt>
                <c:pt idx="4957">
                  <c:v>19.504921200966255</c:v>
                </c:pt>
                <c:pt idx="4958">
                  <c:v>19.504921200966255</c:v>
                </c:pt>
                <c:pt idx="4959">
                  <c:v>19.504921200966255</c:v>
                </c:pt>
                <c:pt idx="4960">
                  <c:v>19.504921200966255</c:v>
                </c:pt>
                <c:pt idx="4961">
                  <c:v>19.504921200966255</c:v>
                </c:pt>
                <c:pt idx="4962">
                  <c:v>19.504921200966255</c:v>
                </c:pt>
                <c:pt idx="4963">
                  <c:v>19.504921200966255</c:v>
                </c:pt>
                <c:pt idx="4964">
                  <c:v>19.504921200966255</c:v>
                </c:pt>
                <c:pt idx="4965">
                  <c:v>19.504921200966255</c:v>
                </c:pt>
                <c:pt idx="4966">
                  <c:v>19.504921200966255</c:v>
                </c:pt>
                <c:pt idx="4967">
                  <c:v>19.504921200966255</c:v>
                </c:pt>
                <c:pt idx="4968">
                  <c:v>19.504921200966255</c:v>
                </c:pt>
                <c:pt idx="4969">
                  <c:v>19.504921200966255</c:v>
                </c:pt>
                <c:pt idx="4970">
                  <c:v>19.504921200966255</c:v>
                </c:pt>
                <c:pt idx="4971">
                  <c:v>19.504921200966255</c:v>
                </c:pt>
                <c:pt idx="4972">
                  <c:v>19.504921200966255</c:v>
                </c:pt>
                <c:pt idx="4973">
                  <c:v>19.504921200966255</c:v>
                </c:pt>
                <c:pt idx="4974">
                  <c:v>19.504921200966255</c:v>
                </c:pt>
                <c:pt idx="4975">
                  <c:v>19.504921200966255</c:v>
                </c:pt>
                <c:pt idx="4976">
                  <c:v>19.504921200966255</c:v>
                </c:pt>
                <c:pt idx="4977">
                  <c:v>19.504921200966255</c:v>
                </c:pt>
                <c:pt idx="4978">
                  <c:v>19.504921200966255</c:v>
                </c:pt>
                <c:pt idx="4979">
                  <c:v>19.504921200966255</c:v>
                </c:pt>
                <c:pt idx="4980">
                  <c:v>19.504921200966255</c:v>
                </c:pt>
                <c:pt idx="4981">
                  <c:v>19.504921200966255</c:v>
                </c:pt>
                <c:pt idx="4982">
                  <c:v>19.504921200966255</c:v>
                </c:pt>
                <c:pt idx="4983">
                  <c:v>19.504921200966255</c:v>
                </c:pt>
                <c:pt idx="4984">
                  <c:v>19.504921200966255</c:v>
                </c:pt>
                <c:pt idx="4985">
                  <c:v>19.504921200966255</c:v>
                </c:pt>
                <c:pt idx="4986">
                  <c:v>19.504921200966255</c:v>
                </c:pt>
                <c:pt idx="4987">
                  <c:v>19.504921200966255</c:v>
                </c:pt>
                <c:pt idx="4988">
                  <c:v>19.504921200966255</c:v>
                </c:pt>
                <c:pt idx="4989">
                  <c:v>19.504921200966255</c:v>
                </c:pt>
                <c:pt idx="4990">
                  <c:v>19.504921200966255</c:v>
                </c:pt>
                <c:pt idx="4991">
                  <c:v>19.504921200966255</c:v>
                </c:pt>
                <c:pt idx="4992">
                  <c:v>19.504921200966255</c:v>
                </c:pt>
                <c:pt idx="4993">
                  <c:v>19.504921200966255</c:v>
                </c:pt>
                <c:pt idx="4994">
                  <c:v>19.504921200966255</c:v>
                </c:pt>
                <c:pt idx="4995">
                  <c:v>19.504921200966255</c:v>
                </c:pt>
                <c:pt idx="4996">
                  <c:v>19.504921200966255</c:v>
                </c:pt>
                <c:pt idx="4997">
                  <c:v>19.504921200966255</c:v>
                </c:pt>
                <c:pt idx="4998">
                  <c:v>19.504921200966255</c:v>
                </c:pt>
                <c:pt idx="4999">
                  <c:v>19.504921200966255</c:v>
                </c:pt>
                <c:pt idx="5000">
                  <c:v>19.504921200966255</c:v>
                </c:pt>
                <c:pt idx="5001">
                  <c:v>19.504921200966255</c:v>
                </c:pt>
                <c:pt idx="5002">
                  <c:v>19.504921200966255</c:v>
                </c:pt>
                <c:pt idx="5003">
                  <c:v>19.504921200966255</c:v>
                </c:pt>
                <c:pt idx="5004">
                  <c:v>19.504921200966255</c:v>
                </c:pt>
                <c:pt idx="5005">
                  <c:v>19.504921200966255</c:v>
                </c:pt>
                <c:pt idx="5006">
                  <c:v>19.504921200966255</c:v>
                </c:pt>
                <c:pt idx="5007">
                  <c:v>19.504921200966255</c:v>
                </c:pt>
                <c:pt idx="5008">
                  <c:v>19.504921200966255</c:v>
                </c:pt>
                <c:pt idx="5009">
                  <c:v>19.504921200966255</c:v>
                </c:pt>
                <c:pt idx="5010">
                  <c:v>19.504921200966255</c:v>
                </c:pt>
                <c:pt idx="5011">
                  <c:v>19.504921200966255</c:v>
                </c:pt>
                <c:pt idx="5012">
                  <c:v>19.504921200966255</c:v>
                </c:pt>
                <c:pt idx="5013">
                  <c:v>19.504921200966255</c:v>
                </c:pt>
                <c:pt idx="5014">
                  <c:v>19.504921200966255</c:v>
                </c:pt>
                <c:pt idx="5015">
                  <c:v>19.504921200966255</c:v>
                </c:pt>
                <c:pt idx="5016">
                  <c:v>19.504921200966255</c:v>
                </c:pt>
                <c:pt idx="5017">
                  <c:v>19.504921200966255</c:v>
                </c:pt>
                <c:pt idx="5018">
                  <c:v>19.504921200966255</c:v>
                </c:pt>
                <c:pt idx="5019">
                  <c:v>19.504921200966255</c:v>
                </c:pt>
                <c:pt idx="5020">
                  <c:v>19.504921200966255</c:v>
                </c:pt>
                <c:pt idx="5021">
                  <c:v>19.504921200966255</c:v>
                </c:pt>
                <c:pt idx="5022">
                  <c:v>19.504921200966255</c:v>
                </c:pt>
                <c:pt idx="5023">
                  <c:v>19.504921200966255</c:v>
                </c:pt>
                <c:pt idx="5024">
                  <c:v>19.504921200966255</c:v>
                </c:pt>
                <c:pt idx="5025">
                  <c:v>19.504921200966255</c:v>
                </c:pt>
                <c:pt idx="5026">
                  <c:v>19.504921200966255</c:v>
                </c:pt>
                <c:pt idx="5027">
                  <c:v>19.504921200966255</c:v>
                </c:pt>
                <c:pt idx="5028">
                  <c:v>19.504921200966255</c:v>
                </c:pt>
                <c:pt idx="5029">
                  <c:v>19.504921200966255</c:v>
                </c:pt>
                <c:pt idx="5030">
                  <c:v>19.504921200966255</c:v>
                </c:pt>
                <c:pt idx="5031">
                  <c:v>19.504921200966255</c:v>
                </c:pt>
                <c:pt idx="5032">
                  <c:v>19.504921200966255</c:v>
                </c:pt>
                <c:pt idx="5033">
                  <c:v>19.504921200966255</c:v>
                </c:pt>
                <c:pt idx="5034">
                  <c:v>19.504921200966255</c:v>
                </c:pt>
                <c:pt idx="5035">
                  <c:v>19.504921200966255</c:v>
                </c:pt>
                <c:pt idx="5036">
                  <c:v>19.504921200966255</c:v>
                </c:pt>
                <c:pt idx="5037">
                  <c:v>19.504921200966255</c:v>
                </c:pt>
                <c:pt idx="5038">
                  <c:v>19.504921200966255</c:v>
                </c:pt>
                <c:pt idx="5039">
                  <c:v>19.504921200966255</c:v>
                </c:pt>
                <c:pt idx="5040">
                  <c:v>19.504921200966255</c:v>
                </c:pt>
                <c:pt idx="5041">
                  <c:v>19.504921200966255</c:v>
                </c:pt>
                <c:pt idx="5042">
                  <c:v>19.504921200966255</c:v>
                </c:pt>
                <c:pt idx="5043">
                  <c:v>19.504921200966255</c:v>
                </c:pt>
                <c:pt idx="5044">
                  <c:v>19.504921200966255</c:v>
                </c:pt>
                <c:pt idx="5045">
                  <c:v>19.504921200966255</c:v>
                </c:pt>
                <c:pt idx="5046">
                  <c:v>19.504921200966255</c:v>
                </c:pt>
                <c:pt idx="5047">
                  <c:v>19.504921200966255</c:v>
                </c:pt>
                <c:pt idx="5048">
                  <c:v>19.504921200966255</c:v>
                </c:pt>
                <c:pt idx="5049">
                  <c:v>19.504921200966255</c:v>
                </c:pt>
                <c:pt idx="5050">
                  <c:v>19.504921200966255</c:v>
                </c:pt>
                <c:pt idx="5051">
                  <c:v>19.504921200966255</c:v>
                </c:pt>
                <c:pt idx="5052">
                  <c:v>19.504921200966255</c:v>
                </c:pt>
                <c:pt idx="5053">
                  <c:v>19.504921200966255</c:v>
                </c:pt>
                <c:pt idx="5054">
                  <c:v>19.504921200966255</c:v>
                </c:pt>
                <c:pt idx="5055">
                  <c:v>19.504921200966255</c:v>
                </c:pt>
                <c:pt idx="5056">
                  <c:v>19.504921200966255</c:v>
                </c:pt>
                <c:pt idx="5057">
                  <c:v>19.504921200966255</c:v>
                </c:pt>
                <c:pt idx="5058">
                  <c:v>19.504921200966255</c:v>
                </c:pt>
                <c:pt idx="5059">
                  <c:v>19.504921200966255</c:v>
                </c:pt>
                <c:pt idx="5060">
                  <c:v>19.504921200966255</c:v>
                </c:pt>
                <c:pt idx="5061">
                  <c:v>19.504921200966255</c:v>
                </c:pt>
                <c:pt idx="5062">
                  <c:v>19.504921200966255</c:v>
                </c:pt>
                <c:pt idx="5063">
                  <c:v>19.504921200966255</c:v>
                </c:pt>
                <c:pt idx="5064">
                  <c:v>19.504921200966255</c:v>
                </c:pt>
                <c:pt idx="5065">
                  <c:v>19.504921200966255</c:v>
                </c:pt>
                <c:pt idx="5066">
                  <c:v>19.504921200966255</c:v>
                </c:pt>
                <c:pt idx="5067">
                  <c:v>19.504921200966255</c:v>
                </c:pt>
                <c:pt idx="5068">
                  <c:v>19.504921200966255</c:v>
                </c:pt>
                <c:pt idx="5069">
                  <c:v>19.504921200966255</c:v>
                </c:pt>
                <c:pt idx="5070">
                  <c:v>19.504921200966255</c:v>
                </c:pt>
                <c:pt idx="5071">
                  <c:v>19.504921200966255</c:v>
                </c:pt>
                <c:pt idx="5072">
                  <c:v>19.504921200966255</c:v>
                </c:pt>
                <c:pt idx="5073">
                  <c:v>19.504921200966255</c:v>
                </c:pt>
                <c:pt idx="5074">
                  <c:v>19.504921200966255</c:v>
                </c:pt>
                <c:pt idx="5075">
                  <c:v>19.504921200966255</c:v>
                </c:pt>
                <c:pt idx="5076">
                  <c:v>19.504921200966255</c:v>
                </c:pt>
                <c:pt idx="5077">
                  <c:v>19.504921200966255</c:v>
                </c:pt>
                <c:pt idx="5078">
                  <c:v>19.504921200966255</c:v>
                </c:pt>
                <c:pt idx="5079">
                  <c:v>19.504921200966255</c:v>
                </c:pt>
                <c:pt idx="5080">
                  <c:v>19.504921200966255</c:v>
                </c:pt>
                <c:pt idx="5081">
                  <c:v>19.504921200966255</c:v>
                </c:pt>
                <c:pt idx="5082">
                  <c:v>19.504921200966255</c:v>
                </c:pt>
                <c:pt idx="5083">
                  <c:v>19.504921200966255</c:v>
                </c:pt>
                <c:pt idx="5084">
                  <c:v>19.504921200966255</c:v>
                </c:pt>
                <c:pt idx="5085">
                  <c:v>19.504921200966255</c:v>
                </c:pt>
                <c:pt idx="5086">
                  <c:v>19.504921200966255</c:v>
                </c:pt>
                <c:pt idx="5087">
                  <c:v>19.504921200966255</c:v>
                </c:pt>
                <c:pt idx="5088">
                  <c:v>19.504921200966255</c:v>
                </c:pt>
                <c:pt idx="5089">
                  <c:v>19.504921200966255</c:v>
                </c:pt>
                <c:pt idx="5090">
                  <c:v>19.504921200966255</c:v>
                </c:pt>
                <c:pt idx="5091">
                  <c:v>19.504921200966255</c:v>
                </c:pt>
                <c:pt idx="5092">
                  <c:v>19.504921200966255</c:v>
                </c:pt>
                <c:pt idx="5093">
                  <c:v>19.504921200966255</c:v>
                </c:pt>
                <c:pt idx="5094">
                  <c:v>19.504921200966255</c:v>
                </c:pt>
                <c:pt idx="5095">
                  <c:v>19.504921200966255</c:v>
                </c:pt>
                <c:pt idx="5096">
                  <c:v>19.504921200966255</c:v>
                </c:pt>
                <c:pt idx="5097">
                  <c:v>19.504921200966255</c:v>
                </c:pt>
                <c:pt idx="5098">
                  <c:v>19.504921200966255</c:v>
                </c:pt>
                <c:pt idx="5099">
                  <c:v>19.504921200966255</c:v>
                </c:pt>
                <c:pt idx="5100">
                  <c:v>19.504921200966255</c:v>
                </c:pt>
                <c:pt idx="5101">
                  <c:v>19.504921200966255</c:v>
                </c:pt>
                <c:pt idx="5102">
                  <c:v>19.504921200966255</c:v>
                </c:pt>
                <c:pt idx="5103">
                  <c:v>19.504921200966255</c:v>
                </c:pt>
                <c:pt idx="5104">
                  <c:v>19.504921200966255</c:v>
                </c:pt>
                <c:pt idx="5105">
                  <c:v>19.504921200966255</c:v>
                </c:pt>
                <c:pt idx="5106">
                  <c:v>19.504921200966255</c:v>
                </c:pt>
                <c:pt idx="5107">
                  <c:v>19.504921200966255</c:v>
                </c:pt>
                <c:pt idx="5108">
                  <c:v>19.504921200966255</c:v>
                </c:pt>
                <c:pt idx="5109">
                  <c:v>19.504921200966255</c:v>
                </c:pt>
                <c:pt idx="5110">
                  <c:v>19.504921200966255</c:v>
                </c:pt>
                <c:pt idx="5111">
                  <c:v>19.504921200966255</c:v>
                </c:pt>
                <c:pt idx="5112">
                  <c:v>19.504921200966255</c:v>
                </c:pt>
                <c:pt idx="5113">
                  <c:v>19.504921200966255</c:v>
                </c:pt>
                <c:pt idx="5114">
                  <c:v>19.504921200966255</c:v>
                </c:pt>
                <c:pt idx="5115">
                  <c:v>19.504921200966255</c:v>
                </c:pt>
                <c:pt idx="5116">
                  <c:v>19.504921200966255</c:v>
                </c:pt>
                <c:pt idx="5117">
                  <c:v>19.504921200966255</c:v>
                </c:pt>
                <c:pt idx="5118">
                  <c:v>19.504921200966255</c:v>
                </c:pt>
                <c:pt idx="5119">
                  <c:v>19.504921200966255</c:v>
                </c:pt>
                <c:pt idx="5120">
                  <c:v>19.504921200966255</c:v>
                </c:pt>
                <c:pt idx="5121">
                  <c:v>19.504921200966255</c:v>
                </c:pt>
                <c:pt idx="5122">
                  <c:v>19.504921200966255</c:v>
                </c:pt>
                <c:pt idx="5123">
                  <c:v>19.504921200966255</c:v>
                </c:pt>
                <c:pt idx="5124">
                  <c:v>19.504921200966255</c:v>
                </c:pt>
                <c:pt idx="5125">
                  <c:v>19.504921200966255</c:v>
                </c:pt>
                <c:pt idx="5126">
                  <c:v>19.504921200966255</c:v>
                </c:pt>
                <c:pt idx="5127">
                  <c:v>19.504921200966255</c:v>
                </c:pt>
                <c:pt idx="5128">
                  <c:v>19.504921200966255</c:v>
                </c:pt>
                <c:pt idx="5129">
                  <c:v>19.504921200966255</c:v>
                </c:pt>
                <c:pt idx="5130">
                  <c:v>19.504921200966255</c:v>
                </c:pt>
                <c:pt idx="5131">
                  <c:v>19.504921200966255</c:v>
                </c:pt>
                <c:pt idx="5132">
                  <c:v>19.504921200966255</c:v>
                </c:pt>
                <c:pt idx="5133">
                  <c:v>19.504921200966255</c:v>
                </c:pt>
                <c:pt idx="5134">
                  <c:v>19.504921200966255</c:v>
                </c:pt>
                <c:pt idx="5135">
                  <c:v>19.504921200966255</c:v>
                </c:pt>
                <c:pt idx="5136">
                  <c:v>19.504921200966255</c:v>
                </c:pt>
                <c:pt idx="5137">
                  <c:v>19.504921200966255</c:v>
                </c:pt>
                <c:pt idx="5138">
                  <c:v>19.504921200966255</c:v>
                </c:pt>
                <c:pt idx="5139">
                  <c:v>19.504921200966255</c:v>
                </c:pt>
                <c:pt idx="5140">
                  <c:v>19.504921200966255</c:v>
                </c:pt>
                <c:pt idx="5141">
                  <c:v>19.504921200966255</c:v>
                </c:pt>
                <c:pt idx="5142">
                  <c:v>19.504921200966255</c:v>
                </c:pt>
                <c:pt idx="5143">
                  <c:v>19.504921200966255</c:v>
                </c:pt>
                <c:pt idx="5144">
                  <c:v>19.504921200966255</c:v>
                </c:pt>
                <c:pt idx="5145">
                  <c:v>19.504921200966255</c:v>
                </c:pt>
                <c:pt idx="5146">
                  <c:v>19.504921200966255</c:v>
                </c:pt>
                <c:pt idx="5147">
                  <c:v>19.504921200966255</c:v>
                </c:pt>
                <c:pt idx="5148">
                  <c:v>19.504921200966255</c:v>
                </c:pt>
                <c:pt idx="5149">
                  <c:v>19.504921200966255</c:v>
                </c:pt>
                <c:pt idx="5150">
                  <c:v>19.504921200966255</c:v>
                </c:pt>
                <c:pt idx="5151">
                  <c:v>19.504921200966255</c:v>
                </c:pt>
                <c:pt idx="5152">
                  <c:v>19.504921200966255</c:v>
                </c:pt>
                <c:pt idx="5153">
                  <c:v>19.504921200966255</c:v>
                </c:pt>
                <c:pt idx="5154">
                  <c:v>19.504921200966255</c:v>
                </c:pt>
                <c:pt idx="5155">
                  <c:v>19.504921200966255</c:v>
                </c:pt>
                <c:pt idx="5156">
                  <c:v>19.504921200966255</c:v>
                </c:pt>
                <c:pt idx="5157">
                  <c:v>19.504921200966255</c:v>
                </c:pt>
                <c:pt idx="5158">
                  <c:v>19.504921200966255</c:v>
                </c:pt>
                <c:pt idx="5159">
                  <c:v>19.504921200966255</c:v>
                </c:pt>
                <c:pt idx="5160">
                  <c:v>19.504921200966255</c:v>
                </c:pt>
                <c:pt idx="5161">
                  <c:v>19.504921200966255</c:v>
                </c:pt>
                <c:pt idx="5162">
                  <c:v>19.504921200966255</c:v>
                </c:pt>
                <c:pt idx="5163">
                  <c:v>19.504921200966255</c:v>
                </c:pt>
                <c:pt idx="5164">
                  <c:v>19.504921200966255</c:v>
                </c:pt>
                <c:pt idx="5165">
                  <c:v>19.504921200966255</c:v>
                </c:pt>
                <c:pt idx="5166">
                  <c:v>19.504921200966255</c:v>
                </c:pt>
                <c:pt idx="5167">
                  <c:v>19.504921200966255</c:v>
                </c:pt>
                <c:pt idx="5168">
                  <c:v>19.504921200966255</c:v>
                </c:pt>
                <c:pt idx="5169">
                  <c:v>19.504921200966255</c:v>
                </c:pt>
                <c:pt idx="5170">
                  <c:v>19.504921200966255</c:v>
                </c:pt>
                <c:pt idx="5171">
                  <c:v>19.504921200966255</c:v>
                </c:pt>
                <c:pt idx="5172">
                  <c:v>19.504921200966255</c:v>
                </c:pt>
                <c:pt idx="5173">
                  <c:v>19.504921200966255</c:v>
                </c:pt>
                <c:pt idx="5174">
                  <c:v>19.504921200966255</c:v>
                </c:pt>
                <c:pt idx="5175">
                  <c:v>19.504921200966255</c:v>
                </c:pt>
                <c:pt idx="5176">
                  <c:v>19.504921200966255</c:v>
                </c:pt>
                <c:pt idx="5177">
                  <c:v>19.504921200966255</c:v>
                </c:pt>
                <c:pt idx="5178">
                  <c:v>19.504921200966255</c:v>
                </c:pt>
                <c:pt idx="5179">
                  <c:v>19.504921200966255</c:v>
                </c:pt>
                <c:pt idx="5180">
                  <c:v>19.504921200966255</c:v>
                </c:pt>
                <c:pt idx="5181">
                  <c:v>19.504921200966255</c:v>
                </c:pt>
                <c:pt idx="5182">
                  <c:v>19.504921200966255</c:v>
                </c:pt>
                <c:pt idx="5183">
                  <c:v>19.504921200966255</c:v>
                </c:pt>
                <c:pt idx="5184">
                  <c:v>19.504921200966255</c:v>
                </c:pt>
                <c:pt idx="5185">
                  <c:v>19.504921200966255</c:v>
                </c:pt>
                <c:pt idx="5186">
                  <c:v>19.504921200966255</c:v>
                </c:pt>
                <c:pt idx="5187">
                  <c:v>19.504921200966255</c:v>
                </c:pt>
                <c:pt idx="5188">
                  <c:v>19.504921200966255</c:v>
                </c:pt>
                <c:pt idx="5189">
                  <c:v>19.504921200966255</c:v>
                </c:pt>
                <c:pt idx="5190">
                  <c:v>19.504921200966255</c:v>
                </c:pt>
                <c:pt idx="5191">
                  <c:v>19.504921200966255</c:v>
                </c:pt>
                <c:pt idx="5192">
                  <c:v>19.504921200966255</c:v>
                </c:pt>
                <c:pt idx="5193">
                  <c:v>19.504921200966255</c:v>
                </c:pt>
                <c:pt idx="5194">
                  <c:v>19.504921200966255</c:v>
                </c:pt>
                <c:pt idx="5195">
                  <c:v>19.504921200966255</c:v>
                </c:pt>
                <c:pt idx="5196">
                  <c:v>19.504921200966255</c:v>
                </c:pt>
                <c:pt idx="5197">
                  <c:v>19.504921200966255</c:v>
                </c:pt>
                <c:pt idx="5198">
                  <c:v>19.504921200966255</c:v>
                </c:pt>
                <c:pt idx="5199">
                  <c:v>19.504921200966255</c:v>
                </c:pt>
                <c:pt idx="5200">
                  <c:v>19.504921200966255</c:v>
                </c:pt>
                <c:pt idx="5201">
                  <c:v>19.504921200966255</c:v>
                </c:pt>
                <c:pt idx="5202">
                  <c:v>19.504921200966255</c:v>
                </c:pt>
                <c:pt idx="5203">
                  <c:v>19.504921200966255</c:v>
                </c:pt>
                <c:pt idx="5204">
                  <c:v>19.504921200966255</c:v>
                </c:pt>
                <c:pt idx="5205">
                  <c:v>19.504921200966255</c:v>
                </c:pt>
                <c:pt idx="5206">
                  <c:v>19.504921200966255</c:v>
                </c:pt>
                <c:pt idx="5207">
                  <c:v>19.504921200966255</c:v>
                </c:pt>
                <c:pt idx="5208">
                  <c:v>19.504921200966255</c:v>
                </c:pt>
                <c:pt idx="5209">
                  <c:v>19.504921200966255</c:v>
                </c:pt>
                <c:pt idx="5210">
                  <c:v>19.504921200966255</c:v>
                </c:pt>
                <c:pt idx="5211">
                  <c:v>19.504921200966255</c:v>
                </c:pt>
                <c:pt idx="5212">
                  <c:v>19.504921200966255</c:v>
                </c:pt>
                <c:pt idx="5213">
                  <c:v>19.504921200966255</c:v>
                </c:pt>
                <c:pt idx="5214">
                  <c:v>19.504921200966255</c:v>
                </c:pt>
                <c:pt idx="5215">
                  <c:v>19.504921200966255</c:v>
                </c:pt>
                <c:pt idx="5216">
                  <c:v>19.504921200966255</c:v>
                </c:pt>
                <c:pt idx="5217">
                  <c:v>19.504921200966255</c:v>
                </c:pt>
                <c:pt idx="5218">
                  <c:v>19.504921200966255</c:v>
                </c:pt>
                <c:pt idx="5219">
                  <c:v>19.504921200966255</c:v>
                </c:pt>
                <c:pt idx="5220">
                  <c:v>19.504921200966255</c:v>
                </c:pt>
                <c:pt idx="5221">
                  <c:v>19.504921200966255</c:v>
                </c:pt>
                <c:pt idx="5222">
                  <c:v>19.504921200966255</c:v>
                </c:pt>
                <c:pt idx="5223">
                  <c:v>19.504921200966255</c:v>
                </c:pt>
                <c:pt idx="5224">
                  <c:v>19.504921200966255</c:v>
                </c:pt>
                <c:pt idx="5225">
                  <c:v>19.504921200966255</c:v>
                </c:pt>
                <c:pt idx="5226">
                  <c:v>19.504921200966255</c:v>
                </c:pt>
                <c:pt idx="5227">
                  <c:v>19.504921200966255</c:v>
                </c:pt>
                <c:pt idx="5228">
                  <c:v>19.504921200966255</c:v>
                </c:pt>
                <c:pt idx="5229">
                  <c:v>19.504921200966255</c:v>
                </c:pt>
                <c:pt idx="5230">
                  <c:v>19.504921200966255</c:v>
                </c:pt>
                <c:pt idx="5231">
                  <c:v>19.504921200966255</c:v>
                </c:pt>
                <c:pt idx="5232">
                  <c:v>19.504921200966255</c:v>
                </c:pt>
                <c:pt idx="5233">
                  <c:v>19.504921200966255</c:v>
                </c:pt>
                <c:pt idx="5234">
                  <c:v>19.504921200966255</c:v>
                </c:pt>
                <c:pt idx="5235">
                  <c:v>19.504921200966255</c:v>
                </c:pt>
                <c:pt idx="5236">
                  <c:v>19.504921200966255</c:v>
                </c:pt>
                <c:pt idx="5237">
                  <c:v>19.504921200966255</c:v>
                </c:pt>
                <c:pt idx="5238">
                  <c:v>19.504921200966255</c:v>
                </c:pt>
                <c:pt idx="5239">
                  <c:v>19.504921200966255</c:v>
                </c:pt>
                <c:pt idx="5240">
                  <c:v>19.504921200966255</c:v>
                </c:pt>
                <c:pt idx="5241">
                  <c:v>19.504921200966255</c:v>
                </c:pt>
                <c:pt idx="5242">
                  <c:v>19.504921200966255</c:v>
                </c:pt>
                <c:pt idx="5243">
                  <c:v>19.504921200966255</c:v>
                </c:pt>
                <c:pt idx="5244">
                  <c:v>19.504921200966255</c:v>
                </c:pt>
                <c:pt idx="5245">
                  <c:v>19.504921200966255</c:v>
                </c:pt>
                <c:pt idx="5246">
                  <c:v>19.504921200966255</c:v>
                </c:pt>
                <c:pt idx="5247">
                  <c:v>19.504921200966255</c:v>
                </c:pt>
                <c:pt idx="5248">
                  <c:v>19.504921200966255</c:v>
                </c:pt>
                <c:pt idx="5249">
                  <c:v>19.504921200966255</c:v>
                </c:pt>
                <c:pt idx="5250">
                  <c:v>19.504921200966255</c:v>
                </c:pt>
                <c:pt idx="5251">
                  <c:v>19.504921200966255</c:v>
                </c:pt>
                <c:pt idx="5252">
                  <c:v>19.504921200966255</c:v>
                </c:pt>
                <c:pt idx="5253">
                  <c:v>19.504921200966255</c:v>
                </c:pt>
                <c:pt idx="5254">
                  <c:v>19.504921200966255</c:v>
                </c:pt>
                <c:pt idx="5255">
                  <c:v>19.504921200966255</c:v>
                </c:pt>
                <c:pt idx="5256">
                  <c:v>19.504921200966255</c:v>
                </c:pt>
                <c:pt idx="5257">
                  <c:v>19.504921200966255</c:v>
                </c:pt>
                <c:pt idx="5258">
                  <c:v>19.504921200966255</c:v>
                </c:pt>
                <c:pt idx="5259">
                  <c:v>19.504921200966255</c:v>
                </c:pt>
                <c:pt idx="5260">
                  <c:v>19.504921200966255</c:v>
                </c:pt>
                <c:pt idx="5261">
                  <c:v>19.504921200966255</c:v>
                </c:pt>
                <c:pt idx="5262">
                  <c:v>19.504921200966255</c:v>
                </c:pt>
                <c:pt idx="5263">
                  <c:v>19.504921200966255</c:v>
                </c:pt>
                <c:pt idx="5264">
                  <c:v>19.504921200966255</c:v>
                </c:pt>
                <c:pt idx="5265">
                  <c:v>19.504921200966255</c:v>
                </c:pt>
                <c:pt idx="5266">
                  <c:v>19.504921200966255</c:v>
                </c:pt>
                <c:pt idx="5267">
                  <c:v>19.504921200966255</c:v>
                </c:pt>
                <c:pt idx="5268">
                  <c:v>19.504921200966255</c:v>
                </c:pt>
                <c:pt idx="5269">
                  <c:v>19.504921200966255</c:v>
                </c:pt>
                <c:pt idx="5270">
                  <c:v>19.504921200966255</c:v>
                </c:pt>
                <c:pt idx="5271">
                  <c:v>19.504921200966255</c:v>
                </c:pt>
                <c:pt idx="5272">
                  <c:v>19.504921200966255</c:v>
                </c:pt>
                <c:pt idx="5273">
                  <c:v>19.504921200966255</c:v>
                </c:pt>
                <c:pt idx="5274">
                  <c:v>19.504921200966255</c:v>
                </c:pt>
                <c:pt idx="5275">
                  <c:v>19.504921200966255</c:v>
                </c:pt>
                <c:pt idx="5276">
                  <c:v>19.504921200966255</c:v>
                </c:pt>
                <c:pt idx="5277">
                  <c:v>19.504921200966255</c:v>
                </c:pt>
                <c:pt idx="5278">
                  <c:v>19.504921200966255</c:v>
                </c:pt>
                <c:pt idx="5279">
                  <c:v>19.504921200966255</c:v>
                </c:pt>
                <c:pt idx="5280">
                  <c:v>19.504921200966255</c:v>
                </c:pt>
                <c:pt idx="5281">
                  <c:v>19.504921200966255</c:v>
                </c:pt>
                <c:pt idx="5282">
                  <c:v>19.504921200966255</c:v>
                </c:pt>
                <c:pt idx="5283">
                  <c:v>19.504921200966255</c:v>
                </c:pt>
                <c:pt idx="5284">
                  <c:v>19.504921200966255</c:v>
                </c:pt>
                <c:pt idx="5285">
                  <c:v>19.504921200966255</c:v>
                </c:pt>
                <c:pt idx="5286">
                  <c:v>19.504921200966255</c:v>
                </c:pt>
                <c:pt idx="5287">
                  <c:v>19.504921200966255</c:v>
                </c:pt>
                <c:pt idx="5288">
                  <c:v>19.504921200966255</c:v>
                </c:pt>
                <c:pt idx="5289">
                  <c:v>19.504921200966255</c:v>
                </c:pt>
                <c:pt idx="5290">
                  <c:v>19.504921200966255</c:v>
                </c:pt>
                <c:pt idx="5291">
                  <c:v>19.504921200966255</c:v>
                </c:pt>
                <c:pt idx="5292">
                  <c:v>19.504921200966255</c:v>
                </c:pt>
                <c:pt idx="5293">
                  <c:v>19.504921200966255</c:v>
                </c:pt>
                <c:pt idx="5294">
                  <c:v>19.504921200966255</c:v>
                </c:pt>
                <c:pt idx="5295">
                  <c:v>19.504921200966255</c:v>
                </c:pt>
                <c:pt idx="5296">
                  <c:v>19.504921200966255</c:v>
                </c:pt>
                <c:pt idx="5297">
                  <c:v>19.504921200966255</c:v>
                </c:pt>
                <c:pt idx="5298">
                  <c:v>19.504921200966255</c:v>
                </c:pt>
                <c:pt idx="5299">
                  <c:v>19.504921200966255</c:v>
                </c:pt>
                <c:pt idx="5300">
                  <c:v>19.504921200966255</c:v>
                </c:pt>
                <c:pt idx="5301">
                  <c:v>19.504921200966255</c:v>
                </c:pt>
                <c:pt idx="5302">
                  <c:v>19.504921200966255</c:v>
                </c:pt>
                <c:pt idx="5303">
                  <c:v>19.504921200966255</c:v>
                </c:pt>
                <c:pt idx="5304">
                  <c:v>19.504921200966255</c:v>
                </c:pt>
                <c:pt idx="5305">
                  <c:v>19.504921200966255</c:v>
                </c:pt>
                <c:pt idx="5306">
                  <c:v>19.504921200966255</c:v>
                </c:pt>
                <c:pt idx="5307">
                  <c:v>19.504921200966255</c:v>
                </c:pt>
                <c:pt idx="5308">
                  <c:v>19.504921200966255</c:v>
                </c:pt>
                <c:pt idx="5309">
                  <c:v>19.504921200966255</c:v>
                </c:pt>
                <c:pt idx="5310">
                  <c:v>19.504921200966255</c:v>
                </c:pt>
                <c:pt idx="5311">
                  <c:v>19.504921200966255</c:v>
                </c:pt>
                <c:pt idx="5312">
                  <c:v>19.504921200966255</c:v>
                </c:pt>
                <c:pt idx="5313">
                  <c:v>19.504921200966255</c:v>
                </c:pt>
                <c:pt idx="5314">
                  <c:v>19.504921200966255</c:v>
                </c:pt>
                <c:pt idx="5315">
                  <c:v>19.504921200966255</c:v>
                </c:pt>
                <c:pt idx="5316">
                  <c:v>19.504921200966255</c:v>
                </c:pt>
                <c:pt idx="5317">
                  <c:v>19.504921200966255</c:v>
                </c:pt>
                <c:pt idx="5318">
                  <c:v>19.504921200966255</c:v>
                </c:pt>
                <c:pt idx="5319">
                  <c:v>19.504921200966255</c:v>
                </c:pt>
                <c:pt idx="5320">
                  <c:v>19.504921200966255</c:v>
                </c:pt>
                <c:pt idx="5321">
                  <c:v>19.504921200966255</c:v>
                </c:pt>
                <c:pt idx="5322">
                  <c:v>19.504921200966255</c:v>
                </c:pt>
                <c:pt idx="5323">
                  <c:v>19.504921200966255</c:v>
                </c:pt>
                <c:pt idx="5324">
                  <c:v>19.504921200966255</c:v>
                </c:pt>
                <c:pt idx="5325">
                  <c:v>19.504921200966255</c:v>
                </c:pt>
                <c:pt idx="5326">
                  <c:v>19.504921200966255</c:v>
                </c:pt>
                <c:pt idx="5327">
                  <c:v>19.504921200966255</c:v>
                </c:pt>
                <c:pt idx="5328">
                  <c:v>19.504921200966255</c:v>
                </c:pt>
                <c:pt idx="5329">
                  <c:v>19.504921200966255</c:v>
                </c:pt>
                <c:pt idx="5330">
                  <c:v>19.504921200966255</c:v>
                </c:pt>
                <c:pt idx="5331">
                  <c:v>19.504921200966255</c:v>
                </c:pt>
                <c:pt idx="5332">
                  <c:v>19.504921200966255</c:v>
                </c:pt>
                <c:pt idx="5333">
                  <c:v>19.504921200966255</c:v>
                </c:pt>
                <c:pt idx="5334">
                  <c:v>19.504921200966255</c:v>
                </c:pt>
                <c:pt idx="5335">
                  <c:v>19.504921200966255</c:v>
                </c:pt>
                <c:pt idx="5336">
                  <c:v>19.504921200966255</c:v>
                </c:pt>
                <c:pt idx="5337">
                  <c:v>19.504921200966255</c:v>
                </c:pt>
                <c:pt idx="5338">
                  <c:v>19.504921200966255</c:v>
                </c:pt>
                <c:pt idx="5339">
                  <c:v>19.504921200966255</c:v>
                </c:pt>
                <c:pt idx="5340">
                  <c:v>19.504921200966255</c:v>
                </c:pt>
                <c:pt idx="5341">
                  <c:v>19.504921200966255</c:v>
                </c:pt>
                <c:pt idx="5342">
                  <c:v>19.504921200966255</c:v>
                </c:pt>
                <c:pt idx="5343">
                  <c:v>19.504921200966255</c:v>
                </c:pt>
                <c:pt idx="5344">
                  <c:v>19.504921200966255</c:v>
                </c:pt>
                <c:pt idx="5345">
                  <c:v>19.504921200966255</c:v>
                </c:pt>
                <c:pt idx="5346">
                  <c:v>19.504921200966255</c:v>
                </c:pt>
                <c:pt idx="5347">
                  <c:v>19.504921200966255</c:v>
                </c:pt>
                <c:pt idx="5348">
                  <c:v>19.504921200966255</c:v>
                </c:pt>
                <c:pt idx="5349">
                  <c:v>19.504921200966255</c:v>
                </c:pt>
                <c:pt idx="5350">
                  <c:v>19.504921200966255</c:v>
                </c:pt>
                <c:pt idx="5351">
                  <c:v>19.504921200966255</c:v>
                </c:pt>
                <c:pt idx="5352">
                  <c:v>19.504921200966255</c:v>
                </c:pt>
                <c:pt idx="5353">
                  <c:v>19.504921200966255</c:v>
                </c:pt>
                <c:pt idx="5354">
                  <c:v>19.504921200966255</c:v>
                </c:pt>
                <c:pt idx="5355">
                  <c:v>19.504921200966255</c:v>
                </c:pt>
                <c:pt idx="5356">
                  <c:v>19.504921200966255</c:v>
                </c:pt>
                <c:pt idx="5357">
                  <c:v>19.504921200966255</c:v>
                </c:pt>
                <c:pt idx="5358">
                  <c:v>19.504921200966255</c:v>
                </c:pt>
                <c:pt idx="5359">
                  <c:v>19.504921200966255</c:v>
                </c:pt>
                <c:pt idx="5360">
                  <c:v>19.504921200966255</c:v>
                </c:pt>
                <c:pt idx="5361">
                  <c:v>19.504921200966255</c:v>
                </c:pt>
                <c:pt idx="5362">
                  <c:v>19.504921200966255</c:v>
                </c:pt>
                <c:pt idx="5363">
                  <c:v>19.504921200966255</c:v>
                </c:pt>
                <c:pt idx="5364">
                  <c:v>19.504921200966255</c:v>
                </c:pt>
                <c:pt idx="5365">
                  <c:v>19.504921200966255</c:v>
                </c:pt>
                <c:pt idx="5366">
                  <c:v>19.504921200966255</c:v>
                </c:pt>
                <c:pt idx="5367">
                  <c:v>19.504921200966255</c:v>
                </c:pt>
                <c:pt idx="5368">
                  <c:v>19.504921200966255</c:v>
                </c:pt>
                <c:pt idx="5369">
                  <c:v>19.504921200966255</c:v>
                </c:pt>
                <c:pt idx="5370">
                  <c:v>19.504921200966255</c:v>
                </c:pt>
                <c:pt idx="5371">
                  <c:v>19.504921200966255</c:v>
                </c:pt>
                <c:pt idx="5372">
                  <c:v>19.504921200966255</c:v>
                </c:pt>
                <c:pt idx="5373">
                  <c:v>19.504921200966255</c:v>
                </c:pt>
                <c:pt idx="5374">
                  <c:v>19.504921200966255</c:v>
                </c:pt>
                <c:pt idx="5375">
                  <c:v>19.504921200966255</c:v>
                </c:pt>
                <c:pt idx="5376">
                  <c:v>19.504921200966255</c:v>
                </c:pt>
                <c:pt idx="5377">
                  <c:v>19.504921200966255</c:v>
                </c:pt>
                <c:pt idx="5378">
                  <c:v>19.504921200966255</c:v>
                </c:pt>
                <c:pt idx="5379">
                  <c:v>19.504921200966255</c:v>
                </c:pt>
                <c:pt idx="5380">
                  <c:v>19.504921200966255</c:v>
                </c:pt>
                <c:pt idx="5381">
                  <c:v>19.504921200966255</c:v>
                </c:pt>
                <c:pt idx="5382">
                  <c:v>19.504921200966255</c:v>
                </c:pt>
                <c:pt idx="5383">
                  <c:v>19.504921200966255</c:v>
                </c:pt>
                <c:pt idx="5384">
                  <c:v>19.504921200966255</c:v>
                </c:pt>
                <c:pt idx="5385">
                  <c:v>19.504921200966255</c:v>
                </c:pt>
                <c:pt idx="5386">
                  <c:v>19.504921200966255</c:v>
                </c:pt>
                <c:pt idx="5387">
                  <c:v>19.504921200966255</c:v>
                </c:pt>
                <c:pt idx="5388">
                  <c:v>19.504921200966255</c:v>
                </c:pt>
                <c:pt idx="5389">
                  <c:v>19.504921200966255</c:v>
                </c:pt>
                <c:pt idx="5390">
                  <c:v>19.504921200966255</c:v>
                </c:pt>
                <c:pt idx="5391">
                  <c:v>19.504921200966255</c:v>
                </c:pt>
                <c:pt idx="5392">
                  <c:v>19.504921200966255</c:v>
                </c:pt>
                <c:pt idx="5393">
                  <c:v>19.504921200966255</c:v>
                </c:pt>
                <c:pt idx="5394">
                  <c:v>19.504921200966255</c:v>
                </c:pt>
                <c:pt idx="5395">
                  <c:v>19.504921200966255</c:v>
                </c:pt>
                <c:pt idx="5396">
                  <c:v>19.504921200966255</c:v>
                </c:pt>
                <c:pt idx="5397">
                  <c:v>19.504921200966255</c:v>
                </c:pt>
                <c:pt idx="5398">
                  <c:v>19.504921200966255</c:v>
                </c:pt>
                <c:pt idx="5399">
                  <c:v>19.504921200966255</c:v>
                </c:pt>
                <c:pt idx="5400">
                  <c:v>19.504921200966255</c:v>
                </c:pt>
                <c:pt idx="5401">
                  <c:v>19.504921200966255</c:v>
                </c:pt>
                <c:pt idx="5402">
                  <c:v>19.504921200966255</c:v>
                </c:pt>
                <c:pt idx="5403">
                  <c:v>19.504921200966255</c:v>
                </c:pt>
                <c:pt idx="5404">
                  <c:v>19.504921200966255</c:v>
                </c:pt>
                <c:pt idx="5405">
                  <c:v>19.504921200966255</c:v>
                </c:pt>
                <c:pt idx="5406">
                  <c:v>19.504921200966255</c:v>
                </c:pt>
                <c:pt idx="5407">
                  <c:v>19.504921200966255</c:v>
                </c:pt>
                <c:pt idx="5408">
                  <c:v>19.504921200966255</c:v>
                </c:pt>
                <c:pt idx="5409">
                  <c:v>19.504921200966255</c:v>
                </c:pt>
                <c:pt idx="5410">
                  <c:v>19.504921200966255</c:v>
                </c:pt>
                <c:pt idx="5411">
                  <c:v>19.504921200966255</c:v>
                </c:pt>
                <c:pt idx="5412">
                  <c:v>19.504921200966255</c:v>
                </c:pt>
                <c:pt idx="5413">
                  <c:v>19.504921200966255</c:v>
                </c:pt>
                <c:pt idx="5414">
                  <c:v>19.504921200966255</c:v>
                </c:pt>
                <c:pt idx="5415">
                  <c:v>19.504921200966255</c:v>
                </c:pt>
                <c:pt idx="5416">
                  <c:v>19.504921200966255</c:v>
                </c:pt>
                <c:pt idx="5417">
                  <c:v>19.504921200966255</c:v>
                </c:pt>
                <c:pt idx="5418">
                  <c:v>19.504921200966255</c:v>
                </c:pt>
                <c:pt idx="5419">
                  <c:v>19.504921200966255</c:v>
                </c:pt>
                <c:pt idx="5420">
                  <c:v>19.504921200966255</c:v>
                </c:pt>
                <c:pt idx="5421">
                  <c:v>19.504921200966255</c:v>
                </c:pt>
                <c:pt idx="5422">
                  <c:v>19.504921200966255</c:v>
                </c:pt>
                <c:pt idx="5423">
                  <c:v>19.504921200966255</c:v>
                </c:pt>
                <c:pt idx="5424">
                  <c:v>19.504921200966255</c:v>
                </c:pt>
                <c:pt idx="5425">
                  <c:v>19.504921200966255</c:v>
                </c:pt>
                <c:pt idx="5426">
                  <c:v>19.504921200966255</c:v>
                </c:pt>
                <c:pt idx="5427">
                  <c:v>19.504921200966255</c:v>
                </c:pt>
                <c:pt idx="5428">
                  <c:v>19.504921200966255</c:v>
                </c:pt>
                <c:pt idx="5429">
                  <c:v>19.504921200966255</c:v>
                </c:pt>
                <c:pt idx="5430">
                  <c:v>19.504921200966255</c:v>
                </c:pt>
                <c:pt idx="5431">
                  <c:v>19.504921200966255</c:v>
                </c:pt>
                <c:pt idx="5432">
                  <c:v>19.504921200966255</c:v>
                </c:pt>
                <c:pt idx="5433">
                  <c:v>19.504921200966255</c:v>
                </c:pt>
                <c:pt idx="5434">
                  <c:v>19.504921200966255</c:v>
                </c:pt>
                <c:pt idx="5435">
                  <c:v>19.504921200966255</c:v>
                </c:pt>
                <c:pt idx="5436">
                  <c:v>19.504921200966255</c:v>
                </c:pt>
                <c:pt idx="5437">
                  <c:v>19.504921200966255</c:v>
                </c:pt>
                <c:pt idx="5438">
                  <c:v>19.504921200966255</c:v>
                </c:pt>
                <c:pt idx="5439">
                  <c:v>19.504921200966255</c:v>
                </c:pt>
                <c:pt idx="5440">
                  <c:v>19.504921200966255</c:v>
                </c:pt>
                <c:pt idx="5441">
                  <c:v>19.504921200966255</c:v>
                </c:pt>
                <c:pt idx="5442">
                  <c:v>19.504921200966255</c:v>
                </c:pt>
                <c:pt idx="5443">
                  <c:v>19.504921200966255</c:v>
                </c:pt>
                <c:pt idx="5444">
                  <c:v>19.504921200966255</c:v>
                </c:pt>
                <c:pt idx="5445">
                  <c:v>19.504921200966255</c:v>
                </c:pt>
                <c:pt idx="5446">
                  <c:v>19.504921200966255</c:v>
                </c:pt>
                <c:pt idx="5447">
                  <c:v>19.504921200966255</c:v>
                </c:pt>
                <c:pt idx="5448">
                  <c:v>19.504921200966255</c:v>
                </c:pt>
                <c:pt idx="5449">
                  <c:v>19.504921200966255</c:v>
                </c:pt>
                <c:pt idx="5450">
                  <c:v>19.504921200966255</c:v>
                </c:pt>
                <c:pt idx="5451">
                  <c:v>19.504921200966255</c:v>
                </c:pt>
                <c:pt idx="5452">
                  <c:v>19.504921200966255</c:v>
                </c:pt>
                <c:pt idx="5453">
                  <c:v>19.504921200966255</c:v>
                </c:pt>
                <c:pt idx="5454">
                  <c:v>19.504921200966255</c:v>
                </c:pt>
                <c:pt idx="5455">
                  <c:v>19.504921200966255</c:v>
                </c:pt>
                <c:pt idx="5456">
                  <c:v>19.504921200966255</c:v>
                </c:pt>
                <c:pt idx="5457">
                  <c:v>19.504921200966255</c:v>
                </c:pt>
                <c:pt idx="5458">
                  <c:v>19.504921200966255</c:v>
                </c:pt>
                <c:pt idx="5459">
                  <c:v>19.504921200966255</c:v>
                </c:pt>
                <c:pt idx="5460">
                  <c:v>19.504921200966255</c:v>
                </c:pt>
                <c:pt idx="5461">
                  <c:v>19.504921200966255</c:v>
                </c:pt>
                <c:pt idx="5462">
                  <c:v>19.504921200966255</c:v>
                </c:pt>
                <c:pt idx="5463">
                  <c:v>19.504921200966255</c:v>
                </c:pt>
                <c:pt idx="5464">
                  <c:v>19.504921200966255</c:v>
                </c:pt>
                <c:pt idx="5465">
                  <c:v>19.504921200966255</c:v>
                </c:pt>
                <c:pt idx="5466">
                  <c:v>19.504921200966255</c:v>
                </c:pt>
                <c:pt idx="5467">
                  <c:v>19.504921200966255</c:v>
                </c:pt>
                <c:pt idx="5468">
                  <c:v>19.504921200966255</c:v>
                </c:pt>
                <c:pt idx="5469">
                  <c:v>19.504921200966255</c:v>
                </c:pt>
                <c:pt idx="5470">
                  <c:v>19.504921200966255</c:v>
                </c:pt>
                <c:pt idx="5471">
                  <c:v>19.504921200966255</c:v>
                </c:pt>
                <c:pt idx="5472">
                  <c:v>19.504921200966255</c:v>
                </c:pt>
                <c:pt idx="5473">
                  <c:v>19.504921200966255</c:v>
                </c:pt>
                <c:pt idx="5474">
                  <c:v>19.504921200966255</c:v>
                </c:pt>
                <c:pt idx="5475">
                  <c:v>19.504921200966255</c:v>
                </c:pt>
                <c:pt idx="5476">
                  <c:v>19.504921200966255</c:v>
                </c:pt>
                <c:pt idx="5477">
                  <c:v>19.504921200966255</c:v>
                </c:pt>
                <c:pt idx="5478">
                  <c:v>19.504921200966255</c:v>
                </c:pt>
                <c:pt idx="5479">
                  <c:v>19.504921200966255</c:v>
                </c:pt>
                <c:pt idx="5480">
                  <c:v>19.504921200966255</c:v>
                </c:pt>
                <c:pt idx="5481">
                  <c:v>19.504921200966255</c:v>
                </c:pt>
                <c:pt idx="5482">
                  <c:v>19.504921200966255</c:v>
                </c:pt>
                <c:pt idx="5483">
                  <c:v>19.504921200966255</c:v>
                </c:pt>
                <c:pt idx="5484">
                  <c:v>19.504921200966255</c:v>
                </c:pt>
                <c:pt idx="5485">
                  <c:v>19.504921200966255</c:v>
                </c:pt>
                <c:pt idx="5486">
                  <c:v>19.504921200966255</c:v>
                </c:pt>
                <c:pt idx="5487">
                  <c:v>19.504921200966255</c:v>
                </c:pt>
                <c:pt idx="5488">
                  <c:v>19.504921200966255</c:v>
                </c:pt>
                <c:pt idx="5489">
                  <c:v>19.504921200966255</c:v>
                </c:pt>
                <c:pt idx="5490">
                  <c:v>19.504921200966255</c:v>
                </c:pt>
                <c:pt idx="5491">
                  <c:v>19.504921200966255</c:v>
                </c:pt>
                <c:pt idx="5492">
                  <c:v>19.504921200966255</c:v>
                </c:pt>
                <c:pt idx="5493">
                  <c:v>19.504921200966255</c:v>
                </c:pt>
                <c:pt idx="5494">
                  <c:v>19.504921200966255</c:v>
                </c:pt>
                <c:pt idx="5495">
                  <c:v>19.504921200966255</c:v>
                </c:pt>
                <c:pt idx="5496">
                  <c:v>19.504921200966255</c:v>
                </c:pt>
                <c:pt idx="5497">
                  <c:v>19.504921200966255</c:v>
                </c:pt>
                <c:pt idx="5498">
                  <c:v>19.504921200966255</c:v>
                </c:pt>
                <c:pt idx="5499">
                  <c:v>19.504921200966255</c:v>
                </c:pt>
                <c:pt idx="5500">
                  <c:v>19.504921200966255</c:v>
                </c:pt>
                <c:pt idx="5501">
                  <c:v>19.504921200966255</c:v>
                </c:pt>
                <c:pt idx="5502">
                  <c:v>19.504921200966255</c:v>
                </c:pt>
                <c:pt idx="5503">
                  <c:v>19.504921200966255</c:v>
                </c:pt>
                <c:pt idx="5504">
                  <c:v>19.504921200966255</c:v>
                </c:pt>
                <c:pt idx="5505">
                  <c:v>19.504921200966255</c:v>
                </c:pt>
                <c:pt idx="5506">
                  <c:v>19.504921200966255</c:v>
                </c:pt>
                <c:pt idx="5507">
                  <c:v>19.504921200966255</c:v>
                </c:pt>
                <c:pt idx="5508">
                  <c:v>19.504921200966255</c:v>
                </c:pt>
                <c:pt idx="5509">
                  <c:v>19.504921200966255</c:v>
                </c:pt>
                <c:pt idx="5510">
                  <c:v>19.504921200966255</c:v>
                </c:pt>
                <c:pt idx="5511">
                  <c:v>19.504921200966255</c:v>
                </c:pt>
                <c:pt idx="5512">
                  <c:v>19.504921200966255</c:v>
                </c:pt>
                <c:pt idx="5513">
                  <c:v>19.504921200966255</c:v>
                </c:pt>
                <c:pt idx="5514">
                  <c:v>19.504921200966255</c:v>
                </c:pt>
                <c:pt idx="5515">
                  <c:v>19.504921200966255</c:v>
                </c:pt>
                <c:pt idx="5516">
                  <c:v>19.504921200966255</c:v>
                </c:pt>
                <c:pt idx="5517">
                  <c:v>19.504921200966255</c:v>
                </c:pt>
                <c:pt idx="5518">
                  <c:v>19.504921200966255</c:v>
                </c:pt>
                <c:pt idx="5519">
                  <c:v>19.504921200966255</c:v>
                </c:pt>
                <c:pt idx="5520">
                  <c:v>19.504921200966255</c:v>
                </c:pt>
                <c:pt idx="5521">
                  <c:v>19.504921200966255</c:v>
                </c:pt>
                <c:pt idx="5522">
                  <c:v>19.504921200966255</c:v>
                </c:pt>
                <c:pt idx="5523">
                  <c:v>19.504921200966255</c:v>
                </c:pt>
                <c:pt idx="5524">
                  <c:v>19.504921200966255</c:v>
                </c:pt>
                <c:pt idx="5525">
                  <c:v>19.504921200966255</c:v>
                </c:pt>
                <c:pt idx="5526">
                  <c:v>19.504921200966255</c:v>
                </c:pt>
                <c:pt idx="5527">
                  <c:v>19.504921200966255</c:v>
                </c:pt>
                <c:pt idx="5528">
                  <c:v>19.504921200966255</c:v>
                </c:pt>
                <c:pt idx="5529">
                  <c:v>19.504921200966255</c:v>
                </c:pt>
                <c:pt idx="5530">
                  <c:v>19.504921200966255</c:v>
                </c:pt>
                <c:pt idx="5531">
                  <c:v>19.504921200966255</c:v>
                </c:pt>
                <c:pt idx="5532">
                  <c:v>19.504921200966255</c:v>
                </c:pt>
                <c:pt idx="5533">
                  <c:v>19.504921200966255</c:v>
                </c:pt>
                <c:pt idx="5534">
                  <c:v>19.504921200966255</c:v>
                </c:pt>
                <c:pt idx="5535">
                  <c:v>19.504921200966255</c:v>
                </c:pt>
                <c:pt idx="5536">
                  <c:v>19.504921200966255</c:v>
                </c:pt>
                <c:pt idx="5537">
                  <c:v>19.504921200966255</c:v>
                </c:pt>
                <c:pt idx="5538">
                  <c:v>19.504921200966255</c:v>
                </c:pt>
                <c:pt idx="5539">
                  <c:v>19.504921200966255</c:v>
                </c:pt>
                <c:pt idx="5540">
                  <c:v>19.504921200966255</c:v>
                </c:pt>
                <c:pt idx="5541">
                  <c:v>19.504921200966255</c:v>
                </c:pt>
                <c:pt idx="5542">
                  <c:v>19.504921200966255</c:v>
                </c:pt>
                <c:pt idx="5543">
                  <c:v>19.504921200966255</c:v>
                </c:pt>
                <c:pt idx="5544">
                  <c:v>19.504921200966255</c:v>
                </c:pt>
                <c:pt idx="5545">
                  <c:v>19.504921200966255</c:v>
                </c:pt>
                <c:pt idx="5546">
                  <c:v>19.504921200966255</c:v>
                </c:pt>
                <c:pt idx="5547">
                  <c:v>19.504921200966255</c:v>
                </c:pt>
                <c:pt idx="5548">
                  <c:v>19.504921200966255</c:v>
                </c:pt>
                <c:pt idx="5549">
                  <c:v>19.504921200966255</c:v>
                </c:pt>
                <c:pt idx="5550">
                  <c:v>19.504921200966255</c:v>
                </c:pt>
                <c:pt idx="5551">
                  <c:v>19.504921200966255</c:v>
                </c:pt>
                <c:pt idx="5552">
                  <c:v>19.504921200966255</c:v>
                </c:pt>
                <c:pt idx="5553">
                  <c:v>19.504921200966255</c:v>
                </c:pt>
                <c:pt idx="5554">
                  <c:v>19.504921200966255</c:v>
                </c:pt>
                <c:pt idx="5555">
                  <c:v>19.504921200966255</c:v>
                </c:pt>
                <c:pt idx="5556">
                  <c:v>19.504921200966255</c:v>
                </c:pt>
                <c:pt idx="5557">
                  <c:v>19.504921200966255</c:v>
                </c:pt>
                <c:pt idx="5558">
                  <c:v>19.504921200966255</c:v>
                </c:pt>
                <c:pt idx="5559">
                  <c:v>19.504921200966255</c:v>
                </c:pt>
                <c:pt idx="5560">
                  <c:v>19.504921200966255</c:v>
                </c:pt>
                <c:pt idx="5561">
                  <c:v>19.504921200966255</c:v>
                </c:pt>
                <c:pt idx="5562">
                  <c:v>19.504921200966255</c:v>
                </c:pt>
                <c:pt idx="5563">
                  <c:v>19.504921200966255</c:v>
                </c:pt>
                <c:pt idx="5564">
                  <c:v>19.504921200966255</c:v>
                </c:pt>
                <c:pt idx="5565">
                  <c:v>19.504921200966255</c:v>
                </c:pt>
                <c:pt idx="5566">
                  <c:v>19.504921200966255</c:v>
                </c:pt>
                <c:pt idx="5567">
                  <c:v>19.504921200966255</c:v>
                </c:pt>
                <c:pt idx="5568">
                  <c:v>19.504921200966255</c:v>
                </c:pt>
                <c:pt idx="5569">
                  <c:v>19.504921200966255</c:v>
                </c:pt>
                <c:pt idx="5570">
                  <c:v>19.504921200966255</c:v>
                </c:pt>
                <c:pt idx="5571">
                  <c:v>19.504921200966255</c:v>
                </c:pt>
                <c:pt idx="5572">
                  <c:v>19.504921200966255</c:v>
                </c:pt>
                <c:pt idx="5573">
                  <c:v>19.504921200966255</c:v>
                </c:pt>
                <c:pt idx="5574">
                  <c:v>19.504921200966255</c:v>
                </c:pt>
                <c:pt idx="5575">
                  <c:v>19.504921200966255</c:v>
                </c:pt>
                <c:pt idx="5576">
                  <c:v>19.504921200966255</c:v>
                </c:pt>
                <c:pt idx="5577">
                  <c:v>19.504921200966255</c:v>
                </c:pt>
                <c:pt idx="5578">
                  <c:v>19.504921200966255</c:v>
                </c:pt>
                <c:pt idx="5579">
                  <c:v>19.504921200966255</c:v>
                </c:pt>
                <c:pt idx="5580">
                  <c:v>19.504921200966255</c:v>
                </c:pt>
                <c:pt idx="5581">
                  <c:v>19.504921200966255</c:v>
                </c:pt>
                <c:pt idx="5582">
                  <c:v>19.504921200966255</c:v>
                </c:pt>
                <c:pt idx="5583">
                  <c:v>19.504921200966255</c:v>
                </c:pt>
                <c:pt idx="5584">
                  <c:v>19.504921200966255</c:v>
                </c:pt>
                <c:pt idx="5585">
                  <c:v>19.504921200966255</c:v>
                </c:pt>
                <c:pt idx="5586">
                  <c:v>19.504921200966255</c:v>
                </c:pt>
                <c:pt idx="5587">
                  <c:v>19.504921200966255</c:v>
                </c:pt>
                <c:pt idx="5588">
                  <c:v>19.504921200966255</c:v>
                </c:pt>
                <c:pt idx="5589">
                  <c:v>19.504921200966255</c:v>
                </c:pt>
                <c:pt idx="5590">
                  <c:v>19.504921200966255</c:v>
                </c:pt>
                <c:pt idx="5591">
                  <c:v>19.504921200966255</c:v>
                </c:pt>
                <c:pt idx="5592">
                  <c:v>19.504921200966255</c:v>
                </c:pt>
                <c:pt idx="5593">
                  <c:v>19.504921200966255</c:v>
                </c:pt>
                <c:pt idx="5594">
                  <c:v>19.504921200966255</c:v>
                </c:pt>
                <c:pt idx="5595">
                  <c:v>19.504921200966255</c:v>
                </c:pt>
                <c:pt idx="5596">
                  <c:v>19.504921200966255</c:v>
                </c:pt>
                <c:pt idx="5597">
                  <c:v>19.504921200966255</c:v>
                </c:pt>
                <c:pt idx="5598">
                  <c:v>19.504921200966255</c:v>
                </c:pt>
                <c:pt idx="5599">
                  <c:v>19.504921200966255</c:v>
                </c:pt>
                <c:pt idx="5600">
                  <c:v>19.504921200966255</c:v>
                </c:pt>
                <c:pt idx="5601">
                  <c:v>19.504921200966255</c:v>
                </c:pt>
                <c:pt idx="5602">
                  <c:v>19.504921200966255</c:v>
                </c:pt>
                <c:pt idx="5603">
                  <c:v>19.504921200966255</c:v>
                </c:pt>
                <c:pt idx="5604">
                  <c:v>19.504921200966255</c:v>
                </c:pt>
                <c:pt idx="5605">
                  <c:v>19.504921200966255</c:v>
                </c:pt>
                <c:pt idx="5606">
                  <c:v>19.504921200966255</c:v>
                </c:pt>
                <c:pt idx="5607">
                  <c:v>19.504921200966255</c:v>
                </c:pt>
                <c:pt idx="5608">
                  <c:v>19.504921200966255</c:v>
                </c:pt>
                <c:pt idx="5609">
                  <c:v>19.504921200966255</c:v>
                </c:pt>
                <c:pt idx="5610">
                  <c:v>19.504921200966255</c:v>
                </c:pt>
                <c:pt idx="5611">
                  <c:v>19.504921200966255</c:v>
                </c:pt>
                <c:pt idx="5612">
                  <c:v>19.504921200966255</c:v>
                </c:pt>
                <c:pt idx="5613">
                  <c:v>19.504921200966255</c:v>
                </c:pt>
                <c:pt idx="5614">
                  <c:v>19.504921200966255</c:v>
                </c:pt>
                <c:pt idx="5615">
                  <c:v>19.504921200966255</c:v>
                </c:pt>
                <c:pt idx="5616">
                  <c:v>19.504921200966255</c:v>
                </c:pt>
                <c:pt idx="5617">
                  <c:v>19.504921200966255</c:v>
                </c:pt>
                <c:pt idx="5618">
                  <c:v>19.504921200966255</c:v>
                </c:pt>
                <c:pt idx="5619">
                  <c:v>19.504921200966255</c:v>
                </c:pt>
                <c:pt idx="5620">
                  <c:v>19.504921200966255</c:v>
                </c:pt>
                <c:pt idx="5621">
                  <c:v>19.504921200966255</c:v>
                </c:pt>
                <c:pt idx="5622">
                  <c:v>19.504921200966255</c:v>
                </c:pt>
                <c:pt idx="5623">
                  <c:v>19.504921200966255</c:v>
                </c:pt>
                <c:pt idx="5624">
                  <c:v>19.504921200966255</c:v>
                </c:pt>
                <c:pt idx="5625">
                  <c:v>19.504921200966255</c:v>
                </c:pt>
                <c:pt idx="5626">
                  <c:v>19.504921200966255</c:v>
                </c:pt>
                <c:pt idx="5627">
                  <c:v>19.504921200966255</c:v>
                </c:pt>
                <c:pt idx="5628">
                  <c:v>19.504921200966255</c:v>
                </c:pt>
                <c:pt idx="5629">
                  <c:v>19.504921200966255</c:v>
                </c:pt>
                <c:pt idx="5630">
                  <c:v>19.504921200966255</c:v>
                </c:pt>
                <c:pt idx="5631">
                  <c:v>19.504921200966255</c:v>
                </c:pt>
                <c:pt idx="5632">
                  <c:v>19.504921200966255</c:v>
                </c:pt>
                <c:pt idx="5633">
                  <c:v>19.504921200966255</c:v>
                </c:pt>
                <c:pt idx="5634">
                  <c:v>19.504921200966255</c:v>
                </c:pt>
                <c:pt idx="5635">
                  <c:v>19.504921200966255</c:v>
                </c:pt>
                <c:pt idx="5636">
                  <c:v>19.504921200966255</c:v>
                </c:pt>
                <c:pt idx="5637">
                  <c:v>19.504921200966255</c:v>
                </c:pt>
                <c:pt idx="5638">
                  <c:v>19.504921200966255</c:v>
                </c:pt>
                <c:pt idx="5639">
                  <c:v>19.504921200966255</c:v>
                </c:pt>
                <c:pt idx="5640">
                  <c:v>19.504921200966255</c:v>
                </c:pt>
                <c:pt idx="5641">
                  <c:v>19.504921200966255</c:v>
                </c:pt>
                <c:pt idx="5642">
                  <c:v>19.504921200966255</c:v>
                </c:pt>
                <c:pt idx="5643">
                  <c:v>19.504921200966255</c:v>
                </c:pt>
                <c:pt idx="5644">
                  <c:v>19.504921200966255</c:v>
                </c:pt>
                <c:pt idx="5645">
                  <c:v>19.504921200966255</c:v>
                </c:pt>
                <c:pt idx="5646">
                  <c:v>19.504921200966255</c:v>
                </c:pt>
                <c:pt idx="5647">
                  <c:v>19.504921200966255</c:v>
                </c:pt>
                <c:pt idx="5648">
                  <c:v>19.504921200966255</c:v>
                </c:pt>
                <c:pt idx="5649">
                  <c:v>19.504921200966255</c:v>
                </c:pt>
                <c:pt idx="5650">
                  <c:v>19.504921200966255</c:v>
                </c:pt>
                <c:pt idx="5651">
                  <c:v>19.504921200966255</c:v>
                </c:pt>
                <c:pt idx="5652">
                  <c:v>19.504921200966255</c:v>
                </c:pt>
                <c:pt idx="5653">
                  <c:v>19.504921200966255</c:v>
                </c:pt>
                <c:pt idx="5654">
                  <c:v>19.504921200966255</c:v>
                </c:pt>
                <c:pt idx="5655">
                  <c:v>19.504921200966255</c:v>
                </c:pt>
                <c:pt idx="5656">
                  <c:v>19.504921200966255</c:v>
                </c:pt>
                <c:pt idx="5657">
                  <c:v>19.504921200966255</c:v>
                </c:pt>
                <c:pt idx="5658">
                  <c:v>19.504921200966255</c:v>
                </c:pt>
                <c:pt idx="5659">
                  <c:v>19.504921200966255</c:v>
                </c:pt>
                <c:pt idx="5660">
                  <c:v>19.504921200966255</c:v>
                </c:pt>
                <c:pt idx="5661">
                  <c:v>19.504921200966255</c:v>
                </c:pt>
                <c:pt idx="5662">
                  <c:v>19.504921200966255</c:v>
                </c:pt>
                <c:pt idx="5663">
                  <c:v>19.504921200966255</c:v>
                </c:pt>
                <c:pt idx="5664">
                  <c:v>19.504921200966255</c:v>
                </c:pt>
                <c:pt idx="5665">
                  <c:v>19.504921200966255</c:v>
                </c:pt>
                <c:pt idx="5666">
                  <c:v>19.504921200966255</c:v>
                </c:pt>
                <c:pt idx="5667">
                  <c:v>19.504921200966255</c:v>
                </c:pt>
                <c:pt idx="5668">
                  <c:v>19.504921200966255</c:v>
                </c:pt>
                <c:pt idx="5669">
                  <c:v>19.504921200966255</c:v>
                </c:pt>
                <c:pt idx="5670">
                  <c:v>19.504921200966255</c:v>
                </c:pt>
                <c:pt idx="5671">
                  <c:v>19.504921200966255</c:v>
                </c:pt>
                <c:pt idx="5672">
                  <c:v>19.504921200966255</c:v>
                </c:pt>
                <c:pt idx="5673">
                  <c:v>19.504921200966255</c:v>
                </c:pt>
                <c:pt idx="5674">
                  <c:v>19.504921200966255</c:v>
                </c:pt>
                <c:pt idx="5675">
                  <c:v>19.504921200966255</c:v>
                </c:pt>
                <c:pt idx="5676">
                  <c:v>19.504921200966255</c:v>
                </c:pt>
                <c:pt idx="5677">
                  <c:v>19.504921200966255</c:v>
                </c:pt>
                <c:pt idx="5678">
                  <c:v>19.504921200966255</c:v>
                </c:pt>
                <c:pt idx="5679">
                  <c:v>19.504921200966255</c:v>
                </c:pt>
                <c:pt idx="5680">
                  <c:v>19.504921200966255</c:v>
                </c:pt>
                <c:pt idx="5681">
                  <c:v>19.504921200966255</c:v>
                </c:pt>
                <c:pt idx="5682">
                  <c:v>19.504921200966255</c:v>
                </c:pt>
                <c:pt idx="5683">
                  <c:v>19.504921200966255</c:v>
                </c:pt>
                <c:pt idx="5684">
                  <c:v>19.504921200966255</c:v>
                </c:pt>
                <c:pt idx="5685">
                  <c:v>19.504921200966255</c:v>
                </c:pt>
                <c:pt idx="5686">
                  <c:v>19.504921200966255</c:v>
                </c:pt>
                <c:pt idx="5687">
                  <c:v>19.504921200966255</c:v>
                </c:pt>
                <c:pt idx="5688">
                  <c:v>19.504921200966255</c:v>
                </c:pt>
                <c:pt idx="5689">
                  <c:v>19.504921200966255</c:v>
                </c:pt>
                <c:pt idx="5690">
                  <c:v>19.504921200966255</c:v>
                </c:pt>
                <c:pt idx="5691">
                  <c:v>19.504921200966255</c:v>
                </c:pt>
                <c:pt idx="5692">
                  <c:v>19.504921200966255</c:v>
                </c:pt>
                <c:pt idx="5693">
                  <c:v>19.504921200966255</c:v>
                </c:pt>
                <c:pt idx="5694">
                  <c:v>19.504921200966255</c:v>
                </c:pt>
                <c:pt idx="5695">
                  <c:v>19.504921200966255</c:v>
                </c:pt>
                <c:pt idx="5696">
                  <c:v>19.504921200966255</c:v>
                </c:pt>
                <c:pt idx="5697">
                  <c:v>19.504921200966255</c:v>
                </c:pt>
                <c:pt idx="5698">
                  <c:v>19.504921200966255</c:v>
                </c:pt>
                <c:pt idx="5699">
                  <c:v>19.504921200966255</c:v>
                </c:pt>
                <c:pt idx="5700">
                  <c:v>19.504921200966255</c:v>
                </c:pt>
                <c:pt idx="5701">
                  <c:v>19.504921200966255</c:v>
                </c:pt>
                <c:pt idx="5702">
                  <c:v>19.504921200966255</c:v>
                </c:pt>
                <c:pt idx="5703">
                  <c:v>19.504921200966255</c:v>
                </c:pt>
                <c:pt idx="5704">
                  <c:v>19.504921200966255</c:v>
                </c:pt>
                <c:pt idx="5705">
                  <c:v>19.504921200966255</c:v>
                </c:pt>
                <c:pt idx="5706">
                  <c:v>19.504921200966255</c:v>
                </c:pt>
                <c:pt idx="5707">
                  <c:v>19.504921200966255</c:v>
                </c:pt>
                <c:pt idx="5708">
                  <c:v>19.504921200966255</c:v>
                </c:pt>
                <c:pt idx="5709">
                  <c:v>19.504921200966255</c:v>
                </c:pt>
                <c:pt idx="5710">
                  <c:v>19.504921200966255</c:v>
                </c:pt>
                <c:pt idx="5711">
                  <c:v>19.504921200966255</c:v>
                </c:pt>
                <c:pt idx="5712">
                  <c:v>19.504921200966255</c:v>
                </c:pt>
                <c:pt idx="5713">
                  <c:v>19.504921200966255</c:v>
                </c:pt>
                <c:pt idx="5714">
                  <c:v>19.504921200966255</c:v>
                </c:pt>
                <c:pt idx="5715">
                  <c:v>19.504921200966255</c:v>
                </c:pt>
                <c:pt idx="5716">
                  <c:v>19.504921200966255</c:v>
                </c:pt>
                <c:pt idx="5717">
                  <c:v>19.504921200966255</c:v>
                </c:pt>
                <c:pt idx="5718">
                  <c:v>19.504921200966255</c:v>
                </c:pt>
                <c:pt idx="5719">
                  <c:v>19.504921200966255</c:v>
                </c:pt>
                <c:pt idx="5720">
                  <c:v>19.504921200966255</c:v>
                </c:pt>
                <c:pt idx="5721">
                  <c:v>19.504921200966255</c:v>
                </c:pt>
                <c:pt idx="5722">
                  <c:v>19.504921200966255</c:v>
                </c:pt>
                <c:pt idx="5723">
                  <c:v>19.504921200966255</c:v>
                </c:pt>
                <c:pt idx="5724">
                  <c:v>19.504921200966255</c:v>
                </c:pt>
                <c:pt idx="5725">
                  <c:v>19.504921200966255</c:v>
                </c:pt>
                <c:pt idx="5726">
                  <c:v>19.504921200966255</c:v>
                </c:pt>
                <c:pt idx="5727">
                  <c:v>19.504921200966255</c:v>
                </c:pt>
                <c:pt idx="5728">
                  <c:v>19.504921200966255</c:v>
                </c:pt>
                <c:pt idx="5729">
                  <c:v>19.504921200966255</c:v>
                </c:pt>
                <c:pt idx="5730">
                  <c:v>19.504921200966255</c:v>
                </c:pt>
                <c:pt idx="5731">
                  <c:v>19.504921200966255</c:v>
                </c:pt>
                <c:pt idx="5732">
                  <c:v>19.504921200966255</c:v>
                </c:pt>
                <c:pt idx="5733">
                  <c:v>19.504921200966255</c:v>
                </c:pt>
                <c:pt idx="5734">
                  <c:v>19.504921200966255</c:v>
                </c:pt>
                <c:pt idx="5735">
                  <c:v>19.504921200966255</c:v>
                </c:pt>
                <c:pt idx="5736">
                  <c:v>19.504921200966255</c:v>
                </c:pt>
                <c:pt idx="5737">
                  <c:v>19.504921200966255</c:v>
                </c:pt>
                <c:pt idx="5738">
                  <c:v>19.504921200966255</c:v>
                </c:pt>
                <c:pt idx="5739">
                  <c:v>19.504921200966255</c:v>
                </c:pt>
                <c:pt idx="5740">
                  <c:v>19.504921200966255</c:v>
                </c:pt>
                <c:pt idx="5741">
                  <c:v>19.504921200966255</c:v>
                </c:pt>
                <c:pt idx="5742">
                  <c:v>19.504921200966255</c:v>
                </c:pt>
                <c:pt idx="5743">
                  <c:v>19.504921200966255</c:v>
                </c:pt>
                <c:pt idx="5744">
                  <c:v>19.504921200966255</c:v>
                </c:pt>
                <c:pt idx="5745">
                  <c:v>19.504921200966255</c:v>
                </c:pt>
                <c:pt idx="5746">
                  <c:v>19.504921200966255</c:v>
                </c:pt>
                <c:pt idx="5747">
                  <c:v>19.504921200966255</c:v>
                </c:pt>
                <c:pt idx="5748">
                  <c:v>19.504921200966255</c:v>
                </c:pt>
                <c:pt idx="5749">
                  <c:v>19.504921200966255</c:v>
                </c:pt>
                <c:pt idx="5750">
                  <c:v>19.504921200966255</c:v>
                </c:pt>
                <c:pt idx="5751">
                  <c:v>19.504921200966255</c:v>
                </c:pt>
                <c:pt idx="5752">
                  <c:v>19.504921200966255</c:v>
                </c:pt>
                <c:pt idx="5753">
                  <c:v>19.504921200966255</c:v>
                </c:pt>
                <c:pt idx="5754">
                  <c:v>19.504921200966255</c:v>
                </c:pt>
                <c:pt idx="5755">
                  <c:v>19.504921200966255</c:v>
                </c:pt>
                <c:pt idx="5756">
                  <c:v>19.504921200966255</c:v>
                </c:pt>
                <c:pt idx="5757">
                  <c:v>19.504921200966255</c:v>
                </c:pt>
                <c:pt idx="5758">
                  <c:v>19.504921200966255</c:v>
                </c:pt>
                <c:pt idx="5759">
                  <c:v>19.504921200966255</c:v>
                </c:pt>
                <c:pt idx="5760">
                  <c:v>19.504921200966255</c:v>
                </c:pt>
                <c:pt idx="5761">
                  <c:v>19.504921200966255</c:v>
                </c:pt>
                <c:pt idx="5762">
                  <c:v>19.504921200966255</c:v>
                </c:pt>
                <c:pt idx="5763">
                  <c:v>19.504921200966255</c:v>
                </c:pt>
                <c:pt idx="5764">
                  <c:v>19.504921200966255</c:v>
                </c:pt>
                <c:pt idx="5765">
                  <c:v>19.504921200966255</c:v>
                </c:pt>
                <c:pt idx="5766">
                  <c:v>19.504921200966255</c:v>
                </c:pt>
                <c:pt idx="5767">
                  <c:v>19.504921200966255</c:v>
                </c:pt>
                <c:pt idx="5768">
                  <c:v>19.504921200966255</c:v>
                </c:pt>
                <c:pt idx="5769">
                  <c:v>19.504921200966255</c:v>
                </c:pt>
                <c:pt idx="5770">
                  <c:v>19.504921200966255</c:v>
                </c:pt>
                <c:pt idx="5771">
                  <c:v>19.504921200966255</c:v>
                </c:pt>
                <c:pt idx="5772">
                  <c:v>19.504921200966255</c:v>
                </c:pt>
                <c:pt idx="5773">
                  <c:v>19.504921200966255</c:v>
                </c:pt>
                <c:pt idx="5774">
                  <c:v>19.504921200966255</c:v>
                </c:pt>
                <c:pt idx="5775">
                  <c:v>19.504921200966255</c:v>
                </c:pt>
                <c:pt idx="5776">
                  <c:v>19.504921200966255</c:v>
                </c:pt>
                <c:pt idx="5777">
                  <c:v>19.504921200966255</c:v>
                </c:pt>
                <c:pt idx="5778">
                  <c:v>19.504921200966255</c:v>
                </c:pt>
                <c:pt idx="5779">
                  <c:v>19.504921200966255</c:v>
                </c:pt>
                <c:pt idx="5780">
                  <c:v>19.504921200966255</c:v>
                </c:pt>
                <c:pt idx="5781">
                  <c:v>19.504921200966255</c:v>
                </c:pt>
                <c:pt idx="5782">
                  <c:v>19.504921200966255</c:v>
                </c:pt>
                <c:pt idx="5783">
                  <c:v>19.504921200966255</c:v>
                </c:pt>
                <c:pt idx="5784">
                  <c:v>19.504921200966255</c:v>
                </c:pt>
                <c:pt idx="5785">
                  <c:v>19.504921200966255</c:v>
                </c:pt>
                <c:pt idx="5786">
                  <c:v>19.504921200966255</c:v>
                </c:pt>
                <c:pt idx="5787">
                  <c:v>19.504921200966255</c:v>
                </c:pt>
                <c:pt idx="5788">
                  <c:v>19.504921200966255</c:v>
                </c:pt>
                <c:pt idx="5789">
                  <c:v>19.504921200966255</c:v>
                </c:pt>
                <c:pt idx="5790">
                  <c:v>19.504921200966255</c:v>
                </c:pt>
                <c:pt idx="5791">
                  <c:v>19.504921200966255</c:v>
                </c:pt>
                <c:pt idx="5792">
                  <c:v>19.504921200966255</c:v>
                </c:pt>
                <c:pt idx="5793">
                  <c:v>19.504921200966255</c:v>
                </c:pt>
                <c:pt idx="5794">
                  <c:v>19.504921200966255</c:v>
                </c:pt>
                <c:pt idx="5795">
                  <c:v>19.504921200966255</c:v>
                </c:pt>
                <c:pt idx="5796">
                  <c:v>19.504921200966255</c:v>
                </c:pt>
                <c:pt idx="5797">
                  <c:v>19.504921200966255</c:v>
                </c:pt>
                <c:pt idx="5798">
                  <c:v>19.504921200966255</c:v>
                </c:pt>
                <c:pt idx="5799">
                  <c:v>19.504921200966255</c:v>
                </c:pt>
                <c:pt idx="5800">
                  <c:v>19.504921200966255</c:v>
                </c:pt>
                <c:pt idx="5801">
                  <c:v>19.504921200966255</c:v>
                </c:pt>
                <c:pt idx="5802">
                  <c:v>19.504921200966255</c:v>
                </c:pt>
                <c:pt idx="5803">
                  <c:v>19.504921200966255</c:v>
                </c:pt>
                <c:pt idx="5804">
                  <c:v>19.504921200966255</c:v>
                </c:pt>
                <c:pt idx="5805">
                  <c:v>19.504921200966255</c:v>
                </c:pt>
                <c:pt idx="5806">
                  <c:v>19.504921200966255</c:v>
                </c:pt>
                <c:pt idx="5807">
                  <c:v>19.504921200966255</c:v>
                </c:pt>
                <c:pt idx="5808">
                  <c:v>19.504921200966255</c:v>
                </c:pt>
                <c:pt idx="5809">
                  <c:v>19.504921200966255</c:v>
                </c:pt>
                <c:pt idx="5810">
                  <c:v>19.504921200966255</c:v>
                </c:pt>
                <c:pt idx="5811">
                  <c:v>19.504921200966255</c:v>
                </c:pt>
                <c:pt idx="5812">
                  <c:v>19.504921200966255</c:v>
                </c:pt>
                <c:pt idx="5813">
                  <c:v>19.504921200966255</c:v>
                </c:pt>
                <c:pt idx="5814">
                  <c:v>19.504921200966255</c:v>
                </c:pt>
                <c:pt idx="5815">
                  <c:v>19.504921200966255</c:v>
                </c:pt>
                <c:pt idx="5816">
                  <c:v>19.504921200966255</c:v>
                </c:pt>
                <c:pt idx="5817">
                  <c:v>19.504921200966255</c:v>
                </c:pt>
                <c:pt idx="5818">
                  <c:v>19.504921200966255</c:v>
                </c:pt>
                <c:pt idx="5819">
                  <c:v>19.504921200966255</c:v>
                </c:pt>
                <c:pt idx="5820">
                  <c:v>19.504921200966255</c:v>
                </c:pt>
                <c:pt idx="5821">
                  <c:v>19.504921200966255</c:v>
                </c:pt>
                <c:pt idx="5822">
                  <c:v>19.504921200966255</c:v>
                </c:pt>
                <c:pt idx="5823">
                  <c:v>19.504921200966255</c:v>
                </c:pt>
                <c:pt idx="5824">
                  <c:v>19.504921200966255</c:v>
                </c:pt>
                <c:pt idx="5825">
                  <c:v>19.504921200966255</c:v>
                </c:pt>
                <c:pt idx="5826">
                  <c:v>19.504921200966255</c:v>
                </c:pt>
                <c:pt idx="5827">
                  <c:v>19.504921200966255</c:v>
                </c:pt>
                <c:pt idx="5828">
                  <c:v>19.504921200966255</c:v>
                </c:pt>
                <c:pt idx="5829">
                  <c:v>19.504921200966255</c:v>
                </c:pt>
                <c:pt idx="5830">
                  <c:v>19.504921200966255</c:v>
                </c:pt>
                <c:pt idx="5831">
                  <c:v>19.504921200966255</c:v>
                </c:pt>
                <c:pt idx="5832">
                  <c:v>19.504921200966255</c:v>
                </c:pt>
                <c:pt idx="5833">
                  <c:v>19.504921200966255</c:v>
                </c:pt>
                <c:pt idx="5834">
                  <c:v>19.504921200966255</c:v>
                </c:pt>
                <c:pt idx="5835">
                  <c:v>19.504921200966255</c:v>
                </c:pt>
                <c:pt idx="5836">
                  <c:v>19.504921200966255</c:v>
                </c:pt>
                <c:pt idx="5837">
                  <c:v>19.504921200966255</c:v>
                </c:pt>
                <c:pt idx="5838">
                  <c:v>19.504921200966255</c:v>
                </c:pt>
                <c:pt idx="5839">
                  <c:v>19.504921200966255</c:v>
                </c:pt>
                <c:pt idx="5840">
                  <c:v>19.504921200966255</c:v>
                </c:pt>
                <c:pt idx="5841">
                  <c:v>19.504921200966255</c:v>
                </c:pt>
                <c:pt idx="5842">
                  <c:v>19.504921200966255</c:v>
                </c:pt>
                <c:pt idx="5843">
                  <c:v>19.504921200966255</c:v>
                </c:pt>
                <c:pt idx="5844">
                  <c:v>19.504921200966255</c:v>
                </c:pt>
                <c:pt idx="5845">
                  <c:v>19.504921200966255</c:v>
                </c:pt>
                <c:pt idx="5846">
                  <c:v>19.504921200966255</c:v>
                </c:pt>
                <c:pt idx="5847">
                  <c:v>19.504921200966255</c:v>
                </c:pt>
                <c:pt idx="5848">
                  <c:v>19.504921200966255</c:v>
                </c:pt>
                <c:pt idx="5849">
                  <c:v>19.504921200966255</c:v>
                </c:pt>
                <c:pt idx="5850">
                  <c:v>19.504921200966255</c:v>
                </c:pt>
                <c:pt idx="5851">
                  <c:v>19.504921200966255</c:v>
                </c:pt>
                <c:pt idx="5852">
                  <c:v>19.504921200966255</c:v>
                </c:pt>
                <c:pt idx="5853">
                  <c:v>19.504921200966255</c:v>
                </c:pt>
                <c:pt idx="5854">
                  <c:v>19.504921200966255</c:v>
                </c:pt>
                <c:pt idx="5855">
                  <c:v>19.504921200966255</c:v>
                </c:pt>
                <c:pt idx="5856">
                  <c:v>19.504921200966255</c:v>
                </c:pt>
                <c:pt idx="5857">
                  <c:v>19.504921200966255</c:v>
                </c:pt>
                <c:pt idx="5858">
                  <c:v>19.504921200966255</c:v>
                </c:pt>
                <c:pt idx="5859">
                  <c:v>19.504921200966255</c:v>
                </c:pt>
                <c:pt idx="5860">
                  <c:v>19.504921200966255</c:v>
                </c:pt>
                <c:pt idx="5861">
                  <c:v>19.504921200966255</c:v>
                </c:pt>
                <c:pt idx="5862">
                  <c:v>19.504921200966255</c:v>
                </c:pt>
                <c:pt idx="5863">
                  <c:v>19.504921200966255</c:v>
                </c:pt>
                <c:pt idx="5864">
                  <c:v>19.504921200966255</c:v>
                </c:pt>
                <c:pt idx="5865">
                  <c:v>19.504921200966255</c:v>
                </c:pt>
                <c:pt idx="5866">
                  <c:v>19.504921200966255</c:v>
                </c:pt>
                <c:pt idx="5867">
                  <c:v>19.504921200966255</c:v>
                </c:pt>
                <c:pt idx="5868">
                  <c:v>19.504921200966255</c:v>
                </c:pt>
                <c:pt idx="5869">
                  <c:v>19.504921200966255</c:v>
                </c:pt>
                <c:pt idx="5870">
                  <c:v>19.504921200966255</c:v>
                </c:pt>
                <c:pt idx="5871">
                  <c:v>19.504921200966255</c:v>
                </c:pt>
                <c:pt idx="5872">
                  <c:v>19.504921200966255</c:v>
                </c:pt>
                <c:pt idx="5873">
                  <c:v>19.504921200966255</c:v>
                </c:pt>
                <c:pt idx="5874">
                  <c:v>19.504921200966255</c:v>
                </c:pt>
                <c:pt idx="5875">
                  <c:v>19.504921200966255</c:v>
                </c:pt>
                <c:pt idx="5876">
                  <c:v>19.504921200966255</c:v>
                </c:pt>
                <c:pt idx="5877">
                  <c:v>19.504921200966255</c:v>
                </c:pt>
                <c:pt idx="5878">
                  <c:v>19.504921200966255</c:v>
                </c:pt>
                <c:pt idx="5879">
                  <c:v>19.504921200966255</c:v>
                </c:pt>
                <c:pt idx="5880">
                  <c:v>19.504921200966255</c:v>
                </c:pt>
                <c:pt idx="5881">
                  <c:v>19.504921200966255</c:v>
                </c:pt>
                <c:pt idx="5882">
                  <c:v>19.504921200966255</c:v>
                </c:pt>
                <c:pt idx="5883">
                  <c:v>19.504921200966255</c:v>
                </c:pt>
                <c:pt idx="5884">
                  <c:v>19.504921200966255</c:v>
                </c:pt>
                <c:pt idx="5885">
                  <c:v>19.504921200966255</c:v>
                </c:pt>
                <c:pt idx="5886">
                  <c:v>19.504921200966255</c:v>
                </c:pt>
                <c:pt idx="5887">
                  <c:v>19.504921200966255</c:v>
                </c:pt>
                <c:pt idx="5888">
                  <c:v>19.504921200966255</c:v>
                </c:pt>
                <c:pt idx="5889">
                  <c:v>19.504921200966255</c:v>
                </c:pt>
                <c:pt idx="5890">
                  <c:v>19.504921200966255</c:v>
                </c:pt>
                <c:pt idx="5891">
                  <c:v>19.504921200966255</c:v>
                </c:pt>
                <c:pt idx="5892">
                  <c:v>19.504921200966255</c:v>
                </c:pt>
                <c:pt idx="5893">
                  <c:v>19.504921200966255</c:v>
                </c:pt>
                <c:pt idx="5894">
                  <c:v>19.504921200966255</c:v>
                </c:pt>
                <c:pt idx="5895">
                  <c:v>19.504921200966255</c:v>
                </c:pt>
                <c:pt idx="5896">
                  <c:v>19.504921200966255</c:v>
                </c:pt>
                <c:pt idx="5897">
                  <c:v>19.504921200966255</c:v>
                </c:pt>
                <c:pt idx="5898">
                  <c:v>19.504921200966255</c:v>
                </c:pt>
                <c:pt idx="5899">
                  <c:v>19.504921200966255</c:v>
                </c:pt>
                <c:pt idx="5900">
                  <c:v>19.504921200966255</c:v>
                </c:pt>
                <c:pt idx="5901">
                  <c:v>19.504921200966255</c:v>
                </c:pt>
                <c:pt idx="5902">
                  <c:v>19.504921200966255</c:v>
                </c:pt>
                <c:pt idx="5903">
                  <c:v>19.504921200966255</c:v>
                </c:pt>
                <c:pt idx="5904">
                  <c:v>19.504921200966255</c:v>
                </c:pt>
                <c:pt idx="5905">
                  <c:v>19.504921200966255</c:v>
                </c:pt>
                <c:pt idx="5906">
                  <c:v>19.504921200966255</c:v>
                </c:pt>
                <c:pt idx="5907">
                  <c:v>19.504921200966255</c:v>
                </c:pt>
                <c:pt idx="5908">
                  <c:v>19.504921200966255</c:v>
                </c:pt>
                <c:pt idx="5909">
                  <c:v>19.504921200966255</c:v>
                </c:pt>
                <c:pt idx="5910">
                  <c:v>19.504921200966255</c:v>
                </c:pt>
                <c:pt idx="5911">
                  <c:v>19.504921200966255</c:v>
                </c:pt>
                <c:pt idx="5912">
                  <c:v>19.504921200966255</c:v>
                </c:pt>
                <c:pt idx="5913">
                  <c:v>19.504921200966255</c:v>
                </c:pt>
                <c:pt idx="5914">
                  <c:v>19.504921200966255</c:v>
                </c:pt>
                <c:pt idx="5915">
                  <c:v>19.504921200966255</c:v>
                </c:pt>
                <c:pt idx="5916">
                  <c:v>19.504921200966255</c:v>
                </c:pt>
                <c:pt idx="5917">
                  <c:v>19.504921200966255</c:v>
                </c:pt>
                <c:pt idx="5918">
                  <c:v>19.504921200966255</c:v>
                </c:pt>
                <c:pt idx="5919">
                  <c:v>19.504921200966255</c:v>
                </c:pt>
                <c:pt idx="5920">
                  <c:v>19.504921200966255</c:v>
                </c:pt>
                <c:pt idx="5921">
                  <c:v>19.504921200966255</c:v>
                </c:pt>
                <c:pt idx="5922">
                  <c:v>19.504921200966255</c:v>
                </c:pt>
                <c:pt idx="5923">
                  <c:v>19.504921200966255</c:v>
                </c:pt>
                <c:pt idx="5924">
                  <c:v>19.504921200966255</c:v>
                </c:pt>
                <c:pt idx="5925">
                  <c:v>19.504921200966255</c:v>
                </c:pt>
                <c:pt idx="5926">
                  <c:v>19.504921200966255</c:v>
                </c:pt>
                <c:pt idx="5927">
                  <c:v>19.504921200966255</c:v>
                </c:pt>
                <c:pt idx="5928">
                  <c:v>19.504921200966255</c:v>
                </c:pt>
                <c:pt idx="5929">
                  <c:v>19.504921200966255</c:v>
                </c:pt>
                <c:pt idx="5930">
                  <c:v>19.504921200966255</c:v>
                </c:pt>
                <c:pt idx="5931">
                  <c:v>19.504921200966255</c:v>
                </c:pt>
                <c:pt idx="5932">
                  <c:v>19.504921200966255</c:v>
                </c:pt>
                <c:pt idx="5933">
                  <c:v>19.504921200966255</c:v>
                </c:pt>
                <c:pt idx="5934">
                  <c:v>19.504921200966255</c:v>
                </c:pt>
                <c:pt idx="5935">
                  <c:v>19.504921200966255</c:v>
                </c:pt>
                <c:pt idx="5936">
                  <c:v>19.504921200966255</c:v>
                </c:pt>
                <c:pt idx="5937">
                  <c:v>19.504921200966255</c:v>
                </c:pt>
                <c:pt idx="5938">
                  <c:v>19.504921200966255</c:v>
                </c:pt>
                <c:pt idx="5939">
                  <c:v>19.504921200966255</c:v>
                </c:pt>
                <c:pt idx="5940">
                  <c:v>19.504921200966255</c:v>
                </c:pt>
                <c:pt idx="5941">
                  <c:v>19.504921200966255</c:v>
                </c:pt>
                <c:pt idx="5942">
                  <c:v>19.504921200966255</c:v>
                </c:pt>
                <c:pt idx="5943">
                  <c:v>19.504921200966255</c:v>
                </c:pt>
                <c:pt idx="5944">
                  <c:v>19.504921200966255</c:v>
                </c:pt>
                <c:pt idx="5945">
                  <c:v>19.504921200966255</c:v>
                </c:pt>
                <c:pt idx="5946">
                  <c:v>19.504921200966255</c:v>
                </c:pt>
                <c:pt idx="5947">
                  <c:v>19.504921200966255</c:v>
                </c:pt>
                <c:pt idx="5948">
                  <c:v>19.504921200966255</c:v>
                </c:pt>
                <c:pt idx="5949">
                  <c:v>19.504921200966255</c:v>
                </c:pt>
                <c:pt idx="5950">
                  <c:v>19.504921200966255</c:v>
                </c:pt>
                <c:pt idx="5951">
                  <c:v>19.504921200966255</c:v>
                </c:pt>
                <c:pt idx="5952">
                  <c:v>19.504921200966255</c:v>
                </c:pt>
                <c:pt idx="5953">
                  <c:v>19.504921200966255</c:v>
                </c:pt>
                <c:pt idx="5954">
                  <c:v>19.504921200966255</c:v>
                </c:pt>
                <c:pt idx="5955">
                  <c:v>19.504921200966255</c:v>
                </c:pt>
                <c:pt idx="5956">
                  <c:v>19.504921200966255</c:v>
                </c:pt>
                <c:pt idx="5957">
                  <c:v>19.504921200966255</c:v>
                </c:pt>
                <c:pt idx="5958">
                  <c:v>19.504921200966255</c:v>
                </c:pt>
                <c:pt idx="5959">
                  <c:v>19.504921200966255</c:v>
                </c:pt>
                <c:pt idx="5960">
                  <c:v>19.504921200966255</c:v>
                </c:pt>
                <c:pt idx="5961">
                  <c:v>19.504921200966255</c:v>
                </c:pt>
                <c:pt idx="5962">
                  <c:v>19.504921200966255</c:v>
                </c:pt>
                <c:pt idx="5963">
                  <c:v>19.504921200966255</c:v>
                </c:pt>
                <c:pt idx="5964">
                  <c:v>19.504921200966255</c:v>
                </c:pt>
                <c:pt idx="5965">
                  <c:v>19.504921200966255</c:v>
                </c:pt>
                <c:pt idx="5966">
                  <c:v>19.504921200966255</c:v>
                </c:pt>
                <c:pt idx="5967">
                  <c:v>19.504921200966255</c:v>
                </c:pt>
                <c:pt idx="5968">
                  <c:v>19.504921200966255</c:v>
                </c:pt>
                <c:pt idx="5969">
                  <c:v>19.504921200966255</c:v>
                </c:pt>
                <c:pt idx="5970">
                  <c:v>19.504921200966255</c:v>
                </c:pt>
                <c:pt idx="5971">
                  <c:v>19.504921200966255</c:v>
                </c:pt>
                <c:pt idx="5972">
                  <c:v>19.504921200966255</c:v>
                </c:pt>
                <c:pt idx="5973">
                  <c:v>19.504921200966255</c:v>
                </c:pt>
                <c:pt idx="5974">
                  <c:v>19.504921200966255</c:v>
                </c:pt>
                <c:pt idx="5975">
                  <c:v>19.504921200966255</c:v>
                </c:pt>
                <c:pt idx="5976">
                  <c:v>19.504921200966255</c:v>
                </c:pt>
                <c:pt idx="5977">
                  <c:v>19.504921200966255</c:v>
                </c:pt>
                <c:pt idx="5978">
                  <c:v>19.504921200966255</c:v>
                </c:pt>
                <c:pt idx="5979">
                  <c:v>19.504921200966255</c:v>
                </c:pt>
                <c:pt idx="5980">
                  <c:v>19.504921200966255</c:v>
                </c:pt>
                <c:pt idx="5981">
                  <c:v>19.504921200966255</c:v>
                </c:pt>
                <c:pt idx="5982">
                  <c:v>19.504921200966255</c:v>
                </c:pt>
                <c:pt idx="5983">
                  <c:v>19.504921200966255</c:v>
                </c:pt>
                <c:pt idx="5984">
                  <c:v>19.504921200966255</c:v>
                </c:pt>
                <c:pt idx="5985">
                  <c:v>19.504921200966255</c:v>
                </c:pt>
                <c:pt idx="5986">
                  <c:v>19.504921200966255</c:v>
                </c:pt>
                <c:pt idx="5987">
                  <c:v>19.504921200966255</c:v>
                </c:pt>
                <c:pt idx="5988">
                  <c:v>19.504921200966255</c:v>
                </c:pt>
                <c:pt idx="5989">
                  <c:v>19.504921200966255</c:v>
                </c:pt>
                <c:pt idx="5990">
                  <c:v>19.504921200966255</c:v>
                </c:pt>
                <c:pt idx="5991">
                  <c:v>19.504921200966255</c:v>
                </c:pt>
                <c:pt idx="5992">
                  <c:v>19.504921200966255</c:v>
                </c:pt>
                <c:pt idx="5993">
                  <c:v>19.504921200966255</c:v>
                </c:pt>
                <c:pt idx="5994">
                  <c:v>19.504921200966255</c:v>
                </c:pt>
                <c:pt idx="5995">
                  <c:v>19.504921200966255</c:v>
                </c:pt>
                <c:pt idx="5996">
                  <c:v>19.504921200966255</c:v>
                </c:pt>
                <c:pt idx="5997">
                  <c:v>19.504921200966255</c:v>
                </c:pt>
                <c:pt idx="5998">
                  <c:v>19.504921200966255</c:v>
                </c:pt>
                <c:pt idx="5999">
                  <c:v>19.504921200966255</c:v>
                </c:pt>
                <c:pt idx="6000">
                  <c:v>19.504921200966255</c:v>
                </c:pt>
                <c:pt idx="6001">
                  <c:v>19.504921200966255</c:v>
                </c:pt>
                <c:pt idx="6002">
                  <c:v>19.504921200966255</c:v>
                </c:pt>
                <c:pt idx="6003">
                  <c:v>19.504921200966255</c:v>
                </c:pt>
                <c:pt idx="6004">
                  <c:v>19.504921200966255</c:v>
                </c:pt>
                <c:pt idx="6005">
                  <c:v>19.504921200966255</c:v>
                </c:pt>
                <c:pt idx="6006">
                  <c:v>19.504921200966255</c:v>
                </c:pt>
                <c:pt idx="6007">
                  <c:v>19.504921200966255</c:v>
                </c:pt>
                <c:pt idx="6008">
                  <c:v>19.504921200966255</c:v>
                </c:pt>
                <c:pt idx="6009">
                  <c:v>19.504921200966255</c:v>
                </c:pt>
                <c:pt idx="6010">
                  <c:v>19.504921200966255</c:v>
                </c:pt>
                <c:pt idx="6011">
                  <c:v>19.504921200966255</c:v>
                </c:pt>
                <c:pt idx="6012">
                  <c:v>19.504921200966255</c:v>
                </c:pt>
                <c:pt idx="6013">
                  <c:v>19.504921200966255</c:v>
                </c:pt>
                <c:pt idx="6014">
                  <c:v>19.504921200966255</c:v>
                </c:pt>
                <c:pt idx="6015">
                  <c:v>19.504921200966255</c:v>
                </c:pt>
                <c:pt idx="6016">
                  <c:v>19.504921200966255</c:v>
                </c:pt>
                <c:pt idx="6017">
                  <c:v>19.504921200966255</c:v>
                </c:pt>
                <c:pt idx="6018">
                  <c:v>19.504921200966255</c:v>
                </c:pt>
                <c:pt idx="6019">
                  <c:v>19.504921200966255</c:v>
                </c:pt>
                <c:pt idx="6020">
                  <c:v>19.504921200966255</c:v>
                </c:pt>
                <c:pt idx="6021">
                  <c:v>19.504921200966255</c:v>
                </c:pt>
                <c:pt idx="6022">
                  <c:v>19.504921200966255</c:v>
                </c:pt>
                <c:pt idx="6023">
                  <c:v>19.504921200966255</c:v>
                </c:pt>
                <c:pt idx="6024">
                  <c:v>19.504921200966255</c:v>
                </c:pt>
                <c:pt idx="6025">
                  <c:v>19.504921200966255</c:v>
                </c:pt>
                <c:pt idx="6026">
                  <c:v>19.504921200966255</c:v>
                </c:pt>
                <c:pt idx="6027">
                  <c:v>19.504921200966255</c:v>
                </c:pt>
                <c:pt idx="6028">
                  <c:v>19.504921200966255</c:v>
                </c:pt>
                <c:pt idx="6029">
                  <c:v>19.504921200966255</c:v>
                </c:pt>
                <c:pt idx="6030">
                  <c:v>19.504921200966255</c:v>
                </c:pt>
                <c:pt idx="6031">
                  <c:v>19.504921200966255</c:v>
                </c:pt>
                <c:pt idx="6032">
                  <c:v>19.504921200966255</c:v>
                </c:pt>
                <c:pt idx="6033">
                  <c:v>19.504921200966255</c:v>
                </c:pt>
                <c:pt idx="6034">
                  <c:v>19.504921200966255</c:v>
                </c:pt>
                <c:pt idx="6035">
                  <c:v>19.504921200966255</c:v>
                </c:pt>
                <c:pt idx="6036">
                  <c:v>19.504921200966255</c:v>
                </c:pt>
                <c:pt idx="6037">
                  <c:v>19.504921200966255</c:v>
                </c:pt>
                <c:pt idx="6038">
                  <c:v>19.504921200966255</c:v>
                </c:pt>
                <c:pt idx="6039">
                  <c:v>19.504921200966255</c:v>
                </c:pt>
                <c:pt idx="6040">
                  <c:v>19.504921200966255</c:v>
                </c:pt>
                <c:pt idx="6041">
                  <c:v>19.504921200966255</c:v>
                </c:pt>
                <c:pt idx="6042">
                  <c:v>19.504921200966255</c:v>
                </c:pt>
                <c:pt idx="6043">
                  <c:v>19.504921200966255</c:v>
                </c:pt>
                <c:pt idx="6044">
                  <c:v>19.504921200966255</c:v>
                </c:pt>
                <c:pt idx="6045">
                  <c:v>19.504921200966255</c:v>
                </c:pt>
                <c:pt idx="6046">
                  <c:v>19.504921200966255</c:v>
                </c:pt>
                <c:pt idx="6047">
                  <c:v>19.504921200966255</c:v>
                </c:pt>
                <c:pt idx="6048">
                  <c:v>19.504921200966255</c:v>
                </c:pt>
                <c:pt idx="6049">
                  <c:v>19.504921200966255</c:v>
                </c:pt>
                <c:pt idx="6050">
                  <c:v>19.504921200966255</c:v>
                </c:pt>
                <c:pt idx="6051">
                  <c:v>19.504921200966255</c:v>
                </c:pt>
                <c:pt idx="6052">
                  <c:v>19.504921200966255</c:v>
                </c:pt>
                <c:pt idx="6053">
                  <c:v>19.504921200966255</c:v>
                </c:pt>
                <c:pt idx="6054">
                  <c:v>19.504921200966255</c:v>
                </c:pt>
                <c:pt idx="6055">
                  <c:v>19.504921200966255</c:v>
                </c:pt>
                <c:pt idx="6056">
                  <c:v>19.504921200966255</c:v>
                </c:pt>
                <c:pt idx="6057">
                  <c:v>19.504921200966255</c:v>
                </c:pt>
                <c:pt idx="6058">
                  <c:v>19.504921200966255</c:v>
                </c:pt>
                <c:pt idx="6059">
                  <c:v>19.504921200966255</c:v>
                </c:pt>
                <c:pt idx="6060">
                  <c:v>19.504921200966255</c:v>
                </c:pt>
                <c:pt idx="6061">
                  <c:v>19.504921200966255</c:v>
                </c:pt>
                <c:pt idx="6062">
                  <c:v>19.504921200966255</c:v>
                </c:pt>
                <c:pt idx="6063">
                  <c:v>19.504921200966255</c:v>
                </c:pt>
                <c:pt idx="6064">
                  <c:v>19.504921200966255</c:v>
                </c:pt>
                <c:pt idx="6065">
                  <c:v>19.504921200966255</c:v>
                </c:pt>
                <c:pt idx="6066">
                  <c:v>19.504921200966255</c:v>
                </c:pt>
                <c:pt idx="6067">
                  <c:v>19.504921200966255</c:v>
                </c:pt>
                <c:pt idx="6068">
                  <c:v>19.504921200966255</c:v>
                </c:pt>
                <c:pt idx="6069">
                  <c:v>19.504921200966255</c:v>
                </c:pt>
                <c:pt idx="6070">
                  <c:v>19.504921200966255</c:v>
                </c:pt>
                <c:pt idx="6071">
                  <c:v>19.504921200966255</c:v>
                </c:pt>
                <c:pt idx="6072">
                  <c:v>19.504921200966255</c:v>
                </c:pt>
                <c:pt idx="6073">
                  <c:v>19.504921200966255</c:v>
                </c:pt>
                <c:pt idx="6074">
                  <c:v>19.504921200966255</c:v>
                </c:pt>
                <c:pt idx="6075">
                  <c:v>19.504921200966255</c:v>
                </c:pt>
                <c:pt idx="6076">
                  <c:v>19.504921200966255</c:v>
                </c:pt>
                <c:pt idx="6077">
                  <c:v>19.504921200966255</c:v>
                </c:pt>
                <c:pt idx="6078">
                  <c:v>19.504921200966255</c:v>
                </c:pt>
                <c:pt idx="6079">
                  <c:v>19.504921200966255</c:v>
                </c:pt>
                <c:pt idx="6080">
                  <c:v>19.504921200966255</c:v>
                </c:pt>
                <c:pt idx="6081">
                  <c:v>19.504921200966255</c:v>
                </c:pt>
                <c:pt idx="6082">
                  <c:v>19.504921200966255</c:v>
                </c:pt>
                <c:pt idx="6083">
                  <c:v>19.504921200966255</c:v>
                </c:pt>
                <c:pt idx="6084">
                  <c:v>19.504921200966255</c:v>
                </c:pt>
                <c:pt idx="6085">
                  <c:v>19.504921200966255</c:v>
                </c:pt>
                <c:pt idx="6086">
                  <c:v>19.504921200966255</c:v>
                </c:pt>
                <c:pt idx="6087">
                  <c:v>19.504921200966255</c:v>
                </c:pt>
                <c:pt idx="6088">
                  <c:v>19.504921200966255</c:v>
                </c:pt>
                <c:pt idx="6089">
                  <c:v>19.504921200966255</c:v>
                </c:pt>
                <c:pt idx="6090">
                  <c:v>19.504921200966255</c:v>
                </c:pt>
                <c:pt idx="6091">
                  <c:v>19.504921200966255</c:v>
                </c:pt>
                <c:pt idx="6092">
                  <c:v>19.504921200966255</c:v>
                </c:pt>
                <c:pt idx="6093">
                  <c:v>19.504921200966255</c:v>
                </c:pt>
                <c:pt idx="6094">
                  <c:v>19.504921200966255</c:v>
                </c:pt>
                <c:pt idx="6095">
                  <c:v>19.504921200966255</c:v>
                </c:pt>
                <c:pt idx="6096">
                  <c:v>19.504921200966255</c:v>
                </c:pt>
                <c:pt idx="6097">
                  <c:v>19.504921200966255</c:v>
                </c:pt>
                <c:pt idx="6098">
                  <c:v>19.504921200966255</c:v>
                </c:pt>
                <c:pt idx="6099">
                  <c:v>19.504921200966255</c:v>
                </c:pt>
                <c:pt idx="6100">
                  <c:v>19.504921200966255</c:v>
                </c:pt>
                <c:pt idx="6101">
                  <c:v>19.504921200966255</c:v>
                </c:pt>
                <c:pt idx="6102">
                  <c:v>19.504921200966255</c:v>
                </c:pt>
                <c:pt idx="6103">
                  <c:v>19.504921200966255</c:v>
                </c:pt>
                <c:pt idx="6104">
                  <c:v>19.504921200966255</c:v>
                </c:pt>
                <c:pt idx="6105">
                  <c:v>19.504921200966255</c:v>
                </c:pt>
                <c:pt idx="6106">
                  <c:v>19.504921200966255</c:v>
                </c:pt>
                <c:pt idx="6107">
                  <c:v>19.504921200966255</c:v>
                </c:pt>
                <c:pt idx="6108">
                  <c:v>19.504921200966255</c:v>
                </c:pt>
                <c:pt idx="6109">
                  <c:v>19.504921200966255</c:v>
                </c:pt>
                <c:pt idx="6110">
                  <c:v>19.504921200966255</c:v>
                </c:pt>
                <c:pt idx="6111">
                  <c:v>19.504921200966255</c:v>
                </c:pt>
                <c:pt idx="6112">
                  <c:v>19.504921200966255</c:v>
                </c:pt>
                <c:pt idx="6113">
                  <c:v>19.504921200966255</c:v>
                </c:pt>
                <c:pt idx="6114">
                  <c:v>19.504921200966255</c:v>
                </c:pt>
                <c:pt idx="6115">
                  <c:v>19.504921200966255</c:v>
                </c:pt>
                <c:pt idx="6116">
                  <c:v>19.504921200966255</c:v>
                </c:pt>
                <c:pt idx="6117">
                  <c:v>19.504921200966255</c:v>
                </c:pt>
                <c:pt idx="6118">
                  <c:v>19.504921200966255</c:v>
                </c:pt>
                <c:pt idx="6119">
                  <c:v>19.504921200966255</c:v>
                </c:pt>
                <c:pt idx="6120">
                  <c:v>19.504921200966255</c:v>
                </c:pt>
                <c:pt idx="6121">
                  <c:v>19.504921200966255</c:v>
                </c:pt>
                <c:pt idx="6122">
                  <c:v>19.504921200966255</c:v>
                </c:pt>
                <c:pt idx="6123">
                  <c:v>19.504921200966255</c:v>
                </c:pt>
                <c:pt idx="6124">
                  <c:v>19.504921200966255</c:v>
                </c:pt>
                <c:pt idx="6125">
                  <c:v>19.504921200966255</c:v>
                </c:pt>
                <c:pt idx="6126">
                  <c:v>19.504921200966255</c:v>
                </c:pt>
                <c:pt idx="6127">
                  <c:v>19.504921200966255</c:v>
                </c:pt>
                <c:pt idx="6128">
                  <c:v>19.504921200966255</c:v>
                </c:pt>
                <c:pt idx="6129">
                  <c:v>19.504921200966255</c:v>
                </c:pt>
                <c:pt idx="6130">
                  <c:v>19.504921200966255</c:v>
                </c:pt>
                <c:pt idx="6131">
                  <c:v>19.504921200966255</c:v>
                </c:pt>
                <c:pt idx="6132">
                  <c:v>19.504921200966255</c:v>
                </c:pt>
                <c:pt idx="6133">
                  <c:v>19.504921200966255</c:v>
                </c:pt>
                <c:pt idx="6134">
                  <c:v>19.504921200966255</c:v>
                </c:pt>
                <c:pt idx="6135">
                  <c:v>19.504921200966255</c:v>
                </c:pt>
                <c:pt idx="6136">
                  <c:v>19.504921200966255</c:v>
                </c:pt>
                <c:pt idx="6137">
                  <c:v>19.504921200966255</c:v>
                </c:pt>
                <c:pt idx="6138">
                  <c:v>19.504921200966255</c:v>
                </c:pt>
                <c:pt idx="6139">
                  <c:v>19.504921200966255</c:v>
                </c:pt>
                <c:pt idx="6140">
                  <c:v>19.504921200966255</c:v>
                </c:pt>
                <c:pt idx="6141">
                  <c:v>19.504921200966255</c:v>
                </c:pt>
                <c:pt idx="6142">
                  <c:v>19.504921200966255</c:v>
                </c:pt>
                <c:pt idx="6143">
                  <c:v>19.504921200966255</c:v>
                </c:pt>
                <c:pt idx="6144">
                  <c:v>19.504921200966255</c:v>
                </c:pt>
                <c:pt idx="6145">
                  <c:v>19.504921200966255</c:v>
                </c:pt>
                <c:pt idx="6146">
                  <c:v>19.504921200966255</c:v>
                </c:pt>
                <c:pt idx="6147">
                  <c:v>19.504921200966255</c:v>
                </c:pt>
                <c:pt idx="6148">
                  <c:v>19.504921200966255</c:v>
                </c:pt>
                <c:pt idx="6149">
                  <c:v>19.504921200966255</c:v>
                </c:pt>
                <c:pt idx="6150">
                  <c:v>19.504921200966255</c:v>
                </c:pt>
                <c:pt idx="6151">
                  <c:v>19.504921200966255</c:v>
                </c:pt>
                <c:pt idx="6152">
                  <c:v>19.504921200966255</c:v>
                </c:pt>
                <c:pt idx="6153">
                  <c:v>19.504921200966255</c:v>
                </c:pt>
                <c:pt idx="6154">
                  <c:v>19.504921200966255</c:v>
                </c:pt>
                <c:pt idx="6155">
                  <c:v>19.504921200966255</c:v>
                </c:pt>
                <c:pt idx="6156">
                  <c:v>19.504921200966255</c:v>
                </c:pt>
                <c:pt idx="6157">
                  <c:v>19.504921200966255</c:v>
                </c:pt>
                <c:pt idx="6158">
                  <c:v>19.504921200966255</c:v>
                </c:pt>
                <c:pt idx="6159">
                  <c:v>19.504921200966255</c:v>
                </c:pt>
                <c:pt idx="6160">
                  <c:v>19.504921200966255</c:v>
                </c:pt>
                <c:pt idx="6161">
                  <c:v>19.504921200966255</c:v>
                </c:pt>
                <c:pt idx="6162">
                  <c:v>19.504921200966255</c:v>
                </c:pt>
                <c:pt idx="6163">
                  <c:v>19.504921200966255</c:v>
                </c:pt>
                <c:pt idx="6164">
                  <c:v>19.504921200966255</c:v>
                </c:pt>
                <c:pt idx="6165">
                  <c:v>19.504921200966255</c:v>
                </c:pt>
                <c:pt idx="6166">
                  <c:v>19.504921200966255</c:v>
                </c:pt>
                <c:pt idx="6167">
                  <c:v>19.504921200966255</c:v>
                </c:pt>
                <c:pt idx="6168">
                  <c:v>19.504921200966255</c:v>
                </c:pt>
                <c:pt idx="6169">
                  <c:v>19.504921200966255</c:v>
                </c:pt>
                <c:pt idx="6170">
                  <c:v>19.504921200966255</c:v>
                </c:pt>
                <c:pt idx="6171">
                  <c:v>19.504921200966255</c:v>
                </c:pt>
                <c:pt idx="6172">
                  <c:v>19.504921200966255</c:v>
                </c:pt>
                <c:pt idx="6173">
                  <c:v>19.504921200966255</c:v>
                </c:pt>
                <c:pt idx="6174">
                  <c:v>19.504921200966255</c:v>
                </c:pt>
                <c:pt idx="6175">
                  <c:v>19.504921200966255</c:v>
                </c:pt>
                <c:pt idx="6176">
                  <c:v>19.504921200966255</c:v>
                </c:pt>
                <c:pt idx="6177">
                  <c:v>19.504921200966255</c:v>
                </c:pt>
                <c:pt idx="6178">
                  <c:v>19.504921200966255</c:v>
                </c:pt>
                <c:pt idx="6179">
                  <c:v>19.504921200966255</c:v>
                </c:pt>
                <c:pt idx="6180">
                  <c:v>19.504921200966255</c:v>
                </c:pt>
                <c:pt idx="6181">
                  <c:v>19.504921200966255</c:v>
                </c:pt>
                <c:pt idx="6182">
                  <c:v>19.504921200966255</c:v>
                </c:pt>
                <c:pt idx="6183">
                  <c:v>19.504921200966255</c:v>
                </c:pt>
                <c:pt idx="6184">
                  <c:v>19.504921200966255</c:v>
                </c:pt>
                <c:pt idx="6185">
                  <c:v>19.504921200966255</c:v>
                </c:pt>
                <c:pt idx="6186">
                  <c:v>19.504921200966255</c:v>
                </c:pt>
                <c:pt idx="6187">
                  <c:v>19.504921200966255</c:v>
                </c:pt>
                <c:pt idx="6188">
                  <c:v>19.504921200966255</c:v>
                </c:pt>
                <c:pt idx="6189">
                  <c:v>19.504921200966255</c:v>
                </c:pt>
                <c:pt idx="6190">
                  <c:v>19.504921200966255</c:v>
                </c:pt>
                <c:pt idx="6191">
                  <c:v>19.504921200966255</c:v>
                </c:pt>
                <c:pt idx="6192">
                  <c:v>19.504921200966255</c:v>
                </c:pt>
                <c:pt idx="6193">
                  <c:v>19.504921200966255</c:v>
                </c:pt>
                <c:pt idx="6194">
                  <c:v>19.504921200966255</c:v>
                </c:pt>
                <c:pt idx="6195">
                  <c:v>19.504921200966255</c:v>
                </c:pt>
                <c:pt idx="6196">
                  <c:v>19.504921200966255</c:v>
                </c:pt>
                <c:pt idx="6197">
                  <c:v>19.504921200966255</c:v>
                </c:pt>
                <c:pt idx="6198">
                  <c:v>19.504921200966255</c:v>
                </c:pt>
                <c:pt idx="6199">
                  <c:v>19.504921200966255</c:v>
                </c:pt>
                <c:pt idx="6200">
                  <c:v>19.504921200966255</c:v>
                </c:pt>
                <c:pt idx="6201">
                  <c:v>19.504921200966255</c:v>
                </c:pt>
                <c:pt idx="6202">
                  <c:v>19.504921200966255</c:v>
                </c:pt>
                <c:pt idx="6203">
                  <c:v>19.504921200966255</c:v>
                </c:pt>
                <c:pt idx="6204">
                  <c:v>19.504921200966255</c:v>
                </c:pt>
                <c:pt idx="6205">
                  <c:v>19.504921200966255</c:v>
                </c:pt>
                <c:pt idx="6206">
                  <c:v>19.504921200966255</c:v>
                </c:pt>
                <c:pt idx="6207">
                  <c:v>19.504921200966255</c:v>
                </c:pt>
                <c:pt idx="6208">
                  <c:v>19.504921200966255</c:v>
                </c:pt>
                <c:pt idx="6209">
                  <c:v>19.504921200966255</c:v>
                </c:pt>
                <c:pt idx="6210">
                  <c:v>19.504921200966255</c:v>
                </c:pt>
                <c:pt idx="6211">
                  <c:v>19.504921200966255</c:v>
                </c:pt>
                <c:pt idx="6212">
                  <c:v>19.504921200966255</c:v>
                </c:pt>
                <c:pt idx="6213">
                  <c:v>19.504921200966255</c:v>
                </c:pt>
                <c:pt idx="6214">
                  <c:v>19.504921200966255</c:v>
                </c:pt>
                <c:pt idx="6215">
                  <c:v>19.504921200966255</c:v>
                </c:pt>
                <c:pt idx="6216">
                  <c:v>19.504921200966255</c:v>
                </c:pt>
                <c:pt idx="6217">
                  <c:v>19.504921200966255</c:v>
                </c:pt>
                <c:pt idx="6218">
                  <c:v>19.504921200966255</c:v>
                </c:pt>
                <c:pt idx="6219">
                  <c:v>19.504921200966255</c:v>
                </c:pt>
                <c:pt idx="6220">
                  <c:v>19.504921200966255</c:v>
                </c:pt>
                <c:pt idx="6221">
                  <c:v>19.504921200966255</c:v>
                </c:pt>
                <c:pt idx="6222">
                  <c:v>19.504921200966255</c:v>
                </c:pt>
                <c:pt idx="6223">
                  <c:v>19.504921200966255</c:v>
                </c:pt>
                <c:pt idx="6224">
                  <c:v>19.504921200966255</c:v>
                </c:pt>
                <c:pt idx="6225">
                  <c:v>19.504921200966255</c:v>
                </c:pt>
                <c:pt idx="6226">
                  <c:v>19.504921200966255</c:v>
                </c:pt>
                <c:pt idx="6227">
                  <c:v>19.504921200966255</c:v>
                </c:pt>
                <c:pt idx="6228">
                  <c:v>19.504921200966255</c:v>
                </c:pt>
                <c:pt idx="6229">
                  <c:v>19.504921200966255</c:v>
                </c:pt>
                <c:pt idx="6230">
                  <c:v>19.504921200966255</c:v>
                </c:pt>
                <c:pt idx="6231">
                  <c:v>19.504921200966255</c:v>
                </c:pt>
                <c:pt idx="6232">
                  <c:v>19.504921200966255</c:v>
                </c:pt>
                <c:pt idx="6233">
                  <c:v>19.504921200966255</c:v>
                </c:pt>
                <c:pt idx="6234">
                  <c:v>19.504921200966255</c:v>
                </c:pt>
                <c:pt idx="6235">
                  <c:v>19.504921200966255</c:v>
                </c:pt>
                <c:pt idx="6236">
                  <c:v>19.504921200966255</c:v>
                </c:pt>
                <c:pt idx="6237">
                  <c:v>19.504921200966255</c:v>
                </c:pt>
                <c:pt idx="6238">
                  <c:v>19.504921200966255</c:v>
                </c:pt>
                <c:pt idx="6239">
                  <c:v>19.504921200966255</c:v>
                </c:pt>
                <c:pt idx="6240">
                  <c:v>19.504921200966255</c:v>
                </c:pt>
                <c:pt idx="6241">
                  <c:v>19.504921200966255</c:v>
                </c:pt>
                <c:pt idx="6242">
                  <c:v>19.504921200966255</c:v>
                </c:pt>
                <c:pt idx="6243">
                  <c:v>19.504921200966255</c:v>
                </c:pt>
                <c:pt idx="6244">
                  <c:v>19.504921200966255</c:v>
                </c:pt>
                <c:pt idx="6245">
                  <c:v>19.504921200966255</c:v>
                </c:pt>
                <c:pt idx="6246">
                  <c:v>19.504921200966255</c:v>
                </c:pt>
                <c:pt idx="6247">
                  <c:v>19.504921200966255</c:v>
                </c:pt>
                <c:pt idx="6248">
                  <c:v>19.504921200966255</c:v>
                </c:pt>
                <c:pt idx="6249">
                  <c:v>19.504921200966255</c:v>
                </c:pt>
                <c:pt idx="6250">
                  <c:v>19.504921200966255</c:v>
                </c:pt>
                <c:pt idx="6251">
                  <c:v>19.504921200966255</c:v>
                </c:pt>
                <c:pt idx="6252">
                  <c:v>19.504921200966255</c:v>
                </c:pt>
                <c:pt idx="6253">
                  <c:v>19.504921200966255</c:v>
                </c:pt>
                <c:pt idx="6254">
                  <c:v>19.504921200966255</c:v>
                </c:pt>
                <c:pt idx="6255">
                  <c:v>19.504921200966255</c:v>
                </c:pt>
                <c:pt idx="6256">
                  <c:v>19.504921200966255</c:v>
                </c:pt>
                <c:pt idx="6257">
                  <c:v>19.504921200966255</c:v>
                </c:pt>
                <c:pt idx="6258">
                  <c:v>19.504921200966255</c:v>
                </c:pt>
                <c:pt idx="6259">
                  <c:v>19.504921200966255</c:v>
                </c:pt>
                <c:pt idx="6260">
                  <c:v>19.504921200966255</c:v>
                </c:pt>
                <c:pt idx="6261">
                  <c:v>19.504921200966255</c:v>
                </c:pt>
                <c:pt idx="6262">
                  <c:v>19.504921200966255</c:v>
                </c:pt>
                <c:pt idx="6263">
                  <c:v>19.504921200966255</c:v>
                </c:pt>
                <c:pt idx="6264">
                  <c:v>19.504921200966255</c:v>
                </c:pt>
                <c:pt idx="6265">
                  <c:v>19.504921200966255</c:v>
                </c:pt>
                <c:pt idx="6266">
                  <c:v>19.504921200966255</c:v>
                </c:pt>
                <c:pt idx="6267">
                  <c:v>19.504921200966255</c:v>
                </c:pt>
                <c:pt idx="6268">
                  <c:v>19.504921200966255</c:v>
                </c:pt>
                <c:pt idx="6269">
                  <c:v>19.504921200966255</c:v>
                </c:pt>
                <c:pt idx="6270">
                  <c:v>19.504921200966255</c:v>
                </c:pt>
                <c:pt idx="6271">
                  <c:v>19.504921200966255</c:v>
                </c:pt>
                <c:pt idx="6272">
                  <c:v>19.504921200966255</c:v>
                </c:pt>
                <c:pt idx="6273">
                  <c:v>19.504921200966255</c:v>
                </c:pt>
                <c:pt idx="6274">
                  <c:v>19.504921200966255</c:v>
                </c:pt>
                <c:pt idx="6275">
                  <c:v>19.504921200966255</c:v>
                </c:pt>
                <c:pt idx="6276">
                  <c:v>19.504921200966255</c:v>
                </c:pt>
                <c:pt idx="6277">
                  <c:v>19.504921200966255</c:v>
                </c:pt>
                <c:pt idx="6278">
                  <c:v>19.504921200966255</c:v>
                </c:pt>
                <c:pt idx="6279">
                  <c:v>19.504921200966255</c:v>
                </c:pt>
                <c:pt idx="6280">
                  <c:v>19.504921200966255</c:v>
                </c:pt>
                <c:pt idx="6281">
                  <c:v>19.504921200966255</c:v>
                </c:pt>
                <c:pt idx="6282">
                  <c:v>19.504921200966255</c:v>
                </c:pt>
                <c:pt idx="6283">
                  <c:v>19.504921200966255</c:v>
                </c:pt>
                <c:pt idx="6284">
                  <c:v>19.504921200966255</c:v>
                </c:pt>
                <c:pt idx="6285">
                  <c:v>19.504921200966255</c:v>
                </c:pt>
                <c:pt idx="6286">
                  <c:v>19.504921200966255</c:v>
                </c:pt>
                <c:pt idx="6287">
                  <c:v>19.504921200966255</c:v>
                </c:pt>
                <c:pt idx="6288">
                  <c:v>19.504921200966255</c:v>
                </c:pt>
                <c:pt idx="6289">
                  <c:v>19.504921200966255</c:v>
                </c:pt>
                <c:pt idx="6290">
                  <c:v>19.504921200966255</c:v>
                </c:pt>
                <c:pt idx="6291">
                  <c:v>19.504921200966255</c:v>
                </c:pt>
                <c:pt idx="6292">
                  <c:v>19.504921200966255</c:v>
                </c:pt>
                <c:pt idx="6293">
                  <c:v>19.504921200966255</c:v>
                </c:pt>
                <c:pt idx="6294">
                  <c:v>19.504921200966255</c:v>
                </c:pt>
                <c:pt idx="6295">
                  <c:v>19.504921200966255</c:v>
                </c:pt>
                <c:pt idx="6296">
                  <c:v>19.504921200966255</c:v>
                </c:pt>
                <c:pt idx="6297">
                  <c:v>19.504921200966255</c:v>
                </c:pt>
                <c:pt idx="6298">
                  <c:v>19.504921200966255</c:v>
                </c:pt>
                <c:pt idx="6299">
                  <c:v>19.504921200966255</c:v>
                </c:pt>
                <c:pt idx="6300">
                  <c:v>19.504921200966255</c:v>
                </c:pt>
                <c:pt idx="6301">
                  <c:v>19.504921200966255</c:v>
                </c:pt>
                <c:pt idx="6302">
                  <c:v>19.504921200966255</c:v>
                </c:pt>
                <c:pt idx="6303">
                  <c:v>19.504921200966255</c:v>
                </c:pt>
                <c:pt idx="6304">
                  <c:v>19.504921200966255</c:v>
                </c:pt>
                <c:pt idx="6305">
                  <c:v>19.504921200966255</c:v>
                </c:pt>
                <c:pt idx="6306">
                  <c:v>19.504921200966255</c:v>
                </c:pt>
                <c:pt idx="6307">
                  <c:v>19.504921200966255</c:v>
                </c:pt>
                <c:pt idx="6308">
                  <c:v>19.504921200966255</c:v>
                </c:pt>
                <c:pt idx="6309">
                  <c:v>19.504921200966255</c:v>
                </c:pt>
                <c:pt idx="6310">
                  <c:v>19.504921200966255</c:v>
                </c:pt>
                <c:pt idx="6311">
                  <c:v>19.504921200966255</c:v>
                </c:pt>
                <c:pt idx="6312">
                  <c:v>19.504921200966255</c:v>
                </c:pt>
                <c:pt idx="6313">
                  <c:v>19.504921200966255</c:v>
                </c:pt>
                <c:pt idx="6314">
                  <c:v>19.504921200966255</c:v>
                </c:pt>
                <c:pt idx="6315">
                  <c:v>19.504921200966255</c:v>
                </c:pt>
                <c:pt idx="6316">
                  <c:v>19.504921200966255</c:v>
                </c:pt>
                <c:pt idx="6317">
                  <c:v>19.504921200966255</c:v>
                </c:pt>
                <c:pt idx="6318">
                  <c:v>19.504921200966255</c:v>
                </c:pt>
                <c:pt idx="6319">
                  <c:v>19.504921200966255</c:v>
                </c:pt>
                <c:pt idx="6320">
                  <c:v>19.504921200966255</c:v>
                </c:pt>
                <c:pt idx="6321">
                  <c:v>19.504921200966255</c:v>
                </c:pt>
                <c:pt idx="6322">
                  <c:v>19.504921200966255</c:v>
                </c:pt>
                <c:pt idx="6323">
                  <c:v>19.504921200966255</c:v>
                </c:pt>
                <c:pt idx="6324">
                  <c:v>19.504921200966255</c:v>
                </c:pt>
                <c:pt idx="6325">
                  <c:v>19.504921200966255</c:v>
                </c:pt>
                <c:pt idx="6326">
                  <c:v>19.504921200966255</c:v>
                </c:pt>
                <c:pt idx="6327">
                  <c:v>19.504921200966255</c:v>
                </c:pt>
                <c:pt idx="6328">
                  <c:v>19.504921200966255</c:v>
                </c:pt>
                <c:pt idx="6329">
                  <c:v>19.504921200966255</c:v>
                </c:pt>
                <c:pt idx="6330">
                  <c:v>19.504921200966255</c:v>
                </c:pt>
                <c:pt idx="6331">
                  <c:v>19.504921200966255</c:v>
                </c:pt>
                <c:pt idx="6332">
                  <c:v>19.504921200966255</c:v>
                </c:pt>
                <c:pt idx="6333">
                  <c:v>19.504921200966255</c:v>
                </c:pt>
                <c:pt idx="6334">
                  <c:v>19.504921200966255</c:v>
                </c:pt>
                <c:pt idx="6335">
                  <c:v>19.504921200966255</c:v>
                </c:pt>
                <c:pt idx="6336">
                  <c:v>19.504921200966255</c:v>
                </c:pt>
                <c:pt idx="6337">
                  <c:v>19.504921200966255</c:v>
                </c:pt>
                <c:pt idx="6338">
                  <c:v>19.504921200966255</c:v>
                </c:pt>
                <c:pt idx="6339">
                  <c:v>19.504921200966255</c:v>
                </c:pt>
                <c:pt idx="6340">
                  <c:v>19.504921200966255</c:v>
                </c:pt>
                <c:pt idx="6341">
                  <c:v>19.504921200966255</c:v>
                </c:pt>
                <c:pt idx="6342">
                  <c:v>19.504921200966255</c:v>
                </c:pt>
                <c:pt idx="6343">
                  <c:v>19.504921200966255</c:v>
                </c:pt>
                <c:pt idx="6344">
                  <c:v>19.504921200966255</c:v>
                </c:pt>
                <c:pt idx="6345">
                  <c:v>19.504921200966255</c:v>
                </c:pt>
                <c:pt idx="6346">
                  <c:v>19.504921200966255</c:v>
                </c:pt>
                <c:pt idx="6347">
                  <c:v>19.504921200966255</c:v>
                </c:pt>
                <c:pt idx="6348">
                  <c:v>19.504921200966255</c:v>
                </c:pt>
                <c:pt idx="6349">
                  <c:v>19.504921200966255</c:v>
                </c:pt>
                <c:pt idx="6350">
                  <c:v>19.504921200966255</c:v>
                </c:pt>
                <c:pt idx="6351">
                  <c:v>19.504921200966255</c:v>
                </c:pt>
                <c:pt idx="6352">
                  <c:v>19.504921200966255</c:v>
                </c:pt>
                <c:pt idx="6353">
                  <c:v>19.504921200966255</c:v>
                </c:pt>
                <c:pt idx="6354">
                  <c:v>19.504921200966255</c:v>
                </c:pt>
                <c:pt idx="6355">
                  <c:v>19.504921200966255</c:v>
                </c:pt>
                <c:pt idx="6356">
                  <c:v>19.504921200966255</c:v>
                </c:pt>
                <c:pt idx="6357">
                  <c:v>19.504921200966255</c:v>
                </c:pt>
                <c:pt idx="6358">
                  <c:v>19.504921200966255</c:v>
                </c:pt>
                <c:pt idx="6359">
                  <c:v>19.504921200966255</c:v>
                </c:pt>
                <c:pt idx="6360">
                  <c:v>19.504921200966255</c:v>
                </c:pt>
                <c:pt idx="6361">
                  <c:v>19.504921200966255</c:v>
                </c:pt>
                <c:pt idx="6362">
                  <c:v>19.504921200966255</c:v>
                </c:pt>
                <c:pt idx="6363">
                  <c:v>19.504921200966255</c:v>
                </c:pt>
                <c:pt idx="6364">
                  <c:v>19.504921200966255</c:v>
                </c:pt>
                <c:pt idx="6365">
                  <c:v>19.504921200966255</c:v>
                </c:pt>
                <c:pt idx="6366">
                  <c:v>19.504921200966255</c:v>
                </c:pt>
                <c:pt idx="6367">
                  <c:v>19.504921200966255</c:v>
                </c:pt>
                <c:pt idx="6368">
                  <c:v>19.504921200966255</c:v>
                </c:pt>
                <c:pt idx="6369">
                  <c:v>19.504921200966255</c:v>
                </c:pt>
                <c:pt idx="6370">
                  <c:v>19.504921200966255</c:v>
                </c:pt>
                <c:pt idx="6371">
                  <c:v>19.504921200966255</c:v>
                </c:pt>
                <c:pt idx="6372">
                  <c:v>19.504921200966255</c:v>
                </c:pt>
                <c:pt idx="6373">
                  <c:v>19.504921200966255</c:v>
                </c:pt>
                <c:pt idx="6374">
                  <c:v>19.504921200966255</c:v>
                </c:pt>
                <c:pt idx="6375">
                  <c:v>19.504921200966255</c:v>
                </c:pt>
                <c:pt idx="6376">
                  <c:v>19.504921200966255</c:v>
                </c:pt>
                <c:pt idx="6377">
                  <c:v>19.504921200966255</c:v>
                </c:pt>
                <c:pt idx="6378">
                  <c:v>19.504921200966255</c:v>
                </c:pt>
                <c:pt idx="6379">
                  <c:v>19.504921200966255</c:v>
                </c:pt>
                <c:pt idx="6380">
                  <c:v>19.504921200966255</c:v>
                </c:pt>
                <c:pt idx="6381">
                  <c:v>19.504921200966255</c:v>
                </c:pt>
                <c:pt idx="6382">
                  <c:v>19.504921200966255</c:v>
                </c:pt>
                <c:pt idx="6383">
                  <c:v>19.504921200966255</c:v>
                </c:pt>
                <c:pt idx="6384">
                  <c:v>19.504921200966255</c:v>
                </c:pt>
                <c:pt idx="6385">
                  <c:v>19.504921200966255</c:v>
                </c:pt>
                <c:pt idx="6386">
                  <c:v>19.504921200966255</c:v>
                </c:pt>
                <c:pt idx="6387">
                  <c:v>19.504921200966255</c:v>
                </c:pt>
                <c:pt idx="6388">
                  <c:v>19.504921200966255</c:v>
                </c:pt>
                <c:pt idx="6389">
                  <c:v>19.504921200966255</c:v>
                </c:pt>
                <c:pt idx="6390">
                  <c:v>19.504921200966255</c:v>
                </c:pt>
                <c:pt idx="6391">
                  <c:v>19.504921200966255</c:v>
                </c:pt>
                <c:pt idx="6392">
                  <c:v>19.504921200966255</c:v>
                </c:pt>
                <c:pt idx="6393">
                  <c:v>19.504921200966255</c:v>
                </c:pt>
                <c:pt idx="6394">
                  <c:v>19.504921200966255</c:v>
                </c:pt>
                <c:pt idx="6395">
                  <c:v>19.504921200966255</c:v>
                </c:pt>
                <c:pt idx="6396">
                  <c:v>19.504921200966255</c:v>
                </c:pt>
                <c:pt idx="6397">
                  <c:v>19.504921200966255</c:v>
                </c:pt>
                <c:pt idx="6398">
                  <c:v>19.504921200966255</c:v>
                </c:pt>
                <c:pt idx="6399">
                  <c:v>19.504921200966255</c:v>
                </c:pt>
                <c:pt idx="6400">
                  <c:v>19.504921200966255</c:v>
                </c:pt>
                <c:pt idx="6401">
                  <c:v>19.504921200966255</c:v>
                </c:pt>
                <c:pt idx="6402">
                  <c:v>19.504921200966255</c:v>
                </c:pt>
                <c:pt idx="6403">
                  <c:v>19.504921200966255</c:v>
                </c:pt>
                <c:pt idx="6404">
                  <c:v>19.504921200966255</c:v>
                </c:pt>
                <c:pt idx="6405">
                  <c:v>19.504921200966255</c:v>
                </c:pt>
                <c:pt idx="6406">
                  <c:v>19.504921200966255</c:v>
                </c:pt>
                <c:pt idx="6407">
                  <c:v>19.504921200966255</c:v>
                </c:pt>
                <c:pt idx="6408">
                  <c:v>19.504921200966255</c:v>
                </c:pt>
                <c:pt idx="6409">
                  <c:v>19.504921200966255</c:v>
                </c:pt>
                <c:pt idx="6410">
                  <c:v>19.504921200966255</c:v>
                </c:pt>
                <c:pt idx="6411">
                  <c:v>19.504921200966255</c:v>
                </c:pt>
                <c:pt idx="6412">
                  <c:v>19.504921200966255</c:v>
                </c:pt>
                <c:pt idx="6413">
                  <c:v>19.504921200966255</c:v>
                </c:pt>
                <c:pt idx="6414">
                  <c:v>19.504921200966255</c:v>
                </c:pt>
                <c:pt idx="6415">
                  <c:v>19.504921200966255</c:v>
                </c:pt>
                <c:pt idx="6416">
                  <c:v>19.504921200966255</c:v>
                </c:pt>
                <c:pt idx="6417">
                  <c:v>19.504921200966255</c:v>
                </c:pt>
                <c:pt idx="6418">
                  <c:v>19.504921200966255</c:v>
                </c:pt>
                <c:pt idx="6419">
                  <c:v>19.504921200966255</c:v>
                </c:pt>
                <c:pt idx="6420">
                  <c:v>19.504921200966255</c:v>
                </c:pt>
                <c:pt idx="6421">
                  <c:v>19.504921200966255</c:v>
                </c:pt>
                <c:pt idx="6422">
                  <c:v>19.504921200966255</c:v>
                </c:pt>
                <c:pt idx="6423">
                  <c:v>19.504921200966255</c:v>
                </c:pt>
                <c:pt idx="6424">
                  <c:v>19.504921200966255</c:v>
                </c:pt>
                <c:pt idx="6425">
                  <c:v>19.504921200966255</c:v>
                </c:pt>
                <c:pt idx="6426">
                  <c:v>19.504921200966255</c:v>
                </c:pt>
                <c:pt idx="6427">
                  <c:v>19.504921200966255</c:v>
                </c:pt>
                <c:pt idx="6428">
                  <c:v>19.504921200966255</c:v>
                </c:pt>
                <c:pt idx="6429">
                  <c:v>19.504921200966255</c:v>
                </c:pt>
                <c:pt idx="6430">
                  <c:v>19.504921200966255</c:v>
                </c:pt>
                <c:pt idx="6431">
                  <c:v>19.504921200966255</c:v>
                </c:pt>
                <c:pt idx="6432">
                  <c:v>19.504921200966255</c:v>
                </c:pt>
                <c:pt idx="6433">
                  <c:v>19.504921200966255</c:v>
                </c:pt>
                <c:pt idx="6434">
                  <c:v>19.504921200966255</c:v>
                </c:pt>
                <c:pt idx="6435">
                  <c:v>19.504921200966255</c:v>
                </c:pt>
                <c:pt idx="6436">
                  <c:v>19.504921200966255</c:v>
                </c:pt>
                <c:pt idx="6437">
                  <c:v>19.504921200966255</c:v>
                </c:pt>
                <c:pt idx="6438">
                  <c:v>19.504921200966255</c:v>
                </c:pt>
                <c:pt idx="6439">
                  <c:v>19.504921200966255</c:v>
                </c:pt>
                <c:pt idx="6440">
                  <c:v>19.504921200966255</c:v>
                </c:pt>
                <c:pt idx="6441">
                  <c:v>19.504921200966255</c:v>
                </c:pt>
                <c:pt idx="6442">
                  <c:v>19.504921200966255</c:v>
                </c:pt>
                <c:pt idx="6443">
                  <c:v>19.504921200966255</c:v>
                </c:pt>
                <c:pt idx="6444">
                  <c:v>19.504921200966255</c:v>
                </c:pt>
                <c:pt idx="6445">
                  <c:v>19.504921200966255</c:v>
                </c:pt>
                <c:pt idx="6446">
                  <c:v>19.504921200966255</c:v>
                </c:pt>
                <c:pt idx="6447">
                  <c:v>19.504921200966255</c:v>
                </c:pt>
                <c:pt idx="6448">
                  <c:v>19.504921200966255</c:v>
                </c:pt>
                <c:pt idx="6449">
                  <c:v>19.504921200966255</c:v>
                </c:pt>
                <c:pt idx="6450">
                  <c:v>19.504921200966255</c:v>
                </c:pt>
                <c:pt idx="6451">
                  <c:v>19.504921200966255</c:v>
                </c:pt>
                <c:pt idx="6452">
                  <c:v>19.504921200966255</c:v>
                </c:pt>
                <c:pt idx="6453">
                  <c:v>19.504921200966255</c:v>
                </c:pt>
                <c:pt idx="6454">
                  <c:v>19.504921200966255</c:v>
                </c:pt>
                <c:pt idx="6455">
                  <c:v>19.504921200966255</c:v>
                </c:pt>
                <c:pt idx="6456">
                  <c:v>19.504921200966255</c:v>
                </c:pt>
                <c:pt idx="6457">
                  <c:v>19.504921200966255</c:v>
                </c:pt>
                <c:pt idx="6458">
                  <c:v>19.504921200966255</c:v>
                </c:pt>
                <c:pt idx="6459">
                  <c:v>19.504921200966255</c:v>
                </c:pt>
                <c:pt idx="6460">
                  <c:v>19.504921200966255</c:v>
                </c:pt>
                <c:pt idx="6461">
                  <c:v>19.504921200966255</c:v>
                </c:pt>
                <c:pt idx="6462">
                  <c:v>19.504921200966255</c:v>
                </c:pt>
                <c:pt idx="6463">
                  <c:v>19.504921200966255</c:v>
                </c:pt>
                <c:pt idx="6464">
                  <c:v>19.504921200966255</c:v>
                </c:pt>
                <c:pt idx="6465">
                  <c:v>19.504921200966255</c:v>
                </c:pt>
                <c:pt idx="6466">
                  <c:v>19.504921200966255</c:v>
                </c:pt>
                <c:pt idx="6467">
                  <c:v>19.504921200966255</c:v>
                </c:pt>
                <c:pt idx="6468">
                  <c:v>19.504921200966255</c:v>
                </c:pt>
                <c:pt idx="6469">
                  <c:v>19.504921200966255</c:v>
                </c:pt>
                <c:pt idx="6470">
                  <c:v>19.504921200966255</c:v>
                </c:pt>
                <c:pt idx="6471">
                  <c:v>19.504921200966255</c:v>
                </c:pt>
                <c:pt idx="6472">
                  <c:v>19.504921200966255</c:v>
                </c:pt>
                <c:pt idx="6473">
                  <c:v>19.504921200966255</c:v>
                </c:pt>
                <c:pt idx="6474">
                  <c:v>19.504921200966255</c:v>
                </c:pt>
                <c:pt idx="6475">
                  <c:v>19.504921200966255</c:v>
                </c:pt>
                <c:pt idx="6476">
                  <c:v>19.504921200966255</c:v>
                </c:pt>
                <c:pt idx="6477">
                  <c:v>19.504921200966255</c:v>
                </c:pt>
                <c:pt idx="6478">
                  <c:v>19.504921200966255</c:v>
                </c:pt>
                <c:pt idx="6479">
                  <c:v>19.504921200966255</c:v>
                </c:pt>
                <c:pt idx="6480">
                  <c:v>19.504921200966255</c:v>
                </c:pt>
                <c:pt idx="6481">
                  <c:v>19.504921200966255</c:v>
                </c:pt>
                <c:pt idx="6482">
                  <c:v>19.504921200966255</c:v>
                </c:pt>
                <c:pt idx="6483">
                  <c:v>19.504921200966255</c:v>
                </c:pt>
                <c:pt idx="6484">
                  <c:v>19.504921200966255</c:v>
                </c:pt>
                <c:pt idx="6485">
                  <c:v>19.504921200966255</c:v>
                </c:pt>
                <c:pt idx="6486">
                  <c:v>19.504921200966255</c:v>
                </c:pt>
                <c:pt idx="6487">
                  <c:v>19.504921200966255</c:v>
                </c:pt>
                <c:pt idx="6488">
                  <c:v>19.504921200966255</c:v>
                </c:pt>
                <c:pt idx="6489">
                  <c:v>19.504921200966255</c:v>
                </c:pt>
                <c:pt idx="6490">
                  <c:v>19.504921200966255</c:v>
                </c:pt>
                <c:pt idx="6491">
                  <c:v>19.504921200966255</c:v>
                </c:pt>
                <c:pt idx="6492">
                  <c:v>19.504921200966255</c:v>
                </c:pt>
                <c:pt idx="6493">
                  <c:v>19.504921200966255</c:v>
                </c:pt>
                <c:pt idx="6494">
                  <c:v>19.504921200966255</c:v>
                </c:pt>
                <c:pt idx="6495">
                  <c:v>19.504921200966255</c:v>
                </c:pt>
                <c:pt idx="6496">
                  <c:v>19.504921200966255</c:v>
                </c:pt>
                <c:pt idx="6497">
                  <c:v>19.504921200966255</c:v>
                </c:pt>
                <c:pt idx="6498">
                  <c:v>19.504921200966255</c:v>
                </c:pt>
                <c:pt idx="6499">
                  <c:v>19.504921200966255</c:v>
                </c:pt>
                <c:pt idx="6500">
                  <c:v>19.504921200966255</c:v>
                </c:pt>
                <c:pt idx="6501">
                  <c:v>19.504921200966255</c:v>
                </c:pt>
                <c:pt idx="6502">
                  <c:v>19.504921200966255</c:v>
                </c:pt>
                <c:pt idx="6503">
                  <c:v>19.504921200966255</c:v>
                </c:pt>
                <c:pt idx="6504">
                  <c:v>19.504921200966255</c:v>
                </c:pt>
                <c:pt idx="6505">
                  <c:v>19.504921200966255</c:v>
                </c:pt>
                <c:pt idx="6506">
                  <c:v>19.504921200966255</c:v>
                </c:pt>
                <c:pt idx="6507">
                  <c:v>19.504921200966255</c:v>
                </c:pt>
                <c:pt idx="6508">
                  <c:v>19.504921200966255</c:v>
                </c:pt>
                <c:pt idx="6509">
                  <c:v>19.504921200966255</c:v>
                </c:pt>
                <c:pt idx="6510">
                  <c:v>19.504921200966255</c:v>
                </c:pt>
                <c:pt idx="6511">
                  <c:v>19.504921200966255</c:v>
                </c:pt>
                <c:pt idx="6512">
                  <c:v>19.504921200966255</c:v>
                </c:pt>
                <c:pt idx="6513">
                  <c:v>19.504921200966255</c:v>
                </c:pt>
                <c:pt idx="6514">
                  <c:v>19.504921200966255</c:v>
                </c:pt>
                <c:pt idx="6515">
                  <c:v>19.504921200966255</c:v>
                </c:pt>
                <c:pt idx="6516">
                  <c:v>19.504921200966255</c:v>
                </c:pt>
                <c:pt idx="6517">
                  <c:v>19.504921200966255</c:v>
                </c:pt>
                <c:pt idx="6518">
                  <c:v>19.504921200966255</c:v>
                </c:pt>
                <c:pt idx="6519">
                  <c:v>19.504921200966255</c:v>
                </c:pt>
                <c:pt idx="6520">
                  <c:v>19.504921200966255</c:v>
                </c:pt>
                <c:pt idx="6521">
                  <c:v>19.504921200966255</c:v>
                </c:pt>
                <c:pt idx="6522">
                  <c:v>19.504921200966255</c:v>
                </c:pt>
                <c:pt idx="6523">
                  <c:v>19.504921200966255</c:v>
                </c:pt>
                <c:pt idx="6524">
                  <c:v>19.504921200966255</c:v>
                </c:pt>
                <c:pt idx="6525">
                  <c:v>19.504921200966255</c:v>
                </c:pt>
                <c:pt idx="6526">
                  <c:v>19.504921200966255</c:v>
                </c:pt>
                <c:pt idx="6527">
                  <c:v>19.504921200966255</c:v>
                </c:pt>
                <c:pt idx="6528">
                  <c:v>19.504921200966255</c:v>
                </c:pt>
                <c:pt idx="6529">
                  <c:v>19.504921200966255</c:v>
                </c:pt>
                <c:pt idx="6530">
                  <c:v>19.504921200966255</c:v>
                </c:pt>
                <c:pt idx="6531">
                  <c:v>19.504921200966255</c:v>
                </c:pt>
                <c:pt idx="6532">
                  <c:v>19.504921200966255</c:v>
                </c:pt>
                <c:pt idx="6533">
                  <c:v>19.504921200966255</c:v>
                </c:pt>
                <c:pt idx="6534">
                  <c:v>19.504921200966255</c:v>
                </c:pt>
                <c:pt idx="6535">
                  <c:v>19.504921200966255</c:v>
                </c:pt>
                <c:pt idx="6536">
                  <c:v>19.504921200966255</c:v>
                </c:pt>
                <c:pt idx="6537">
                  <c:v>19.504921200966255</c:v>
                </c:pt>
                <c:pt idx="6538">
                  <c:v>19.504921200966255</c:v>
                </c:pt>
                <c:pt idx="6539">
                  <c:v>19.504921200966255</c:v>
                </c:pt>
                <c:pt idx="6540">
                  <c:v>19.504921200966255</c:v>
                </c:pt>
                <c:pt idx="6541">
                  <c:v>19.504921200966255</c:v>
                </c:pt>
                <c:pt idx="6542">
                  <c:v>19.504921200966255</c:v>
                </c:pt>
                <c:pt idx="6543">
                  <c:v>19.504921200966255</c:v>
                </c:pt>
                <c:pt idx="6544">
                  <c:v>19.504921200966255</c:v>
                </c:pt>
                <c:pt idx="6545">
                  <c:v>19.504921200966255</c:v>
                </c:pt>
                <c:pt idx="6546">
                  <c:v>19.504921200966255</c:v>
                </c:pt>
                <c:pt idx="6547">
                  <c:v>19.504921200966255</c:v>
                </c:pt>
                <c:pt idx="6548">
                  <c:v>19.504921200966255</c:v>
                </c:pt>
                <c:pt idx="6549">
                  <c:v>19.504921200966255</c:v>
                </c:pt>
                <c:pt idx="6550">
                  <c:v>19.504921200966255</c:v>
                </c:pt>
                <c:pt idx="6551">
                  <c:v>19.504921200966255</c:v>
                </c:pt>
                <c:pt idx="6552">
                  <c:v>19.504921200966255</c:v>
                </c:pt>
                <c:pt idx="6553">
                  <c:v>19.504921200966255</c:v>
                </c:pt>
                <c:pt idx="6554">
                  <c:v>19.504921200966255</c:v>
                </c:pt>
                <c:pt idx="6555">
                  <c:v>19.504921200966255</c:v>
                </c:pt>
                <c:pt idx="6556">
                  <c:v>19.504921200966255</c:v>
                </c:pt>
                <c:pt idx="6557">
                  <c:v>19.504921200966255</c:v>
                </c:pt>
                <c:pt idx="6558">
                  <c:v>19.504921200966255</c:v>
                </c:pt>
                <c:pt idx="6559">
                  <c:v>19.504921200966255</c:v>
                </c:pt>
                <c:pt idx="6560">
                  <c:v>19.504921200966255</c:v>
                </c:pt>
                <c:pt idx="6561">
                  <c:v>19.504921200966255</c:v>
                </c:pt>
                <c:pt idx="6562">
                  <c:v>19.504921200966255</c:v>
                </c:pt>
                <c:pt idx="6563">
                  <c:v>19.504921200966255</c:v>
                </c:pt>
                <c:pt idx="6564">
                  <c:v>19.504921200966255</c:v>
                </c:pt>
                <c:pt idx="6565">
                  <c:v>19.504921200966255</c:v>
                </c:pt>
                <c:pt idx="6566">
                  <c:v>19.504921200966255</c:v>
                </c:pt>
                <c:pt idx="6567">
                  <c:v>19.504921200966255</c:v>
                </c:pt>
                <c:pt idx="6568">
                  <c:v>19.504921200966255</c:v>
                </c:pt>
                <c:pt idx="6569">
                  <c:v>19.504921200966255</c:v>
                </c:pt>
                <c:pt idx="6570">
                  <c:v>19.504921200966255</c:v>
                </c:pt>
                <c:pt idx="6571">
                  <c:v>19.504921200966255</c:v>
                </c:pt>
                <c:pt idx="6572">
                  <c:v>19.504921200966255</c:v>
                </c:pt>
                <c:pt idx="6573">
                  <c:v>19.504921200966255</c:v>
                </c:pt>
                <c:pt idx="6574">
                  <c:v>19.504921200966255</c:v>
                </c:pt>
                <c:pt idx="6575">
                  <c:v>19.504921200966255</c:v>
                </c:pt>
                <c:pt idx="6576">
                  <c:v>19.504921200966255</c:v>
                </c:pt>
                <c:pt idx="6577">
                  <c:v>19.504921200966255</c:v>
                </c:pt>
                <c:pt idx="6578">
                  <c:v>19.504921200966255</c:v>
                </c:pt>
                <c:pt idx="6579">
                  <c:v>19.504921200966255</c:v>
                </c:pt>
                <c:pt idx="6580">
                  <c:v>19.504921200966255</c:v>
                </c:pt>
                <c:pt idx="6581">
                  <c:v>19.504921200966255</c:v>
                </c:pt>
                <c:pt idx="6582">
                  <c:v>19.504921200966255</c:v>
                </c:pt>
                <c:pt idx="6583">
                  <c:v>19.504921200966255</c:v>
                </c:pt>
                <c:pt idx="6584">
                  <c:v>19.504921200966255</c:v>
                </c:pt>
                <c:pt idx="6585">
                  <c:v>19.504921200966255</c:v>
                </c:pt>
                <c:pt idx="6586">
                  <c:v>19.504921200966255</c:v>
                </c:pt>
                <c:pt idx="6587">
                  <c:v>19.504921200966255</c:v>
                </c:pt>
                <c:pt idx="6588">
                  <c:v>19.504921200966255</c:v>
                </c:pt>
                <c:pt idx="6589">
                  <c:v>19.504921200966255</c:v>
                </c:pt>
                <c:pt idx="6590">
                  <c:v>19.504921200966255</c:v>
                </c:pt>
                <c:pt idx="6591">
                  <c:v>19.504921200966255</c:v>
                </c:pt>
                <c:pt idx="6592">
                  <c:v>19.504921200966255</c:v>
                </c:pt>
                <c:pt idx="6593">
                  <c:v>19.504921200966255</c:v>
                </c:pt>
                <c:pt idx="6594">
                  <c:v>19.504921200966255</c:v>
                </c:pt>
                <c:pt idx="6595">
                  <c:v>19.504921200966255</c:v>
                </c:pt>
                <c:pt idx="6596">
                  <c:v>19.504921200966255</c:v>
                </c:pt>
                <c:pt idx="6597">
                  <c:v>19.504921200966255</c:v>
                </c:pt>
                <c:pt idx="6598">
                  <c:v>19.504921200966255</c:v>
                </c:pt>
                <c:pt idx="6599">
                  <c:v>19.504921200966255</c:v>
                </c:pt>
                <c:pt idx="6600">
                  <c:v>19.504921200966255</c:v>
                </c:pt>
                <c:pt idx="6601">
                  <c:v>19.504921200966255</c:v>
                </c:pt>
                <c:pt idx="6602">
                  <c:v>19.504921200966255</c:v>
                </c:pt>
                <c:pt idx="6603">
                  <c:v>19.504921200966255</c:v>
                </c:pt>
                <c:pt idx="6604">
                  <c:v>19.504921200966255</c:v>
                </c:pt>
                <c:pt idx="6605">
                  <c:v>19.504921200966255</c:v>
                </c:pt>
                <c:pt idx="6606">
                  <c:v>19.504921200966255</c:v>
                </c:pt>
                <c:pt idx="6607">
                  <c:v>19.504921200966255</c:v>
                </c:pt>
                <c:pt idx="6608">
                  <c:v>19.504921200966255</c:v>
                </c:pt>
                <c:pt idx="6609">
                  <c:v>19.504921200966255</c:v>
                </c:pt>
                <c:pt idx="6610">
                  <c:v>19.504921200966255</c:v>
                </c:pt>
                <c:pt idx="6611">
                  <c:v>19.504921200966255</c:v>
                </c:pt>
                <c:pt idx="6612">
                  <c:v>19.504921200966255</c:v>
                </c:pt>
                <c:pt idx="6613">
                  <c:v>19.504921200966255</c:v>
                </c:pt>
                <c:pt idx="6614">
                  <c:v>19.504921200966255</c:v>
                </c:pt>
                <c:pt idx="6615">
                  <c:v>19.504921200966255</c:v>
                </c:pt>
                <c:pt idx="6616">
                  <c:v>19.504921200966255</c:v>
                </c:pt>
                <c:pt idx="6617">
                  <c:v>19.504921200966255</c:v>
                </c:pt>
                <c:pt idx="6618">
                  <c:v>19.504921200966255</c:v>
                </c:pt>
                <c:pt idx="6619">
                  <c:v>19.504921200966255</c:v>
                </c:pt>
                <c:pt idx="6620">
                  <c:v>19.504921200966255</c:v>
                </c:pt>
                <c:pt idx="6621">
                  <c:v>19.504921200966255</c:v>
                </c:pt>
                <c:pt idx="6622">
                  <c:v>19.504921200966255</c:v>
                </c:pt>
                <c:pt idx="6623">
                  <c:v>19.504921200966255</c:v>
                </c:pt>
                <c:pt idx="6624">
                  <c:v>19.504921200966255</c:v>
                </c:pt>
                <c:pt idx="6625">
                  <c:v>19.504921200966255</c:v>
                </c:pt>
                <c:pt idx="6626">
                  <c:v>19.504921200966255</c:v>
                </c:pt>
                <c:pt idx="6627">
                  <c:v>19.504921200966255</c:v>
                </c:pt>
                <c:pt idx="6628">
                  <c:v>19.504921200966255</c:v>
                </c:pt>
                <c:pt idx="6629">
                  <c:v>19.504921200966255</c:v>
                </c:pt>
                <c:pt idx="6630">
                  <c:v>19.504921200966255</c:v>
                </c:pt>
                <c:pt idx="6631">
                  <c:v>19.504921200966255</c:v>
                </c:pt>
                <c:pt idx="6632">
                  <c:v>19.504921200966255</c:v>
                </c:pt>
                <c:pt idx="6633">
                  <c:v>19.504921200966255</c:v>
                </c:pt>
                <c:pt idx="6634">
                  <c:v>19.504921200966255</c:v>
                </c:pt>
                <c:pt idx="6635">
                  <c:v>19.504921200966255</c:v>
                </c:pt>
                <c:pt idx="6636">
                  <c:v>19.504921200966255</c:v>
                </c:pt>
                <c:pt idx="6637">
                  <c:v>19.504921200966255</c:v>
                </c:pt>
                <c:pt idx="6638">
                  <c:v>19.504921200966255</c:v>
                </c:pt>
                <c:pt idx="6639">
                  <c:v>19.504921200966255</c:v>
                </c:pt>
                <c:pt idx="6640">
                  <c:v>19.504921200966255</c:v>
                </c:pt>
                <c:pt idx="6641">
                  <c:v>19.504921200966255</c:v>
                </c:pt>
                <c:pt idx="6642">
                  <c:v>19.504921200966255</c:v>
                </c:pt>
                <c:pt idx="6643">
                  <c:v>19.504921200966255</c:v>
                </c:pt>
                <c:pt idx="6644">
                  <c:v>19.504921200966255</c:v>
                </c:pt>
                <c:pt idx="6645">
                  <c:v>19.504921200966255</c:v>
                </c:pt>
                <c:pt idx="6646">
                  <c:v>19.504921200966255</c:v>
                </c:pt>
                <c:pt idx="6647">
                  <c:v>19.504921200966255</c:v>
                </c:pt>
                <c:pt idx="6648">
                  <c:v>19.504921200966255</c:v>
                </c:pt>
                <c:pt idx="6649">
                  <c:v>19.504921200966255</c:v>
                </c:pt>
                <c:pt idx="6650">
                  <c:v>19.504921200966255</c:v>
                </c:pt>
                <c:pt idx="6651">
                  <c:v>19.504921200966255</c:v>
                </c:pt>
                <c:pt idx="6652">
                  <c:v>19.504921200966255</c:v>
                </c:pt>
                <c:pt idx="6653">
                  <c:v>19.504921200966255</c:v>
                </c:pt>
                <c:pt idx="6654">
                  <c:v>19.504921200966255</c:v>
                </c:pt>
                <c:pt idx="6655">
                  <c:v>19.504921200966255</c:v>
                </c:pt>
                <c:pt idx="6656">
                  <c:v>19.504921200966255</c:v>
                </c:pt>
                <c:pt idx="6657">
                  <c:v>19.504921200966255</c:v>
                </c:pt>
                <c:pt idx="6658">
                  <c:v>19.504921200966255</c:v>
                </c:pt>
                <c:pt idx="6659">
                  <c:v>19.504921200966255</c:v>
                </c:pt>
                <c:pt idx="6660">
                  <c:v>19.504921200966255</c:v>
                </c:pt>
                <c:pt idx="6661">
                  <c:v>19.504921200966255</c:v>
                </c:pt>
                <c:pt idx="6662">
                  <c:v>19.504921200966255</c:v>
                </c:pt>
                <c:pt idx="6663">
                  <c:v>19.504921200966255</c:v>
                </c:pt>
                <c:pt idx="6664">
                  <c:v>19.504921200966255</c:v>
                </c:pt>
                <c:pt idx="6665">
                  <c:v>19.504921200966255</c:v>
                </c:pt>
                <c:pt idx="6666">
                  <c:v>19.504921200966255</c:v>
                </c:pt>
                <c:pt idx="6667">
                  <c:v>19.504921200966255</c:v>
                </c:pt>
                <c:pt idx="6668">
                  <c:v>19.504921200966255</c:v>
                </c:pt>
                <c:pt idx="6669">
                  <c:v>19.504921200966255</c:v>
                </c:pt>
                <c:pt idx="6670">
                  <c:v>19.504921200966255</c:v>
                </c:pt>
                <c:pt idx="6671">
                  <c:v>19.504921200966255</c:v>
                </c:pt>
                <c:pt idx="6672">
                  <c:v>19.504921200966255</c:v>
                </c:pt>
                <c:pt idx="6673">
                  <c:v>19.504921200966255</c:v>
                </c:pt>
                <c:pt idx="6674">
                  <c:v>19.504921200966255</c:v>
                </c:pt>
                <c:pt idx="6675">
                  <c:v>19.504921200966255</c:v>
                </c:pt>
                <c:pt idx="6676">
                  <c:v>19.504921200966255</c:v>
                </c:pt>
                <c:pt idx="6677">
                  <c:v>19.504921200966255</c:v>
                </c:pt>
                <c:pt idx="6678">
                  <c:v>19.504921200966255</c:v>
                </c:pt>
                <c:pt idx="6679">
                  <c:v>19.504921200966255</c:v>
                </c:pt>
                <c:pt idx="6680">
                  <c:v>19.504921200966255</c:v>
                </c:pt>
                <c:pt idx="6681">
                  <c:v>19.504921200966255</c:v>
                </c:pt>
                <c:pt idx="6682">
                  <c:v>19.504921200966255</c:v>
                </c:pt>
                <c:pt idx="6683">
                  <c:v>19.504921200966255</c:v>
                </c:pt>
                <c:pt idx="6684">
                  <c:v>19.504921200966255</c:v>
                </c:pt>
                <c:pt idx="6685">
                  <c:v>19.504921200966255</c:v>
                </c:pt>
                <c:pt idx="6686">
                  <c:v>19.504921200966255</c:v>
                </c:pt>
                <c:pt idx="6687">
                  <c:v>19.504921200966255</c:v>
                </c:pt>
                <c:pt idx="6688">
                  <c:v>19.504921200966255</c:v>
                </c:pt>
                <c:pt idx="6689">
                  <c:v>19.504921200966255</c:v>
                </c:pt>
                <c:pt idx="6690">
                  <c:v>19.504921200966255</c:v>
                </c:pt>
                <c:pt idx="6691">
                  <c:v>19.504921200966255</c:v>
                </c:pt>
                <c:pt idx="6692">
                  <c:v>19.504921200966255</c:v>
                </c:pt>
                <c:pt idx="6693">
                  <c:v>19.504921200966255</c:v>
                </c:pt>
                <c:pt idx="6694">
                  <c:v>19.504921200966255</c:v>
                </c:pt>
                <c:pt idx="6695">
                  <c:v>19.504921200966255</c:v>
                </c:pt>
                <c:pt idx="6696">
                  <c:v>19.504921200966255</c:v>
                </c:pt>
                <c:pt idx="6697">
                  <c:v>19.504921200966255</c:v>
                </c:pt>
                <c:pt idx="6698">
                  <c:v>19.504921200966255</c:v>
                </c:pt>
                <c:pt idx="6699">
                  <c:v>19.504921200966255</c:v>
                </c:pt>
                <c:pt idx="6700">
                  <c:v>19.504921200966255</c:v>
                </c:pt>
                <c:pt idx="6701">
                  <c:v>19.504921200966255</c:v>
                </c:pt>
                <c:pt idx="6702">
                  <c:v>19.504921200966255</c:v>
                </c:pt>
                <c:pt idx="6703">
                  <c:v>19.504921200966255</c:v>
                </c:pt>
                <c:pt idx="6704">
                  <c:v>19.504921200966255</c:v>
                </c:pt>
                <c:pt idx="6705">
                  <c:v>19.504921200966255</c:v>
                </c:pt>
                <c:pt idx="6706">
                  <c:v>19.504921200966255</c:v>
                </c:pt>
                <c:pt idx="6707">
                  <c:v>19.504921200966255</c:v>
                </c:pt>
                <c:pt idx="6708">
                  <c:v>19.504921200966255</c:v>
                </c:pt>
                <c:pt idx="6709">
                  <c:v>19.504921200966255</c:v>
                </c:pt>
                <c:pt idx="6710">
                  <c:v>19.504921200966255</c:v>
                </c:pt>
                <c:pt idx="6711">
                  <c:v>19.504921200966255</c:v>
                </c:pt>
                <c:pt idx="6712">
                  <c:v>19.504921200966255</c:v>
                </c:pt>
                <c:pt idx="6713">
                  <c:v>19.504921200966255</c:v>
                </c:pt>
                <c:pt idx="6714">
                  <c:v>19.504921200966255</c:v>
                </c:pt>
                <c:pt idx="6715">
                  <c:v>19.504921200966255</c:v>
                </c:pt>
                <c:pt idx="6716">
                  <c:v>19.504921200966255</c:v>
                </c:pt>
                <c:pt idx="6717">
                  <c:v>19.504921200966255</c:v>
                </c:pt>
                <c:pt idx="6718">
                  <c:v>19.504921200966255</c:v>
                </c:pt>
                <c:pt idx="6719">
                  <c:v>19.504921200966255</c:v>
                </c:pt>
                <c:pt idx="6720">
                  <c:v>19.504921200966255</c:v>
                </c:pt>
                <c:pt idx="6721">
                  <c:v>19.504921200966255</c:v>
                </c:pt>
                <c:pt idx="6722">
                  <c:v>19.504921200966255</c:v>
                </c:pt>
                <c:pt idx="6723">
                  <c:v>19.504921200966255</c:v>
                </c:pt>
                <c:pt idx="6724">
                  <c:v>19.504921200966255</c:v>
                </c:pt>
                <c:pt idx="6725">
                  <c:v>19.504921200966255</c:v>
                </c:pt>
                <c:pt idx="6726">
                  <c:v>19.504921200966255</c:v>
                </c:pt>
                <c:pt idx="6727">
                  <c:v>19.504921200966255</c:v>
                </c:pt>
                <c:pt idx="6728">
                  <c:v>19.504921200966255</c:v>
                </c:pt>
                <c:pt idx="6729">
                  <c:v>19.504921200966255</c:v>
                </c:pt>
                <c:pt idx="6730">
                  <c:v>19.504921200966255</c:v>
                </c:pt>
                <c:pt idx="6731">
                  <c:v>19.504921200966255</c:v>
                </c:pt>
                <c:pt idx="6732">
                  <c:v>19.504921200966255</c:v>
                </c:pt>
                <c:pt idx="6733">
                  <c:v>19.504921200966255</c:v>
                </c:pt>
                <c:pt idx="6734">
                  <c:v>19.504921200966255</c:v>
                </c:pt>
                <c:pt idx="6735">
                  <c:v>19.504921200966255</c:v>
                </c:pt>
                <c:pt idx="6736">
                  <c:v>19.504921200966255</c:v>
                </c:pt>
                <c:pt idx="6737">
                  <c:v>19.504921200966255</c:v>
                </c:pt>
                <c:pt idx="6738">
                  <c:v>19.504921200966255</c:v>
                </c:pt>
                <c:pt idx="6739">
                  <c:v>19.504921200966255</c:v>
                </c:pt>
                <c:pt idx="6740">
                  <c:v>19.504921200966255</c:v>
                </c:pt>
                <c:pt idx="6741">
                  <c:v>19.504921200966255</c:v>
                </c:pt>
                <c:pt idx="6742">
                  <c:v>19.504921200966255</c:v>
                </c:pt>
                <c:pt idx="6743">
                  <c:v>19.504921200966255</c:v>
                </c:pt>
                <c:pt idx="6744">
                  <c:v>19.504921200966255</c:v>
                </c:pt>
                <c:pt idx="6745">
                  <c:v>19.504921200966255</c:v>
                </c:pt>
                <c:pt idx="6746">
                  <c:v>19.504921200966255</c:v>
                </c:pt>
                <c:pt idx="6747">
                  <c:v>19.504921200966255</c:v>
                </c:pt>
                <c:pt idx="6748">
                  <c:v>19.504921200966255</c:v>
                </c:pt>
                <c:pt idx="6749">
                  <c:v>19.504921200966255</c:v>
                </c:pt>
                <c:pt idx="6750">
                  <c:v>19.504921200966255</c:v>
                </c:pt>
                <c:pt idx="6751">
                  <c:v>19.504921200966255</c:v>
                </c:pt>
                <c:pt idx="6752">
                  <c:v>19.504921200966255</c:v>
                </c:pt>
                <c:pt idx="6753">
                  <c:v>19.504921200966255</c:v>
                </c:pt>
                <c:pt idx="6754">
                  <c:v>19.504921200966255</c:v>
                </c:pt>
                <c:pt idx="6755">
                  <c:v>19.504921200966255</c:v>
                </c:pt>
                <c:pt idx="6756">
                  <c:v>19.504921200966255</c:v>
                </c:pt>
                <c:pt idx="6757">
                  <c:v>19.504921200966255</c:v>
                </c:pt>
                <c:pt idx="6758">
                  <c:v>19.504921200966255</c:v>
                </c:pt>
                <c:pt idx="6759">
                  <c:v>19.504921200966255</c:v>
                </c:pt>
                <c:pt idx="6760">
                  <c:v>19.504921200966255</c:v>
                </c:pt>
                <c:pt idx="6761">
                  <c:v>19.504921200966255</c:v>
                </c:pt>
                <c:pt idx="6762">
                  <c:v>19.504921200966255</c:v>
                </c:pt>
                <c:pt idx="6763">
                  <c:v>19.504921200966255</c:v>
                </c:pt>
                <c:pt idx="6764">
                  <c:v>19.504921200966255</c:v>
                </c:pt>
                <c:pt idx="6765">
                  <c:v>19.504921200966255</c:v>
                </c:pt>
                <c:pt idx="6766">
                  <c:v>19.504921200966255</c:v>
                </c:pt>
                <c:pt idx="6767">
                  <c:v>19.504921200966255</c:v>
                </c:pt>
                <c:pt idx="6768">
                  <c:v>19.504921200966255</c:v>
                </c:pt>
                <c:pt idx="6769">
                  <c:v>19.504921200966255</c:v>
                </c:pt>
                <c:pt idx="6770">
                  <c:v>19.504921200966255</c:v>
                </c:pt>
                <c:pt idx="6771">
                  <c:v>19.504921200966255</c:v>
                </c:pt>
                <c:pt idx="6772">
                  <c:v>19.504921200966255</c:v>
                </c:pt>
                <c:pt idx="6773">
                  <c:v>19.504921200966255</c:v>
                </c:pt>
                <c:pt idx="6774">
                  <c:v>19.504921200966255</c:v>
                </c:pt>
                <c:pt idx="6775">
                  <c:v>19.504921200966255</c:v>
                </c:pt>
                <c:pt idx="6776">
                  <c:v>19.504921200966255</c:v>
                </c:pt>
                <c:pt idx="6777">
                  <c:v>19.504921200966255</c:v>
                </c:pt>
                <c:pt idx="6778">
                  <c:v>19.504921200966255</c:v>
                </c:pt>
                <c:pt idx="6779">
                  <c:v>19.504921200966255</c:v>
                </c:pt>
                <c:pt idx="6780">
                  <c:v>19.504921200966255</c:v>
                </c:pt>
                <c:pt idx="6781">
                  <c:v>19.504921200966255</c:v>
                </c:pt>
                <c:pt idx="6782">
                  <c:v>19.504921200966255</c:v>
                </c:pt>
                <c:pt idx="6783">
                  <c:v>19.504921200966255</c:v>
                </c:pt>
                <c:pt idx="6784">
                  <c:v>19.504921200966255</c:v>
                </c:pt>
                <c:pt idx="6785">
                  <c:v>19.504921200966255</c:v>
                </c:pt>
                <c:pt idx="6786">
                  <c:v>19.504921200966255</c:v>
                </c:pt>
                <c:pt idx="6787">
                  <c:v>19.504921200966255</c:v>
                </c:pt>
                <c:pt idx="6788">
                  <c:v>19.504921200966255</c:v>
                </c:pt>
                <c:pt idx="6789">
                  <c:v>19.504921200966255</c:v>
                </c:pt>
                <c:pt idx="6790">
                  <c:v>19.504921200966255</c:v>
                </c:pt>
                <c:pt idx="6791">
                  <c:v>19.504921200966255</c:v>
                </c:pt>
                <c:pt idx="6792">
                  <c:v>19.504921200966255</c:v>
                </c:pt>
                <c:pt idx="6793">
                  <c:v>19.504921200966255</c:v>
                </c:pt>
                <c:pt idx="6794">
                  <c:v>19.504921200966255</c:v>
                </c:pt>
                <c:pt idx="6795">
                  <c:v>19.504921200966255</c:v>
                </c:pt>
                <c:pt idx="6796">
                  <c:v>19.504921200966255</c:v>
                </c:pt>
                <c:pt idx="6797">
                  <c:v>19.504921200966255</c:v>
                </c:pt>
                <c:pt idx="6798">
                  <c:v>19.504921200966255</c:v>
                </c:pt>
                <c:pt idx="6799">
                  <c:v>19.504921200966255</c:v>
                </c:pt>
                <c:pt idx="6800">
                  <c:v>19.504921200966255</c:v>
                </c:pt>
                <c:pt idx="6801">
                  <c:v>19.504921200966255</c:v>
                </c:pt>
                <c:pt idx="6802">
                  <c:v>19.504921200966255</c:v>
                </c:pt>
                <c:pt idx="6803">
                  <c:v>19.504921200966255</c:v>
                </c:pt>
                <c:pt idx="6804">
                  <c:v>19.504921200966255</c:v>
                </c:pt>
                <c:pt idx="6805">
                  <c:v>19.504921200966255</c:v>
                </c:pt>
                <c:pt idx="6806">
                  <c:v>19.504921200966255</c:v>
                </c:pt>
                <c:pt idx="6807">
                  <c:v>19.504921200966255</c:v>
                </c:pt>
                <c:pt idx="6808">
                  <c:v>19.504921200966255</c:v>
                </c:pt>
                <c:pt idx="6809">
                  <c:v>19.504921200966255</c:v>
                </c:pt>
                <c:pt idx="6810">
                  <c:v>19.504921200966255</c:v>
                </c:pt>
                <c:pt idx="6811">
                  <c:v>19.504921200966255</c:v>
                </c:pt>
                <c:pt idx="6812">
                  <c:v>19.504921200966255</c:v>
                </c:pt>
                <c:pt idx="6813">
                  <c:v>19.504921200966255</c:v>
                </c:pt>
                <c:pt idx="6814">
                  <c:v>19.504921200966255</c:v>
                </c:pt>
                <c:pt idx="6815">
                  <c:v>19.504921200966255</c:v>
                </c:pt>
                <c:pt idx="6816">
                  <c:v>19.504921200966255</c:v>
                </c:pt>
                <c:pt idx="6817">
                  <c:v>19.504921200966255</c:v>
                </c:pt>
                <c:pt idx="6818">
                  <c:v>19.504921200966255</c:v>
                </c:pt>
                <c:pt idx="6819">
                  <c:v>19.504921200966255</c:v>
                </c:pt>
                <c:pt idx="6820">
                  <c:v>19.504921200966255</c:v>
                </c:pt>
                <c:pt idx="6821">
                  <c:v>19.504921200966255</c:v>
                </c:pt>
                <c:pt idx="6822">
                  <c:v>19.504921200966255</c:v>
                </c:pt>
                <c:pt idx="6823">
                  <c:v>19.504921200966255</c:v>
                </c:pt>
                <c:pt idx="6824">
                  <c:v>19.504921200966255</c:v>
                </c:pt>
                <c:pt idx="6825">
                  <c:v>19.504921200966255</c:v>
                </c:pt>
                <c:pt idx="6826">
                  <c:v>19.504921200966255</c:v>
                </c:pt>
                <c:pt idx="6827">
                  <c:v>19.504921200966255</c:v>
                </c:pt>
                <c:pt idx="6828">
                  <c:v>19.504921200966255</c:v>
                </c:pt>
                <c:pt idx="6829">
                  <c:v>19.504921200966255</c:v>
                </c:pt>
                <c:pt idx="6830">
                  <c:v>19.504921200966255</c:v>
                </c:pt>
                <c:pt idx="6831">
                  <c:v>19.504921200966255</c:v>
                </c:pt>
                <c:pt idx="6832">
                  <c:v>19.504921200966255</c:v>
                </c:pt>
                <c:pt idx="6833">
                  <c:v>19.504921200966255</c:v>
                </c:pt>
                <c:pt idx="6834">
                  <c:v>19.504921200966255</c:v>
                </c:pt>
                <c:pt idx="6835">
                  <c:v>19.504921200966255</c:v>
                </c:pt>
                <c:pt idx="6836">
                  <c:v>19.504921200966255</c:v>
                </c:pt>
                <c:pt idx="6837">
                  <c:v>19.504921200966255</c:v>
                </c:pt>
                <c:pt idx="6838">
                  <c:v>19.504921200966255</c:v>
                </c:pt>
                <c:pt idx="6839">
                  <c:v>19.504921200966255</c:v>
                </c:pt>
                <c:pt idx="6840">
                  <c:v>19.504921200966255</c:v>
                </c:pt>
                <c:pt idx="6841">
                  <c:v>19.504921200966255</c:v>
                </c:pt>
                <c:pt idx="6842">
                  <c:v>19.504921200966255</c:v>
                </c:pt>
                <c:pt idx="6843">
                  <c:v>19.504921200966255</c:v>
                </c:pt>
                <c:pt idx="6844">
                  <c:v>19.504921200966255</c:v>
                </c:pt>
                <c:pt idx="6845">
                  <c:v>19.504921200966255</c:v>
                </c:pt>
                <c:pt idx="6846">
                  <c:v>19.504921200966255</c:v>
                </c:pt>
                <c:pt idx="6847">
                  <c:v>19.504921200966255</c:v>
                </c:pt>
                <c:pt idx="6848">
                  <c:v>19.504921200966255</c:v>
                </c:pt>
                <c:pt idx="6849">
                  <c:v>19.504921200966255</c:v>
                </c:pt>
                <c:pt idx="6850">
                  <c:v>19.504921200966255</c:v>
                </c:pt>
                <c:pt idx="6851">
                  <c:v>19.504921200966255</c:v>
                </c:pt>
                <c:pt idx="6852">
                  <c:v>19.504921200966255</c:v>
                </c:pt>
                <c:pt idx="6853">
                  <c:v>19.504921200966255</c:v>
                </c:pt>
                <c:pt idx="6854">
                  <c:v>19.504921200966255</c:v>
                </c:pt>
                <c:pt idx="6855">
                  <c:v>19.504921200966255</c:v>
                </c:pt>
                <c:pt idx="6856">
                  <c:v>19.504921200966255</c:v>
                </c:pt>
                <c:pt idx="6857">
                  <c:v>19.504921200966255</c:v>
                </c:pt>
                <c:pt idx="6858">
                  <c:v>19.504921200966255</c:v>
                </c:pt>
                <c:pt idx="6859">
                  <c:v>19.504921200966255</c:v>
                </c:pt>
                <c:pt idx="6860">
                  <c:v>19.504921200966255</c:v>
                </c:pt>
                <c:pt idx="6861">
                  <c:v>19.504921200966255</c:v>
                </c:pt>
                <c:pt idx="6862">
                  <c:v>19.504921200966255</c:v>
                </c:pt>
                <c:pt idx="6863">
                  <c:v>19.504921200966255</c:v>
                </c:pt>
                <c:pt idx="6864">
                  <c:v>19.504921200966255</c:v>
                </c:pt>
                <c:pt idx="6865">
                  <c:v>19.504921200966255</c:v>
                </c:pt>
                <c:pt idx="6866">
                  <c:v>19.504921200966255</c:v>
                </c:pt>
                <c:pt idx="6867">
                  <c:v>19.504921200966255</c:v>
                </c:pt>
                <c:pt idx="6868">
                  <c:v>19.504921200966255</c:v>
                </c:pt>
                <c:pt idx="6869">
                  <c:v>19.504921200966255</c:v>
                </c:pt>
                <c:pt idx="6870">
                  <c:v>19.504921200966255</c:v>
                </c:pt>
                <c:pt idx="6871">
                  <c:v>19.504921200966255</c:v>
                </c:pt>
                <c:pt idx="6872">
                  <c:v>19.504921200966255</c:v>
                </c:pt>
                <c:pt idx="6873">
                  <c:v>19.504921200966255</c:v>
                </c:pt>
                <c:pt idx="6874">
                  <c:v>19.504921200966255</c:v>
                </c:pt>
                <c:pt idx="6875">
                  <c:v>19.504921200966255</c:v>
                </c:pt>
                <c:pt idx="6876">
                  <c:v>19.504921200966255</c:v>
                </c:pt>
                <c:pt idx="6877">
                  <c:v>19.504921200966255</c:v>
                </c:pt>
                <c:pt idx="6878">
                  <c:v>19.504921200966255</c:v>
                </c:pt>
                <c:pt idx="6879">
                  <c:v>19.504921200966255</c:v>
                </c:pt>
                <c:pt idx="6880">
                  <c:v>19.504921200966255</c:v>
                </c:pt>
                <c:pt idx="6881">
                  <c:v>19.504921200966255</c:v>
                </c:pt>
                <c:pt idx="6882">
                  <c:v>19.504921200966255</c:v>
                </c:pt>
                <c:pt idx="6883">
                  <c:v>19.504921200966255</c:v>
                </c:pt>
                <c:pt idx="6884">
                  <c:v>19.504921200966255</c:v>
                </c:pt>
                <c:pt idx="6885">
                  <c:v>19.504921200966255</c:v>
                </c:pt>
                <c:pt idx="6886">
                  <c:v>19.504921200966255</c:v>
                </c:pt>
                <c:pt idx="6887">
                  <c:v>19.504921200966255</c:v>
                </c:pt>
                <c:pt idx="6888">
                  <c:v>19.504921200966255</c:v>
                </c:pt>
                <c:pt idx="6889">
                  <c:v>19.504921200966255</c:v>
                </c:pt>
                <c:pt idx="6890">
                  <c:v>19.504921200966255</c:v>
                </c:pt>
                <c:pt idx="6891">
                  <c:v>19.504921200966255</c:v>
                </c:pt>
                <c:pt idx="6892">
                  <c:v>19.504921200966255</c:v>
                </c:pt>
                <c:pt idx="6893">
                  <c:v>19.504921200966255</c:v>
                </c:pt>
                <c:pt idx="6894">
                  <c:v>19.504921200966255</c:v>
                </c:pt>
                <c:pt idx="6895">
                  <c:v>19.504921200966255</c:v>
                </c:pt>
                <c:pt idx="6896">
                  <c:v>19.504921200966255</c:v>
                </c:pt>
                <c:pt idx="6897">
                  <c:v>19.504921200966255</c:v>
                </c:pt>
                <c:pt idx="6898">
                  <c:v>19.504921200966255</c:v>
                </c:pt>
                <c:pt idx="6899">
                  <c:v>19.504921200966255</c:v>
                </c:pt>
                <c:pt idx="6900">
                  <c:v>19.504921200966255</c:v>
                </c:pt>
                <c:pt idx="6901">
                  <c:v>19.504921200966255</c:v>
                </c:pt>
                <c:pt idx="6902">
                  <c:v>19.504921200966255</c:v>
                </c:pt>
                <c:pt idx="6903">
                  <c:v>19.504921200966255</c:v>
                </c:pt>
                <c:pt idx="6904">
                  <c:v>19.504921200966255</c:v>
                </c:pt>
                <c:pt idx="6905">
                  <c:v>19.504921200966255</c:v>
                </c:pt>
                <c:pt idx="6906">
                  <c:v>19.504921200966255</c:v>
                </c:pt>
                <c:pt idx="6907">
                  <c:v>19.504921200966255</c:v>
                </c:pt>
                <c:pt idx="6908">
                  <c:v>19.504921200966255</c:v>
                </c:pt>
                <c:pt idx="6909">
                  <c:v>19.504921200966255</c:v>
                </c:pt>
                <c:pt idx="6910">
                  <c:v>19.504921200966255</c:v>
                </c:pt>
                <c:pt idx="6911">
                  <c:v>19.504921200966255</c:v>
                </c:pt>
                <c:pt idx="6912">
                  <c:v>19.504921200966255</c:v>
                </c:pt>
                <c:pt idx="6913">
                  <c:v>19.504921200966255</c:v>
                </c:pt>
                <c:pt idx="6914">
                  <c:v>19.504921200966255</c:v>
                </c:pt>
                <c:pt idx="6915">
                  <c:v>19.504921200966255</c:v>
                </c:pt>
                <c:pt idx="6916">
                  <c:v>19.504921200966255</c:v>
                </c:pt>
                <c:pt idx="6917">
                  <c:v>19.504921200966255</c:v>
                </c:pt>
                <c:pt idx="6918">
                  <c:v>19.504921200966255</c:v>
                </c:pt>
                <c:pt idx="6919">
                  <c:v>19.504921200966255</c:v>
                </c:pt>
                <c:pt idx="6920">
                  <c:v>19.504921200966255</c:v>
                </c:pt>
                <c:pt idx="6921">
                  <c:v>19.504921200966255</c:v>
                </c:pt>
                <c:pt idx="6922">
                  <c:v>19.504921200966255</c:v>
                </c:pt>
                <c:pt idx="6923">
                  <c:v>19.504921200966255</c:v>
                </c:pt>
                <c:pt idx="6924">
                  <c:v>19.504921200966255</c:v>
                </c:pt>
                <c:pt idx="6925">
                  <c:v>19.504921200966255</c:v>
                </c:pt>
                <c:pt idx="6926">
                  <c:v>19.504921200966255</c:v>
                </c:pt>
                <c:pt idx="6927">
                  <c:v>19.504921200966255</c:v>
                </c:pt>
                <c:pt idx="6928">
                  <c:v>19.504921200966255</c:v>
                </c:pt>
                <c:pt idx="6929">
                  <c:v>19.504921200966255</c:v>
                </c:pt>
                <c:pt idx="6930">
                  <c:v>19.504921200966255</c:v>
                </c:pt>
                <c:pt idx="6931">
                  <c:v>19.504921200966255</c:v>
                </c:pt>
                <c:pt idx="6932">
                  <c:v>19.504921200966255</c:v>
                </c:pt>
                <c:pt idx="6933">
                  <c:v>19.504921200966255</c:v>
                </c:pt>
                <c:pt idx="6934">
                  <c:v>19.504921200966255</c:v>
                </c:pt>
                <c:pt idx="6935">
                  <c:v>19.504921200966255</c:v>
                </c:pt>
                <c:pt idx="6936">
                  <c:v>19.504921200966255</c:v>
                </c:pt>
                <c:pt idx="6937">
                  <c:v>19.504921200966255</c:v>
                </c:pt>
                <c:pt idx="6938">
                  <c:v>19.504921200966255</c:v>
                </c:pt>
                <c:pt idx="6939">
                  <c:v>19.504921200966255</c:v>
                </c:pt>
                <c:pt idx="6940">
                  <c:v>19.504921200966255</c:v>
                </c:pt>
                <c:pt idx="6941">
                  <c:v>19.504921200966255</c:v>
                </c:pt>
                <c:pt idx="6942">
                  <c:v>19.504921200966255</c:v>
                </c:pt>
                <c:pt idx="6943">
                  <c:v>19.504921200966255</c:v>
                </c:pt>
                <c:pt idx="6944">
                  <c:v>19.504921200966255</c:v>
                </c:pt>
                <c:pt idx="6945">
                  <c:v>19.504921200966255</c:v>
                </c:pt>
                <c:pt idx="6946">
                  <c:v>19.504921200966255</c:v>
                </c:pt>
                <c:pt idx="6947">
                  <c:v>19.504921200966255</c:v>
                </c:pt>
                <c:pt idx="6948">
                  <c:v>19.504921200966255</c:v>
                </c:pt>
                <c:pt idx="6949">
                  <c:v>19.504921200966255</c:v>
                </c:pt>
                <c:pt idx="6950">
                  <c:v>19.504921200966255</c:v>
                </c:pt>
                <c:pt idx="6951">
                  <c:v>19.504921200966255</c:v>
                </c:pt>
                <c:pt idx="6952">
                  <c:v>19.504921200966255</c:v>
                </c:pt>
                <c:pt idx="6953">
                  <c:v>19.504921200966255</c:v>
                </c:pt>
                <c:pt idx="6954">
                  <c:v>19.504921200966255</c:v>
                </c:pt>
                <c:pt idx="6955">
                  <c:v>19.504921200966255</c:v>
                </c:pt>
                <c:pt idx="6956">
                  <c:v>19.504921200966255</c:v>
                </c:pt>
                <c:pt idx="6957">
                  <c:v>19.504921200966255</c:v>
                </c:pt>
                <c:pt idx="6958">
                  <c:v>19.504921200966255</c:v>
                </c:pt>
                <c:pt idx="6959">
                  <c:v>19.504921200966255</c:v>
                </c:pt>
                <c:pt idx="6960">
                  <c:v>19.504921200966255</c:v>
                </c:pt>
                <c:pt idx="6961">
                  <c:v>19.504921200966255</c:v>
                </c:pt>
                <c:pt idx="6962">
                  <c:v>19.504921200966255</c:v>
                </c:pt>
                <c:pt idx="6963">
                  <c:v>19.504921200966255</c:v>
                </c:pt>
                <c:pt idx="6964">
                  <c:v>19.504921200966255</c:v>
                </c:pt>
                <c:pt idx="6965">
                  <c:v>19.504921200966255</c:v>
                </c:pt>
                <c:pt idx="6966">
                  <c:v>19.504921200966255</c:v>
                </c:pt>
                <c:pt idx="6967">
                  <c:v>19.504921200966255</c:v>
                </c:pt>
                <c:pt idx="6968">
                  <c:v>19.504921200966255</c:v>
                </c:pt>
                <c:pt idx="6969">
                  <c:v>19.504921200966255</c:v>
                </c:pt>
                <c:pt idx="6970">
                  <c:v>19.504921200966255</c:v>
                </c:pt>
                <c:pt idx="6971">
                  <c:v>19.504921200966255</c:v>
                </c:pt>
                <c:pt idx="6972">
                  <c:v>19.504921200966255</c:v>
                </c:pt>
                <c:pt idx="6973">
                  <c:v>19.504921200966255</c:v>
                </c:pt>
                <c:pt idx="6974">
                  <c:v>19.504921200966255</c:v>
                </c:pt>
                <c:pt idx="6975">
                  <c:v>19.504921200966255</c:v>
                </c:pt>
                <c:pt idx="6976">
                  <c:v>19.504921200966255</c:v>
                </c:pt>
                <c:pt idx="6977">
                  <c:v>19.504921200966255</c:v>
                </c:pt>
                <c:pt idx="6978">
                  <c:v>19.504921200966255</c:v>
                </c:pt>
                <c:pt idx="6979">
                  <c:v>19.504921200966255</c:v>
                </c:pt>
                <c:pt idx="6980">
                  <c:v>19.504921200966255</c:v>
                </c:pt>
                <c:pt idx="6981">
                  <c:v>19.504921200966255</c:v>
                </c:pt>
                <c:pt idx="6982">
                  <c:v>19.504921200966255</c:v>
                </c:pt>
                <c:pt idx="6983">
                  <c:v>19.504921200966255</c:v>
                </c:pt>
                <c:pt idx="6984">
                  <c:v>19.504921200966255</c:v>
                </c:pt>
                <c:pt idx="6985">
                  <c:v>19.504921200966255</c:v>
                </c:pt>
                <c:pt idx="6986">
                  <c:v>19.504921200966255</c:v>
                </c:pt>
                <c:pt idx="6987">
                  <c:v>19.504921200966255</c:v>
                </c:pt>
                <c:pt idx="6988">
                  <c:v>19.504921200966255</c:v>
                </c:pt>
                <c:pt idx="6989">
                  <c:v>19.504921200966255</c:v>
                </c:pt>
                <c:pt idx="6990">
                  <c:v>19.504921200966255</c:v>
                </c:pt>
                <c:pt idx="6991">
                  <c:v>19.504921200966255</c:v>
                </c:pt>
                <c:pt idx="6992">
                  <c:v>19.504921200966255</c:v>
                </c:pt>
                <c:pt idx="6993">
                  <c:v>19.504921200966255</c:v>
                </c:pt>
                <c:pt idx="6994">
                  <c:v>19.504921200966255</c:v>
                </c:pt>
                <c:pt idx="6995">
                  <c:v>19.504921200966255</c:v>
                </c:pt>
                <c:pt idx="6996">
                  <c:v>19.504921200966255</c:v>
                </c:pt>
                <c:pt idx="6997">
                  <c:v>19.504921200966255</c:v>
                </c:pt>
                <c:pt idx="6998">
                  <c:v>19.504921200966255</c:v>
                </c:pt>
                <c:pt idx="6999">
                  <c:v>19.504921200966255</c:v>
                </c:pt>
                <c:pt idx="7000">
                  <c:v>19.504921200966255</c:v>
                </c:pt>
                <c:pt idx="7001">
                  <c:v>19.504921200966255</c:v>
                </c:pt>
                <c:pt idx="7002">
                  <c:v>19.504921200966255</c:v>
                </c:pt>
                <c:pt idx="7003">
                  <c:v>19.504921200966255</c:v>
                </c:pt>
                <c:pt idx="7004">
                  <c:v>19.504921200966255</c:v>
                </c:pt>
                <c:pt idx="7005">
                  <c:v>19.504921200966255</c:v>
                </c:pt>
                <c:pt idx="7006">
                  <c:v>19.504921200966255</c:v>
                </c:pt>
                <c:pt idx="7007">
                  <c:v>19.504921200966255</c:v>
                </c:pt>
                <c:pt idx="7008">
                  <c:v>19.504921200966255</c:v>
                </c:pt>
                <c:pt idx="7009">
                  <c:v>19.504921200966255</c:v>
                </c:pt>
                <c:pt idx="7010">
                  <c:v>19.504921200966255</c:v>
                </c:pt>
                <c:pt idx="7011">
                  <c:v>19.504921200966255</c:v>
                </c:pt>
                <c:pt idx="7012">
                  <c:v>19.504921200966255</c:v>
                </c:pt>
                <c:pt idx="7013">
                  <c:v>19.504921200966255</c:v>
                </c:pt>
                <c:pt idx="7014">
                  <c:v>19.504921200966255</c:v>
                </c:pt>
                <c:pt idx="7015">
                  <c:v>19.504921200966255</c:v>
                </c:pt>
                <c:pt idx="7016">
                  <c:v>19.504921200966255</c:v>
                </c:pt>
                <c:pt idx="7017">
                  <c:v>19.504921200966255</c:v>
                </c:pt>
                <c:pt idx="7018">
                  <c:v>19.504921200966255</c:v>
                </c:pt>
                <c:pt idx="7019">
                  <c:v>19.504921200966255</c:v>
                </c:pt>
                <c:pt idx="7020">
                  <c:v>19.504921200966255</c:v>
                </c:pt>
                <c:pt idx="7021">
                  <c:v>19.504921200966255</c:v>
                </c:pt>
                <c:pt idx="7022">
                  <c:v>19.504921200966255</c:v>
                </c:pt>
                <c:pt idx="7023">
                  <c:v>19.504921200966255</c:v>
                </c:pt>
                <c:pt idx="7024">
                  <c:v>19.504921200966255</c:v>
                </c:pt>
                <c:pt idx="7025">
                  <c:v>19.504921200966255</c:v>
                </c:pt>
                <c:pt idx="7026">
                  <c:v>19.504921200966255</c:v>
                </c:pt>
                <c:pt idx="7027">
                  <c:v>19.504921200966255</c:v>
                </c:pt>
                <c:pt idx="7028">
                  <c:v>19.504921200966255</c:v>
                </c:pt>
                <c:pt idx="7029">
                  <c:v>19.504921200966255</c:v>
                </c:pt>
                <c:pt idx="7030">
                  <c:v>19.504921200966255</c:v>
                </c:pt>
                <c:pt idx="7031">
                  <c:v>19.504921200966255</c:v>
                </c:pt>
                <c:pt idx="7032">
                  <c:v>19.504921200966255</c:v>
                </c:pt>
                <c:pt idx="7033">
                  <c:v>19.504921200966255</c:v>
                </c:pt>
                <c:pt idx="7034">
                  <c:v>19.504921200966255</c:v>
                </c:pt>
                <c:pt idx="7035">
                  <c:v>19.504921200966255</c:v>
                </c:pt>
                <c:pt idx="7036">
                  <c:v>19.504921200966255</c:v>
                </c:pt>
                <c:pt idx="7037">
                  <c:v>19.504921200966255</c:v>
                </c:pt>
                <c:pt idx="7038">
                  <c:v>19.504921200966255</c:v>
                </c:pt>
                <c:pt idx="7039">
                  <c:v>19.504921200966255</c:v>
                </c:pt>
                <c:pt idx="7040">
                  <c:v>19.504921200966255</c:v>
                </c:pt>
                <c:pt idx="7041">
                  <c:v>19.504921200966255</c:v>
                </c:pt>
                <c:pt idx="7042">
                  <c:v>19.504921200966255</c:v>
                </c:pt>
                <c:pt idx="7043">
                  <c:v>19.504921200966255</c:v>
                </c:pt>
                <c:pt idx="7044">
                  <c:v>19.504921200966255</c:v>
                </c:pt>
                <c:pt idx="7045">
                  <c:v>19.504921200966255</c:v>
                </c:pt>
                <c:pt idx="7046">
                  <c:v>19.504921200966255</c:v>
                </c:pt>
                <c:pt idx="7047">
                  <c:v>19.504921200966255</c:v>
                </c:pt>
                <c:pt idx="7048">
                  <c:v>19.504921200966255</c:v>
                </c:pt>
                <c:pt idx="7049">
                  <c:v>19.504921200966255</c:v>
                </c:pt>
                <c:pt idx="7050">
                  <c:v>19.504921200966255</c:v>
                </c:pt>
                <c:pt idx="7051">
                  <c:v>19.504921200966255</c:v>
                </c:pt>
                <c:pt idx="7052">
                  <c:v>19.504921200966255</c:v>
                </c:pt>
                <c:pt idx="7053">
                  <c:v>19.504921200966255</c:v>
                </c:pt>
                <c:pt idx="7054">
                  <c:v>19.504921200966255</c:v>
                </c:pt>
                <c:pt idx="7055">
                  <c:v>19.504921200966255</c:v>
                </c:pt>
                <c:pt idx="7056">
                  <c:v>19.504921200966255</c:v>
                </c:pt>
                <c:pt idx="7057">
                  <c:v>19.504921200966255</c:v>
                </c:pt>
                <c:pt idx="7058">
                  <c:v>19.504921200966255</c:v>
                </c:pt>
                <c:pt idx="7059">
                  <c:v>19.504921200966255</c:v>
                </c:pt>
                <c:pt idx="7060">
                  <c:v>19.504921200966255</c:v>
                </c:pt>
                <c:pt idx="7061">
                  <c:v>19.504921200966255</c:v>
                </c:pt>
                <c:pt idx="7062">
                  <c:v>19.504921200966255</c:v>
                </c:pt>
                <c:pt idx="7063">
                  <c:v>19.504921200966255</c:v>
                </c:pt>
                <c:pt idx="7064">
                  <c:v>19.504921200966255</c:v>
                </c:pt>
                <c:pt idx="7065">
                  <c:v>19.504921200966255</c:v>
                </c:pt>
                <c:pt idx="7066">
                  <c:v>19.504921200966255</c:v>
                </c:pt>
                <c:pt idx="7067">
                  <c:v>19.504921200966255</c:v>
                </c:pt>
                <c:pt idx="7068">
                  <c:v>19.504921200966255</c:v>
                </c:pt>
                <c:pt idx="7069">
                  <c:v>19.504921200966255</c:v>
                </c:pt>
                <c:pt idx="7070">
                  <c:v>19.504921200966255</c:v>
                </c:pt>
                <c:pt idx="7071">
                  <c:v>19.504921200966255</c:v>
                </c:pt>
                <c:pt idx="7072">
                  <c:v>19.504921200966255</c:v>
                </c:pt>
                <c:pt idx="7073">
                  <c:v>19.504921200966255</c:v>
                </c:pt>
                <c:pt idx="7074">
                  <c:v>19.504921200966255</c:v>
                </c:pt>
                <c:pt idx="7075">
                  <c:v>19.504921200966255</c:v>
                </c:pt>
                <c:pt idx="7076">
                  <c:v>19.504921200966255</c:v>
                </c:pt>
                <c:pt idx="7077">
                  <c:v>19.504921200966255</c:v>
                </c:pt>
                <c:pt idx="7078">
                  <c:v>19.504921200966255</c:v>
                </c:pt>
                <c:pt idx="7079">
                  <c:v>19.504921200966255</c:v>
                </c:pt>
                <c:pt idx="7080">
                  <c:v>19.504921200966255</c:v>
                </c:pt>
                <c:pt idx="7081">
                  <c:v>19.504921200966255</c:v>
                </c:pt>
                <c:pt idx="7082">
                  <c:v>19.504921200966255</c:v>
                </c:pt>
                <c:pt idx="7083">
                  <c:v>19.504921200966255</c:v>
                </c:pt>
                <c:pt idx="7084">
                  <c:v>19.504921200966255</c:v>
                </c:pt>
                <c:pt idx="7085">
                  <c:v>19.504921200966255</c:v>
                </c:pt>
                <c:pt idx="7086">
                  <c:v>19.504921200966255</c:v>
                </c:pt>
                <c:pt idx="7087">
                  <c:v>19.504921200966255</c:v>
                </c:pt>
                <c:pt idx="7088">
                  <c:v>19.504921200966255</c:v>
                </c:pt>
                <c:pt idx="7089">
                  <c:v>19.504921200966255</c:v>
                </c:pt>
                <c:pt idx="7090">
                  <c:v>19.504921200966255</c:v>
                </c:pt>
                <c:pt idx="7091">
                  <c:v>19.504921200966255</c:v>
                </c:pt>
                <c:pt idx="7092">
                  <c:v>19.504921200966255</c:v>
                </c:pt>
                <c:pt idx="7093">
                  <c:v>19.504921200966255</c:v>
                </c:pt>
                <c:pt idx="7094">
                  <c:v>19.504921200966255</c:v>
                </c:pt>
                <c:pt idx="7095">
                  <c:v>19.504921200966255</c:v>
                </c:pt>
                <c:pt idx="7096">
                  <c:v>19.504921200966255</c:v>
                </c:pt>
                <c:pt idx="7097">
                  <c:v>19.504921200966255</c:v>
                </c:pt>
                <c:pt idx="7098">
                  <c:v>19.504921200966255</c:v>
                </c:pt>
                <c:pt idx="7099">
                  <c:v>19.504921200966255</c:v>
                </c:pt>
                <c:pt idx="7100">
                  <c:v>19.504921200966255</c:v>
                </c:pt>
                <c:pt idx="7101">
                  <c:v>19.504921200966255</c:v>
                </c:pt>
                <c:pt idx="7102">
                  <c:v>19.504921200966255</c:v>
                </c:pt>
                <c:pt idx="7103">
                  <c:v>19.504921200966255</c:v>
                </c:pt>
                <c:pt idx="7104">
                  <c:v>19.504921200966255</c:v>
                </c:pt>
                <c:pt idx="7105">
                  <c:v>19.504921200966255</c:v>
                </c:pt>
                <c:pt idx="7106">
                  <c:v>19.504921200966255</c:v>
                </c:pt>
                <c:pt idx="7107">
                  <c:v>19.504921200966255</c:v>
                </c:pt>
                <c:pt idx="7108">
                  <c:v>19.504921200966255</c:v>
                </c:pt>
                <c:pt idx="7109">
                  <c:v>19.504921200966255</c:v>
                </c:pt>
                <c:pt idx="7110">
                  <c:v>19.504921200966255</c:v>
                </c:pt>
                <c:pt idx="7111">
                  <c:v>19.504921200966255</c:v>
                </c:pt>
                <c:pt idx="7112">
                  <c:v>19.504921200966255</c:v>
                </c:pt>
                <c:pt idx="7113">
                  <c:v>19.504921200966255</c:v>
                </c:pt>
                <c:pt idx="7114">
                  <c:v>19.504921200966255</c:v>
                </c:pt>
                <c:pt idx="7115">
                  <c:v>19.504921200966255</c:v>
                </c:pt>
                <c:pt idx="7116">
                  <c:v>19.504921200966255</c:v>
                </c:pt>
                <c:pt idx="7117">
                  <c:v>19.504921200966255</c:v>
                </c:pt>
                <c:pt idx="7118">
                  <c:v>19.504921200966255</c:v>
                </c:pt>
                <c:pt idx="7119">
                  <c:v>19.504921200966255</c:v>
                </c:pt>
                <c:pt idx="7120">
                  <c:v>19.504921200966255</c:v>
                </c:pt>
                <c:pt idx="7121">
                  <c:v>19.504921200966255</c:v>
                </c:pt>
                <c:pt idx="7122">
                  <c:v>19.504921200966255</c:v>
                </c:pt>
                <c:pt idx="7123">
                  <c:v>19.504921200966255</c:v>
                </c:pt>
                <c:pt idx="7124">
                  <c:v>19.504921200966255</c:v>
                </c:pt>
                <c:pt idx="7125">
                  <c:v>19.504921200966255</c:v>
                </c:pt>
                <c:pt idx="7126">
                  <c:v>19.504921200966255</c:v>
                </c:pt>
                <c:pt idx="7127">
                  <c:v>19.504921200966255</c:v>
                </c:pt>
                <c:pt idx="7128">
                  <c:v>19.504921200966255</c:v>
                </c:pt>
                <c:pt idx="7129">
                  <c:v>19.504921200966255</c:v>
                </c:pt>
                <c:pt idx="7130">
                  <c:v>19.504921200966255</c:v>
                </c:pt>
                <c:pt idx="7131">
                  <c:v>19.504921200966255</c:v>
                </c:pt>
                <c:pt idx="7132">
                  <c:v>19.504921200966255</c:v>
                </c:pt>
                <c:pt idx="7133">
                  <c:v>19.504921200966255</c:v>
                </c:pt>
                <c:pt idx="7134">
                  <c:v>19.504921200966255</c:v>
                </c:pt>
                <c:pt idx="7135">
                  <c:v>19.504921200966255</c:v>
                </c:pt>
                <c:pt idx="7136">
                  <c:v>19.504921200966255</c:v>
                </c:pt>
                <c:pt idx="7137">
                  <c:v>19.504921200966255</c:v>
                </c:pt>
                <c:pt idx="7138">
                  <c:v>19.504921200966255</c:v>
                </c:pt>
                <c:pt idx="7139">
                  <c:v>19.504921200966255</c:v>
                </c:pt>
                <c:pt idx="7140">
                  <c:v>19.504921200966255</c:v>
                </c:pt>
                <c:pt idx="7141">
                  <c:v>19.504921200966255</c:v>
                </c:pt>
                <c:pt idx="7142">
                  <c:v>19.504921200966255</c:v>
                </c:pt>
                <c:pt idx="7143">
                  <c:v>19.504921200966255</c:v>
                </c:pt>
                <c:pt idx="7144">
                  <c:v>19.504921200966255</c:v>
                </c:pt>
                <c:pt idx="7145">
                  <c:v>19.504921200966255</c:v>
                </c:pt>
                <c:pt idx="7146">
                  <c:v>19.504921200966255</c:v>
                </c:pt>
                <c:pt idx="7147">
                  <c:v>19.504921200966255</c:v>
                </c:pt>
                <c:pt idx="7148">
                  <c:v>19.504921200966255</c:v>
                </c:pt>
                <c:pt idx="7149">
                  <c:v>19.504921200966255</c:v>
                </c:pt>
                <c:pt idx="7150">
                  <c:v>19.504921200966255</c:v>
                </c:pt>
                <c:pt idx="7151">
                  <c:v>19.504921200966255</c:v>
                </c:pt>
                <c:pt idx="7152">
                  <c:v>19.504921200966255</c:v>
                </c:pt>
                <c:pt idx="7153">
                  <c:v>19.504921200966255</c:v>
                </c:pt>
                <c:pt idx="7154">
                  <c:v>19.504921200966255</c:v>
                </c:pt>
                <c:pt idx="7155">
                  <c:v>19.504921200966255</c:v>
                </c:pt>
                <c:pt idx="7156">
                  <c:v>19.504921200966255</c:v>
                </c:pt>
                <c:pt idx="7157">
                  <c:v>19.504921200966255</c:v>
                </c:pt>
                <c:pt idx="7158">
                  <c:v>19.504921200966255</c:v>
                </c:pt>
                <c:pt idx="7159">
                  <c:v>19.504921200966255</c:v>
                </c:pt>
                <c:pt idx="7160">
                  <c:v>19.504921200966255</c:v>
                </c:pt>
                <c:pt idx="7161">
                  <c:v>19.504921200966255</c:v>
                </c:pt>
                <c:pt idx="7162">
                  <c:v>19.504921200966255</c:v>
                </c:pt>
                <c:pt idx="7163">
                  <c:v>19.504921200966255</c:v>
                </c:pt>
                <c:pt idx="7164">
                  <c:v>19.504921200966255</c:v>
                </c:pt>
                <c:pt idx="7165">
                  <c:v>19.504921200966255</c:v>
                </c:pt>
                <c:pt idx="7166">
                  <c:v>19.504921200966255</c:v>
                </c:pt>
                <c:pt idx="7167">
                  <c:v>19.504921200966255</c:v>
                </c:pt>
                <c:pt idx="7168">
                  <c:v>19.504921200966255</c:v>
                </c:pt>
                <c:pt idx="7169">
                  <c:v>19.504921200966255</c:v>
                </c:pt>
                <c:pt idx="7170">
                  <c:v>19.504921200966255</c:v>
                </c:pt>
                <c:pt idx="7171">
                  <c:v>19.504921200966255</c:v>
                </c:pt>
                <c:pt idx="7172">
                  <c:v>19.504921200966255</c:v>
                </c:pt>
                <c:pt idx="7173">
                  <c:v>19.504921200966255</c:v>
                </c:pt>
                <c:pt idx="7174">
                  <c:v>19.504921200966255</c:v>
                </c:pt>
                <c:pt idx="7175">
                  <c:v>19.504921200966255</c:v>
                </c:pt>
                <c:pt idx="7176">
                  <c:v>19.504921200966255</c:v>
                </c:pt>
                <c:pt idx="7177">
                  <c:v>19.504921200966255</c:v>
                </c:pt>
                <c:pt idx="7178">
                  <c:v>19.504921200966255</c:v>
                </c:pt>
                <c:pt idx="7179">
                  <c:v>19.504921200966255</c:v>
                </c:pt>
                <c:pt idx="7180">
                  <c:v>19.504921200966255</c:v>
                </c:pt>
                <c:pt idx="7181">
                  <c:v>19.504921200966255</c:v>
                </c:pt>
                <c:pt idx="7182">
                  <c:v>19.504921200966255</c:v>
                </c:pt>
                <c:pt idx="7183">
                  <c:v>19.504921200966255</c:v>
                </c:pt>
                <c:pt idx="7184">
                  <c:v>19.504921200966255</c:v>
                </c:pt>
                <c:pt idx="7185">
                  <c:v>19.504921200966255</c:v>
                </c:pt>
                <c:pt idx="7186">
                  <c:v>19.504921200966255</c:v>
                </c:pt>
                <c:pt idx="7187">
                  <c:v>19.504921200966255</c:v>
                </c:pt>
                <c:pt idx="7188">
                  <c:v>19.504921200966255</c:v>
                </c:pt>
                <c:pt idx="7189">
                  <c:v>19.504921200966255</c:v>
                </c:pt>
                <c:pt idx="7190">
                  <c:v>19.504921200966255</c:v>
                </c:pt>
                <c:pt idx="7191">
                  <c:v>19.504921200966255</c:v>
                </c:pt>
                <c:pt idx="7192">
                  <c:v>19.504921200966255</c:v>
                </c:pt>
                <c:pt idx="7193">
                  <c:v>19.504921200966255</c:v>
                </c:pt>
                <c:pt idx="7194">
                  <c:v>19.504921200966255</c:v>
                </c:pt>
                <c:pt idx="7195">
                  <c:v>19.504921200966255</c:v>
                </c:pt>
                <c:pt idx="7196">
                  <c:v>19.504921200966255</c:v>
                </c:pt>
                <c:pt idx="7197">
                  <c:v>19.504921200966255</c:v>
                </c:pt>
                <c:pt idx="7198">
                  <c:v>19.504921200966255</c:v>
                </c:pt>
                <c:pt idx="7199">
                  <c:v>19.504921200966255</c:v>
                </c:pt>
                <c:pt idx="7200">
                  <c:v>19.504921200966255</c:v>
                </c:pt>
                <c:pt idx="7201">
                  <c:v>19.504921200966255</c:v>
                </c:pt>
                <c:pt idx="7202">
                  <c:v>19.504921200966255</c:v>
                </c:pt>
                <c:pt idx="7203">
                  <c:v>19.504921200966255</c:v>
                </c:pt>
                <c:pt idx="7204">
                  <c:v>19.504921200966255</c:v>
                </c:pt>
                <c:pt idx="7205">
                  <c:v>19.504921200966255</c:v>
                </c:pt>
                <c:pt idx="7206">
                  <c:v>19.504921200966255</c:v>
                </c:pt>
                <c:pt idx="7207">
                  <c:v>19.504921200966255</c:v>
                </c:pt>
                <c:pt idx="7208">
                  <c:v>19.504921200966255</c:v>
                </c:pt>
                <c:pt idx="7209">
                  <c:v>19.504921200966255</c:v>
                </c:pt>
                <c:pt idx="7210">
                  <c:v>19.504921200966255</c:v>
                </c:pt>
                <c:pt idx="7211">
                  <c:v>19.504921200966255</c:v>
                </c:pt>
                <c:pt idx="7212">
                  <c:v>19.504921200966255</c:v>
                </c:pt>
                <c:pt idx="7213">
                  <c:v>19.504921200966255</c:v>
                </c:pt>
                <c:pt idx="7214">
                  <c:v>19.504921200966255</c:v>
                </c:pt>
                <c:pt idx="7215">
                  <c:v>19.504921200966255</c:v>
                </c:pt>
                <c:pt idx="7216">
                  <c:v>19.504921200966255</c:v>
                </c:pt>
                <c:pt idx="7217">
                  <c:v>19.504921200966255</c:v>
                </c:pt>
                <c:pt idx="7218">
                  <c:v>19.504921200966255</c:v>
                </c:pt>
                <c:pt idx="7219">
                  <c:v>19.504921200966255</c:v>
                </c:pt>
                <c:pt idx="7220">
                  <c:v>19.504921200966255</c:v>
                </c:pt>
                <c:pt idx="7221">
                  <c:v>19.504921200966255</c:v>
                </c:pt>
                <c:pt idx="7222">
                  <c:v>19.504921200966255</c:v>
                </c:pt>
                <c:pt idx="7223">
                  <c:v>19.504921200966255</c:v>
                </c:pt>
                <c:pt idx="7224">
                  <c:v>19.504921200966255</c:v>
                </c:pt>
                <c:pt idx="7225">
                  <c:v>19.504921200966255</c:v>
                </c:pt>
                <c:pt idx="7226">
                  <c:v>19.504921200966255</c:v>
                </c:pt>
                <c:pt idx="7227">
                  <c:v>19.504921200966255</c:v>
                </c:pt>
                <c:pt idx="7228">
                  <c:v>19.504921200966255</c:v>
                </c:pt>
                <c:pt idx="7229">
                  <c:v>19.504921200966255</c:v>
                </c:pt>
                <c:pt idx="7230">
                  <c:v>19.504921200966255</c:v>
                </c:pt>
                <c:pt idx="7231">
                  <c:v>19.504921200966255</c:v>
                </c:pt>
                <c:pt idx="7232">
                  <c:v>19.504921200966255</c:v>
                </c:pt>
                <c:pt idx="7233">
                  <c:v>19.504921200966255</c:v>
                </c:pt>
                <c:pt idx="7234">
                  <c:v>19.504921200966255</c:v>
                </c:pt>
                <c:pt idx="7235">
                  <c:v>19.504921200966255</c:v>
                </c:pt>
                <c:pt idx="7236">
                  <c:v>19.504921200966255</c:v>
                </c:pt>
                <c:pt idx="7237">
                  <c:v>19.504921200966255</c:v>
                </c:pt>
                <c:pt idx="7238">
                  <c:v>19.504921200966255</c:v>
                </c:pt>
                <c:pt idx="7239">
                  <c:v>19.504921200966255</c:v>
                </c:pt>
                <c:pt idx="7240">
                  <c:v>19.504921200966255</c:v>
                </c:pt>
                <c:pt idx="7241">
                  <c:v>19.504921200966255</c:v>
                </c:pt>
                <c:pt idx="7242">
                  <c:v>19.504921200966255</c:v>
                </c:pt>
                <c:pt idx="7243">
                  <c:v>19.504921200966255</c:v>
                </c:pt>
                <c:pt idx="7244">
                  <c:v>19.504921200966255</c:v>
                </c:pt>
                <c:pt idx="7245">
                  <c:v>19.504921200966255</c:v>
                </c:pt>
                <c:pt idx="7246">
                  <c:v>19.504921200966255</c:v>
                </c:pt>
                <c:pt idx="7247">
                  <c:v>19.504921200966255</c:v>
                </c:pt>
                <c:pt idx="7248">
                  <c:v>19.504921200966255</c:v>
                </c:pt>
                <c:pt idx="7249">
                  <c:v>19.504921200966255</c:v>
                </c:pt>
                <c:pt idx="7250">
                  <c:v>19.504921200966255</c:v>
                </c:pt>
                <c:pt idx="7251">
                  <c:v>19.504921200966255</c:v>
                </c:pt>
                <c:pt idx="7252">
                  <c:v>19.504921200966255</c:v>
                </c:pt>
                <c:pt idx="7253">
                  <c:v>19.504921200966255</c:v>
                </c:pt>
                <c:pt idx="7254">
                  <c:v>19.504921200966255</c:v>
                </c:pt>
                <c:pt idx="7255">
                  <c:v>19.504921200966255</c:v>
                </c:pt>
                <c:pt idx="7256">
                  <c:v>19.504921200966255</c:v>
                </c:pt>
                <c:pt idx="7257">
                  <c:v>19.504921200966255</c:v>
                </c:pt>
                <c:pt idx="7258">
                  <c:v>19.504921200966255</c:v>
                </c:pt>
                <c:pt idx="7259">
                  <c:v>19.504921200966255</c:v>
                </c:pt>
                <c:pt idx="7260">
                  <c:v>19.504921200966255</c:v>
                </c:pt>
                <c:pt idx="7261">
                  <c:v>19.504921200966255</c:v>
                </c:pt>
                <c:pt idx="7262">
                  <c:v>19.504921200966255</c:v>
                </c:pt>
                <c:pt idx="7263">
                  <c:v>19.504921200966255</c:v>
                </c:pt>
                <c:pt idx="7264">
                  <c:v>19.504921200966255</c:v>
                </c:pt>
                <c:pt idx="7265">
                  <c:v>19.504921200966255</c:v>
                </c:pt>
                <c:pt idx="7266">
                  <c:v>19.504921200966255</c:v>
                </c:pt>
                <c:pt idx="7267">
                  <c:v>19.504921200966255</c:v>
                </c:pt>
                <c:pt idx="7268">
                  <c:v>19.504921200966255</c:v>
                </c:pt>
                <c:pt idx="7269">
                  <c:v>19.504921200966255</c:v>
                </c:pt>
                <c:pt idx="7270">
                  <c:v>19.504921200966255</c:v>
                </c:pt>
                <c:pt idx="7271">
                  <c:v>19.504921200966255</c:v>
                </c:pt>
                <c:pt idx="7272">
                  <c:v>19.504921200966255</c:v>
                </c:pt>
                <c:pt idx="7273">
                  <c:v>19.504921200966255</c:v>
                </c:pt>
                <c:pt idx="7274">
                  <c:v>19.504921200966255</c:v>
                </c:pt>
                <c:pt idx="7275">
                  <c:v>19.504921200966255</c:v>
                </c:pt>
                <c:pt idx="7276">
                  <c:v>19.504921200966255</c:v>
                </c:pt>
                <c:pt idx="7277">
                  <c:v>19.504921200966255</c:v>
                </c:pt>
                <c:pt idx="7278">
                  <c:v>19.504921200966255</c:v>
                </c:pt>
                <c:pt idx="7279">
                  <c:v>19.504921200966255</c:v>
                </c:pt>
                <c:pt idx="7280">
                  <c:v>19.504921200966255</c:v>
                </c:pt>
                <c:pt idx="7281">
                  <c:v>19.504921200966255</c:v>
                </c:pt>
                <c:pt idx="7282">
                  <c:v>19.504921200966255</c:v>
                </c:pt>
                <c:pt idx="7283">
                  <c:v>19.504921200966255</c:v>
                </c:pt>
                <c:pt idx="7284">
                  <c:v>19.504921200966255</c:v>
                </c:pt>
                <c:pt idx="7285">
                  <c:v>19.504921200966255</c:v>
                </c:pt>
                <c:pt idx="7286">
                  <c:v>19.504921200966255</c:v>
                </c:pt>
                <c:pt idx="7287">
                  <c:v>19.504921200966255</c:v>
                </c:pt>
                <c:pt idx="7288">
                  <c:v>19.504921200966255</c:v>
                </c:pt>
                <c:pt idx="7289">
                  <c:v>19.504921200966255</c:v>
                </c:pt>
                <c:pt idx="7290">
                  <c:v>19.504921200966255</c:v>
                </c:pt>
                <c:pt idx="7291">
                  <c:v>19.504921200966255</c:v>
                </c:pt>
                <c:pt idx="7292">
                  <c:v>19.504921200966255</c:v>
                </c:pt>
                <c:pt idx="7293">
                  <c:v>19.504921200966255</c:v>
                </c:pt>
                <c:pt idx="7294">
                  <c:v>19.504921200966255</c:v>
                </c:pt>
                <c:pt idx="7295">
                  <c:v>19.504921200966255</c:v>
                </c:pt>
                <c:pt idx="7296">
                  <c:v>19.504921200966255</c:v>
                </c:pt>
                <c:pt idx="7297">
                  <c:v>19.504921200966255</c:v>
                </c:pt>
                <c:pt idx="7298">
                  <c:v>19.504921200966255</c:v>
                </c:pt>
                <c:pt idx="7299">
                  <c:v>19.504921200966255</c:v>
                </c:pt>
                <c:pt idx="7300">
                  <c:v>19.504921200966255</c:v>
                </c:pt>
                <c:pt idx="7301">
                  <c:v>19.504921200966255</c:v>
                </c:pt>
                <c:pt idx="7302">
                  <c:v>19.504921200966255</c:v>
                </c:pt>
                <c:pt idx="7303">
                  <c:v>19.504921200966255</c:v>
                </c:pt>
                <c:pt idx="7304">
                  <c:v>19.504921200966255</c:v>
                </c:pt>
                <c:pt idx="7305">
                  <c:v>19.504921200966255</c:v>
                </c:pt>
                <c:pt idx="7306">
                  <c:v>19.504921200966255</c:v>
                </c:pt>
                <c:pt idx="7307">
                  <c:v>19.504921200966255</c:v>
                </c:pt>
                <c:pt idx="7308">
                  <c:v>19.504921200966255</c:v>
                </c:pt>
                <c:pt idx="7309">
                  <c:v>19.504921200966255</c:v>
                </c:pt>
                <c:pt idx="7310">
                  <c:v>19.504921200966255</c:v>
                </c:pt>
                <c:pt idx="7311">
                  <c:v>19.504921200966255</c:v>
                </c:pt>
                <c:pt idx="7312">
                  <c:v>19.504921200966255</c:v>
                </c:pt>
                <c:pt idx="7313">
                  <c:v>19.504921200966255</c:v>
                </c:pt>
                <c:pt idx="7314">
                  <c:v>19.504921200966255</c:v>
                </c:pt>
                <c:pt idx="7315">
                  <c:v>19.504921200966255</c:v>
                </c:pt>
                <c:pt idx="7316">
                  <c:v>19.504921200966255</c:v>
                </c:pt>
                <c:pt idx="7317">
                  <c:v>19.504921200966255</c:v>
                </c:pt>
                <c:pt idx="7318">
                  <c:v>19.504921200966255</c:v>
                </c:pt>
                <c:pt idx="7319">
                  <c:v>19.504921200966255</c:v>
                </c:pt>
                <c:pt idx="7320">
                  <c:v>19.504921200966255</c:v>
                </c:pt>
                <c:pt idx="7321">
                  <c:v>19.504921200966255</c:v>
                </c:pt>
                <c:pt idx="7322">
                  <c:v>19.504921200966255</c:v>
                </c:pt>
                <c:pt idx="7323">
                  <c:v>19.504921200966255</c:v>
                </c:pt>
                <c:pt idx="7324">
                  <c:v>19.504921200966255</c:v>
                </c:pt>
                <c:pt idx="7325">
                  <c:v>19.504921200966255</c:v>
                </c:pt>
                <c:pt idx="7326">
                  <c:v>19.504921200966255</c:v>
                </c:pt>
                <c:pt idx="7327">
                  <c:v>19.504921200966255</c:v>
                </c:pt>
                <c:pt idx="7328">
                  <c:v>19.504921200966255</c:v>
                </c:pt>
                <c:pt idx="7329">
                  <c:v>19.504921200966255</c:v>
                </c:pt>
                <c:pt idx="7330">
                  <c:v>19.504921200966255</c:v>
                </c:pt>
                <c:pt idx="7331">
                  <c:v>19.504921200966255</c:v>
                </c:pt>
                <c:pt idx="7332">
                  <c:v>19.504921200966255</c:v>
                </c:pt>
                <c:pt idx="7333">
                  <c:v>19.504921200966255</c:v>
                </c:pt>
                <c:pt idx="7334">
                  <c:v>19.504921200966255</c:v>
                </c:pt>
                <c:pt idx="7335">
                  <c:v>19.504921200966255</c:v>
                </c:pt>
                <c:pt idx="7336">
                  <c:v>19.504921200966255</c:v>
                </c:pt>
                <c:pt idx="7337">
                  <c:v>19.504921200966255</c:v>
                </c:pt>
                <c:pt idx="7338">
                  <c:v>19.504921200966255</c:v>
                </c:pt>
                <c:pt idx="7339">
                  <c:v>19.504921200966255</c:v>
                </c:pt>
                <c:pt idx="7340">
                  <c:v>19.504921200966255</c:v>
                </c:pt>
                <c:pt idx="7341">
                  <c:v>19.504921200966255</c:v>
                </c:pt>
                <c:pt idx="7342">
                  <c:v>19.504921200966255</c:v>
                </c:pt>
                <c:pt idx="7343">
                  <c:v>19.504921200966255</c:v>
                </c:pt>
                <c:pt idx="7344">
                  <c:v>19.504921200966255</c:v>
                </c:pt>
                <c:pt idx="7345">
                  <c:v>19.504921200966255</c:v>
                </c:pt>
                <c:pt idx="7346">
                  <c:v>19.504921200966255</c:v>
                </c:pt>
                <c:pt idx="7347">
                  <c:v>19.504921200966255</c:v>
                </c:pt>
                <c:pt idx="7348">
                  <c:v>19.504921200966255</c:v>
                </c:pt>
                <c:pt idx="7349">
                  <c:v>19.504921200966255</c:v>
                </c:pt>
                <c:pt idx="7350">
                  <c:v>19.504921200966255</c:v>
                </c:pt>
                <c:pt idx="7351">
                  <c:v>19.504921200966255</c:v>
                </c:pt>
                <c:pt idx="7352">
                  <c:v>19.504921200966255</c:v>
                </c:pt>
                <c:pt idx="7353">
                  <c:v>19.504921200966255</c:v>
                </c:pt>
                <c:pt idx="7354">
                  <c:v>19.504921200966255</c:v>
                </c:pt>
                <c:pt idx="7355">
                  <c:v>19.504921200966255</c:v>
                </c:pt>
                <c:pt idx="7356">
                  <c:v>19.504921200966255</c:v>
                </c:pt>
                <c:pt idx="7357">
                  <c:v>19.504921200966255</c:v>
                </c:pt>
                <c:pt idx="7358">
                  <c:v>19.504921200966255</c:v>
                </c:pt>
                <c:pt idx="7359">
                  <c:v>19.504921200966255</c:v>
                </c:pt>
                <c:pt idx="7360">
                  <c:v>19.504921200966255</c:v>
                </c:pt>
                <c:pt idx="7361">
                  <c:v>19.504921200966255</c:v>
                </c:pt>
                <c:pt idx="7362">
                  <c:v>19.504921200966255</c:v>
                </c:pt>
                <c:pt idx="7363">
                  <c:v>19.504921200966255</c:v>
                </c:pt>
                <c:pt idx="7364">
                  <c:v>19.504921200966255</c:v>
                </c:pt>
                <c:pt idx="7365">
                  <c:v>19.504921200966255</c:v>
                </c:pt>
                <c:pt idx="7366">
                  <c:v>19.504921200966255</c:v>
                </c:pt>
                <c:pt idx="7367">
                  <c:v>19.504921200966255</c:v>
                </c:pt>
                <c:pt idx="7368">
                  <c:v>19.504921200966255</c:v>
                </c:pt>
                <c:pt idx="7369">
                  <c:v>19.504921200966255</c:v>
                </c:pt>
                <c:pt idx="7370">
                  <c:v>19.504921200966255</c:v>
                </c:pt>
                <c:pt idx="7371">
                  <c:v>19.504921200966255</c:v>
                </c:pt>
                <c:pt idx="7372">
                  <c:v>19.504921200966255</c:v>
                </c:pt>
                <c:pt idx="7373">
                  <c:v>19.504921200966255</c:v>
                </c:pt>
                <c:pt idx="7374">
                  <c:v>19.504921200966255</c:v>
                </c:pt>
                <c:pt idx="7375">
                  <c:v>19.504921200966255</c:v>
                </c:pt>
                <c:pt idx="7376">
                  <c:v>19.504921200966255</c:v>
                </c:pt>
                <c:pt idx="7377">
                  <c:v>19.504921200966255</c:v>
                </c:pt>
                <c:pt idx="7378">
                  <c:v>19.504921200966255</c:v>
                </c:pt>
                <c:pt idx="7379">
                  <c:v>19.504921200966255</c:v>
                </c:pt>
                <c:pt idx="7380">
                  <c:v>19.504921200966255</c:v>
                </c:pt>
                <c:pt idx="7381">
                  <c:v>19.504921200966255</c:v>
                </c:pt>
                <c:pt idx="7382">
                  <c:v>19.504921200966255</c:v>
                </c:pt>
                <c:pt idx="7383">
                  <c:v>19.504921200966255</c:v>
                </c:pt>
                <c:pt idx="7384">
                  <c:v>19.504921200966255</c:v>
                </c:pt>
                <c:pt idx="7385">
                  <c:v>19.504921200966255</c:v>
                </c:pt>
                <c:pt idx="7386">
                  <c:v>19.504921200966255</c:v>
                </c:pt>
                <c:pt idx="7387">
                  <c:v>19.504921200966255</c:v>
                </c:pt>
                <c:pt idx="7388">
                  <c:v>19.504921200966255</c:v>
                </c:pt>
                <c:pt idx="7389">
                  <c:v>19.504921200966255</c:v>
                </c:pt>
                <c:pt idx="7390">
                  <c:v>19.504921200966255</c:v>
                </c:pt>
                <c:pt idx="7391">
                  <c:v>19.504921200966255</c:v>
                </c:pt>
                <c:pt idx="7392">
                  <c:v>19.504921200966255</c:v>
                </c:pt>
                <c:pt idx="7393">
                  <c:v>19.504921200966255</c:v>
                </c:pt>
                <c:pt idx="7394">
                  <c:v>19.504921200966255</c:v>
                </c:pt>
                <c:pt idx="7395">
                  <c:v>19.504921200966255</c:v>
                </c:pt>
                <c:pt idx="7396">
                  <c:v>19.504921200966255</c:v>
                </c:pt>
                <c:pt idx="7397">
                  <c:v>19.504921200966255</c:v>
                </c:pt>
                <c:pt idx="7398">
                  <c:v>19.504921200966255</c:v>
                </c:pt>
                <c:pt idx="7399">
                  <c:v>19.504921200966255</c:v>
                </c:pt>
                <c:pt idx="7400">
                  <c:v>19.504921200966255</c:v>
                </c:pt>
                <c:pt idx="7401">
                  <c:v>19.504921200966255</c:v>
                </c:pt>
                <c:pt idx="7402">
                  <c:v>19.504921200966255</c:v>
                </c:pt>
                <c:pt idx="7403">
                  <c:v>19.504921200966255</c:v>
                </c:pt>
                <c:pt idx="7404">
                  <c:v>19.504921200966255</c:v>
                </c:pt>
                <c:pt idx="7405">
                  <c:v>19.504921200966255</c:v>
                </c:pt>
                <c:pt idx="7406">
                  <c:v>19.504921200966255</c:v>
                </c:pt>
                <c:pt idx="7407">
                  <c:v>19.504921200966255</c:v>
                </c:pt>
                <c:pt idx="7408">
                  <c:v>19.504921200966255</c:v>
                </c:pt>
                <c:pt idx="7409">
                  <c:v>19.504921200966255</c:v>
                </c:pt>
                <c:pt idx="7410">
                  <c:v>19.504921200966255</c:v>
                </c:pt>
                <c:pt idx="7411">
                  <c:v>19.504921200966255</c:v>
                </c:pt>
                <c:pt idx="7412">
                  <c:v>19.504921200966255</c:v>
                </c:pt>
                <c:pt idx="7413">
                  <c:v>19.504921200966255</c:v>
                </c:pt>
                <c:pt idx="7414">
                  <c:v>19.504921200966255</c:v>
                </c:pt>
                <c:pt idx="7415">
                  <c:v>19.504921200966255</c:v>
                </c:pt>
                <c:pt idx="7416">
                  <c:v>19.504921200966255</c:v>
                </c:pt>
                <c:pt idx="7417">
                  <c:v>19.504921200966255</c:v>
                </c:pt>
                <c:pt idx="7418">
                  <c:v>19.504921200966255</c:v>
                </c:pt>
                <c:pt idx="7419">
                  <c:v>19.504921200966255</c:v>
                </c:pt>
                <c:pt idx="7420">
                  <c:v>19.504921200966255</c:v>
                </c:pt>
                <c:pt idx="7421">
                  <c:v>19.504921200966255</c:v>
                </c:pt>
                <c:pt idx="7422">
                  <c:v>19.504921200966255</c:v>
                </c:pt>
                <c:pt idx="7423">
                  <c:v>19.504921200966255</c:v>
                </c:pt>
                <c:pt idx="7424">
                  <c:v>19.504921200966255</c:v>
                </c:pt>
                <c:pt idx="7425">
                  <c:v>19.504921200966255</c:v>
                </c:pt>
                <c:pt idx="7426">
                  <c:v>19.504921200966255</c:v>
                </c:pt>
                <c:pt idx="7427">
                  <c:v>19.504921200966255</c:v>
                </c:pt>
                <c:pt idx="7428">
                  <c:v>19.504921200966255</c:v>
                </c:pt>
                <c:pt idx="7429">
                  <c:v>19.504921200966255</c:v>
                </c:pt>
                <c:pt idx="7430">
                  <c:v>19.504921200966255</c:v>
                </c:pt>
                <c:pt idx="7431">
                  <c:v>19.504921200966255</c:v>
                </c:pt>
                <c:pt idx="7432">
                  <c:v>19.504921200966255</c:v>
                </c:pt>
                <c:pt idx="7433">
                  <c:v>19.504921200966255</c:v>
                </c:pt>
                <c:pt idx="7434">
                  <c:v>19.504921200966255</c:v>
                </c:pt>
                <c:pt idx="7435">
                  <c:v>19.504921200966255</c:v>
                </c:pt>
                <c:pt idx="7436">
                  <c:v>19.504921200966255</c:v>
                </c:pt>
                <c:pt idx="7437">
                  <c:v>19.504921200966255</c:v>
                </c:pt>
                <c:pt idx="7438">
                  <c:v>19.504921200966255</c:v>
                </c:pt>
                <c:pt idx="7439">
                  <c:v>19.504921200966255</c:v>
                </c:pt>
                <c:pt idx="7440">
                  <c:v>19.504921200966255</c:v>
                </c:pt>
                <c:pt idx="7441">
                  <c:v>19.504921200966255</c:v>
                </c:pt>
                <c:pt idx="7442">
                  <c:v>19.504921200966255</c:v>
                </c:pt>
                <c:pt idx="7443">
                  <c:v>19.504921200966255</c:v>
                </c:pt>
                <c:pt idx="7444">
                  <c:v>19.504921200966255</c:v>
                </c:pt>
                <c:pt idx="7445">
                  <c:v>19.504921200966255</c:v>
                </c:pt>
                <c:pt idx="7446">
                  <c:v>19.504921200966255</c:v>
                </c:pt>
                <c:pt idx="7447">
                  <c:v>19.504921200966255</c:v>
                </c:pt>
                <c:pt idx="7448">
                  <c:v>19.504921200966255</c:v>
                </c:pt>
                <c:pt idx="7449">
                  <c:v>19.504921200966255</c:v>
                </c:pt>
                <c:pt idx="7450">
                  <c:v>19.504921200966255</c:v>
                </c:pt>
                <c:pt idx="7451">
                  <c:v>19.504921200966255</c:v>
                </c:pt>
                <c:pt idx="7452">
                  <c:v>19.504921200966255</c:v>
                </c:pt>
                <c:pt idx="7453">
                  <c:v>19.504921200966255</c:v>
                </c:pt>
                <c:pt idx="7454">
                  <c:v>19.504921200966255</c:v>
                </c:pt>
                <c:pt idx="7455">
                  <c:v>19.504921200966255</c:v>
                </c:pt>
                <c:pt idx="7456">
                  <c:v>19.504921200966255</c:v>
                </c:pt>
                <c:pt idx="7457">
                  <c:v>19.504921200966255</c:v>
                </c:pt>
                <c:pt idx="7458">
                  <c:v>19.504921200966255</c:v>
                </c:pt>
                <c:pt idx="7459">
                  <c:v>19.504921200966255</c:v>
                </c:pt>
                <c:pt idx="7460">
                  <c:v>19.504921200966255</c:v>
                </c:pt>
                <c:pt idx="7461">
                  <c:v>19.504921200966255</c:v>
                </c:pt>
                <c:pt idx="7462">
                  <c:v>19.504921200966255</c:v>
                </c:pt>
                <c:pt idx="7463">
                  <c:v>19.504921200966255</c:v>
                </c:pt>
                <c:pt idx="7464">
                  <c:v>19.504921200966255</c:v>
                </c:pt>
                <c:pt idx="7465">
                  <c:v>19.504921200966255</c:v>
                </c:pt>
                <c:pt idx="7466">
                  <c:v>19.504921200966255</c:v>
                </c:pt>
                <c:pt idx="7467">
                  <c:v>19.504921200966255</c:v>
                </c:pt>
                <c:pt idx="7468">
                  <c:v>19.504921200966255</c:v>
                </c:pt>
                <c:pt idx="7469">
                  <c:v>19.504921200966255</c:v>
                </c:pt>
                <c:pt idx="7470">
                  <c:v>19.504921200966255</c:v>
                </c:pt>
                <c:pt idx="7471">
                  <c:v>19.504921200966255</c:v>
                </c:pt>
                <c:pt idx="7472">
                  <c:v>19.504921200966255</c:v>
                </c:pt>
                <c:pt idx="7473">
                  <c:v>19.504921200966255</c:v>
                </c:pt>
                <c:pt idx="7474">
                  <c:v>19.504921200966255</c:v>
                </c:pt>
                <c:pt idx="7475">
                  <c:v>19.504921200966255</c:v>
                </c:pt>
                <c:pt idx="7476">
                  <c:v>19.504921200966255</c:v>
                </c:pt>
                <c:pt idx="7477">
                  <c:v>19.504921200966255</c:v>
                </c:pt>
                <c:pt idx="7478">
                  <c:v>19.504921200966255</c:v>
                </c:pt>
                <c:pt idx="7479">
                  <c:v>19.504921200966255</c:v>
                </c:pt>
                <c:pt idx="7480">
                  <c:v>19.504921200966255</c:v>
                </c:pt>
                <c:pt idx="7481">
                  <c:v>19.504921200966255</c:v>
                </c:pt>
                <c:pt idx="7482">
                  <c:v>19.504921200966255</c:v>
                </c:pt>
                <c:pt idx="7483">
                  <c:v>19.504921200966255</c:v>
                </c:pt>
                <c:pt idx="7484">
                  <c:v>19.504921200966255</c:v>
                </c:pt>
                <c:pt idx="7485">
                  <c:v>19.504921200966255</c:v>
                </c:pt>
                <c:pt idx="7486">
                  <c:v>19.504921200966255</c:v>
                </c:pt>
                <c:pt idx="7487">
                  <c:v>19.504921200966255</c:v>
                </c:pt>
                <c:pt idx="7488">
                  <c:v>19.504921200966255</c:v>
                </c:pt>
                <c:pt idx="7489">
                  <c:v>19.504921200966255</c:v>
                </c:pt>
                <c:pt idx="7490">
                  <c:v>19.504921200966255</c:v>
                </c:pt>
                <c:pt idx="7491">
                  <c:v>19.504921200966255</c:v>
                </c:pt>
                <c:pt idx="7492">
                  <c:v>19.504921200966255</c:v>
                </c:pt>
                <c:pt idx="7493">
                  <c:v>19.504921200966255</c:v>
                </c:pt>
                <c:pt idx="7494">
                  <c:v>19.504921200966255</c:v>
                </c:pt>
                <c:pt idx="7495">
                  <c:v>19.504921200966255</c:v>
                </c:pt>
                <c:pt idx="7496">
                  <c:v>19.504921200966255</c:v>
                </c:pt>
                <c:pt idx="7497">
                  <c:v>19.504921200966255</c:v>
                </c:pt>
                <c:pt idx="7498">
                  <c:v>19.504921200966255</c:v>
                </c:pt>
                <c:pt idx="7499">
                  <c:v>19.504921200966255</c:v>
                </c:pt>
                <c:pt idx="7500">
                  <c:v>19.504921200966255</c:v>
                </c:pt>
                <c:pt idx="7501">
                  <c:v>19.504921200966255</c:v>
                </c:pt>
                <c:pt idx="7502">
                  <c:v>19.504921200966255</c:v>
                </c:pt>
                <c:pt idx="7503">
                  <c:v>19.504921200966255</c:v>
                </c:pt>
                <c:pt idx="7504">
                  <c:v>19.504921200966255</c:v>
                </c:pt>
                <c:pt idx="7505">
                  <c:v>19.504921200966255</c:v>
                </c:pt>
                <c:pt idx="7506">
                  <c:v>19.504921200966255</c:v>
                </c:pt>
                <c:pt idx="7507">
                  <c:v>19.504921200966255</c:v>
                </c:pt>
                <c:pt idx="7508">
                  <c:v>19.504921200966255</c:v>
                </c:pt>
                <c:pt idx="7509">
                  <c:v>19.504921200966255</c:v>
                </c:pt>
                <c:pt idx="7510">
                  <c:v>19.504921200966255</c:v>
                </c:pt>
                <c:pt idx="7511">
                  <c:v>19.504921200966255</c:v>
                </c:pt>
                <c:pt idx="7512">
                  <c:v>19.504921200966255</c:v>
                </c:pt>
                <c:pt idx="7513">
                  <c:v>19.504921200966255</c:v>
                </c:pt>
                <c:pt idx="7514">
                  <c:v>19.504921200966255</c:v>
                </c:pt>
                <c:pt idx="7515">
                  <c:v>19.504921200966255</c:v>
                </c:pt>
                <c:pt idx="7516">
                  <c:v>19.504921200966255</c:v>
                </c:pt>
                <c:pt idx="7517">
                  <c:v>19.504921200966255</c:v>
                </c:pt>
                <c:pt idx="7518">
                  <c:v>19.504921200966255</c:v>
                </c:pt>
                <c:pt idx="7519">
                  <c:v>19.504921200966255</c:v>
                </c:pt>
                <c:pt idx="7520">
                  <c:v>19.504921200966255</c:v>
                </c:pt>
                <c:pt idx="7521">
                  <c:v>19.504921200966255</c:v>
                </c:pt>
                <c:pt idx="7522">
                  <c:v>19.504921200966255</c:v>
                </c:pt>
                <c:pt idx="7523">
                  <c:v>19.504921200966255</c:v>
                </c:pt>
                <c:pt idx="7524">
                  <c:v>19.504921200966255</c:v>
                </c:pt>
                <c:pt idx="7525">
                  <c:v>19.504921200966255</c:v>
                </c:pt>
                <c:pt idx="7526">
                  <c:v>19.504921200966255</c:v>
                </c:pt>
                <c:pt idx="7527">
                  <c:v>19.504921200966255</c:v>
                </c:pt>
                <c:pt idx="7528">
                  <c:v>19.504921200966255</c:v>
                </c:pt>
                <c:pt idx="7529">
                  <c:v>19.504921200966255</c:v>
                </c:pt>
                <c:pt idx="7530">
                  <c:v>19.504921200966255</c:v>
                </c:pt>
                <c:pt idx="7531">
                  <c:v>19.504921200966255</c:v>
                </c:pt>
                <c:pt idx="7532">
                  <c:v>19.504921200966255</c:v>
                </c:pt>
                <c:pt idx="7533">
                  <c:v>19.504921200966255</c:v>
                </c:pt>
                <c:pt idx="7534">
                  <c:v>19.504921200966255</c:v>
                </c:pt>
                <c:pt idx="7535">
                  <c:v>19.504921200966255</c:v>
                </c:pt>
                <c:pt idx="7536">
                  <c:v>19.504921200966255</c:v>
                </c:pt>
                <c:pt idx="7537">
                  <c:v>19.504921200966255</c:v>
                </c:pt>
                <c:pt idx="7538">
                  <c:v>19.504921200966255</c:v>
                </c:pt>
                <c:pt idx="7539">
                  <c:v>19.504921200966255</c:v>
                </c:pt>
                <c:pt idx="7540">
                  <c:v>19.504921200966255</c:v>
                </c:pt>
                <c:pt idx="7541">
                  <c:v>19.504921200966255</c:v>
                </c:pt>
                <c:pt idx="7542">
                  <c:v>19.504921200966255</c:v>
                </c:pt>
                <c:pt idx="7543">
                  <c:v>19.504921200966255</c:v>
                </c:pt>
                <c:pt idx="7544">
                  <c:v>19.504921200966255</c:v>
                </c:pt>
                <c:pt idx="7545">
                  <c:v>19.504921200966255</c:v>
                </c:pt>
                <c:pt idx="7546">
                  <c:v>19.504921200966255</c:v>
                </c:pt>
                <c:pt idx="7547">
                  <c:v>19.504921200966255</c:v>
                </c:pt>
                <c:pt idx="7548">
                  <c:v>19.504921200966255</c:v>
                </c:pt>
                <c:pt idx="7549">
                  <c:v>19.504921200966255</c:v>
                </c:pt>
                <c:pt idx="7550">
                  <c:v>19.504921200966255</c:v>
                </c:pt>
                <c:pt idx="7551">
                  <c:v>19.504921200966255</c:v>
                </c:pt>
                <c:pt idx="7552">
                  <c:v>19.504921200966255</c:v>
                </c:pt>
                <c:pt idx="7553">
                  <c:v>19.504921200966255</c:v>
                </c:pt>
                <c:pt idx="7554">
                  <c:v>19.504921200966255</c:v>
                </c:pt>
                <c:pt idx="7555">
                  <c:v>19.504921200966255</c:v>
                </c:pt>
                <c:pt idx="7556">
                  <c:v>19.504921200966255</c:v>
                </c:pt>
                <c:pt idx="7557">
                  <c:v>19.504921200966255</c:v>
                </c:pt>
                <c:pt idx="7558">
                  <c:v>19.504921200966255</c:v>
                </c:pt>
                <c:pt idx="7559">
                  <c:v>19.504921200966255</c:v>
                </c:pt>
                <c:pt idx="7560">
                  <c:v>19.504921200966255</c:v>
                </c:pt>
                <c:pt idx="7561">
                  <c:v>19.504921200966255</c:v>
                </c:pt>
                <c:pt idx="7562">
                  <c:v>19.504921200966255</c:v>
                </c:pt>
                <c:pt idx="7563">
                  <c:v>19.504921200966255</c:v>
                </c:pt>
                <c:pt idx="7564">
                  <c:v>19.504921200966255</c:v>
                </c:pt>
                <c:pt idx="7565">
                  <c:v>19.504921200966255</c:v>
                </c:pt>
                <c:pt idx="7566">
                  <c:v>19.504921200966255</c:v>
                </c:pt>
                <c:pt idx="7567">
                  <c:v>19.504921200966255</c:v>
                </c:pt>
                <c:pt idx="7568">
                  <c:v>19.504921200966255</c:v>
                </c:pt>
                <c:pt idx="7569">
                  <c:v>19.504921200966255</c:v>
                </c:pt>
                <c:pt idx="7570">
                  <c:v>19.504921200966255</c:v>
                </c:pt>
                <c:pt idx="7571">
                  <c:v>19.504921200966255</c:v>
                </c:pt>
                <c:pt idx="7572">
                  <c:v>19.504921200966255</c:v>
                </c:pt>
                <c:pt idx="7573">
                  <c:v>19.504921200966255</c:v>
                </c:pt>
                <c:pt idx="7574">
                  <c:v>19.504921200966255</c:v>
                </c:pt>
                <c:pt idx="7575">
                  <c:v>19.504921200966255</c:v>
                </c:pt>
                <c:pt idx="7576">
                  <c:v>19.504921200966255</c:v>
                </c:pt>
                <c:pt idx="7577">
                  <c:v>19.504921200966255</c:v>
                </c:pt>
                <c:pt idx="7578">
                  <c:v>19.504921200966255</c:v>
                </c:pt>
                <c:pt idx="7579">
                  <c:v>19.504921200966255</c:v>
                </c:pt>
                <c:pt idx="7580">
                  <c:v>19.504921200966255</c:v>
                </c:pt>
                <c:pt idx="7581">
                  <c:v>19.504921200966255</c:v>
                </c:pt>
                <c:pt idx="7582">
                  <c:v>19.504921200966255</c:v>
                </c:pt>
                <c:pt idx="7583">
                  <c:v>19.504921200966255</c:v>
                </c:pt>
                <c:pt idx="7584">
                  <c:v>19.504921200966255</c:v>
                </c:pt>
                <c:pt idx="7585">
                  <c:v>19.504921200966255</c:v>
                </c:pt>
                <c:pt idx="7586">
                  <c:v>19.504921200966255</c:v>
                </c:pt>
                <c:pt idx="7587">
                  <c:v>19.504921200966255</c:v>
                </c:pt>
                <c:pt idx="7588">
                  <c:v>19.504921200966255</c:v>
                </c:pt>
                <c:pt idx="7589">
                  <c:v>19.504921200966255</c:v>
                </c:pt>
                <c:pt idx="7590">
                  <c:v>19.504921200966255</c:v>
                </c:pt>
                <c:pt idx="7591">
                  <c:v>19.504921200966255</c:v>
                </c:pt>
                <c:pt idx="7592">
                  <c:v>19.504921200966255</c:v>
                </c:pt>
                <c:pt idx="7593">
                  <c:v>19.504921200966255</c:v>
                </c:pt>
                <c:pt idx="7594">
                  <c:v>19.504921200966255</c:v>
                </c:pt>
                <c:pt idx="7595">
                  <c:v>19.504921200966255</c:v>
                </c:pt>
                <c:pt idx="7596">
                  <c:v>19.504921200966255</c:v>
                </c:pt>
                <c:pt idx="7597">
                  <c:v>19.504921200966255</c:v>
                </c:pt>
                <c:pt idx="7598">
                  <c:v>19.504921200966255</c:v>
                </c:pt>
                <c:pt idx="7599">
                  <c:v>19.504921200966255</c:v>
                </c:pt>
                <c:pt idx="7600">
                  <c:v>19.504921200966255</c:v>
                </c:pt>
                <c:pt idx="7601">
                  <c:v>19.504921200966255</c:v>
                </c:pt>
                <c:pt idx="7602">
                  <c:v>19.504921200966255</c:v>
                </c:pt>
                <c:pt idx="7603">
                  <c:v>19.504921200966255</c:v>
                </c:pt>
                <c:pt idx="7604">
                  <c:v>19.504921200966255</c:v>
                </c:pt>
                <c:pt idx="7605">
                  <c:v>19.504921200966255</c:v>
                </c:pt>
                <c:pt idx="7606">
                  <c:v>19.504921200966255</c:v>
                </c:pt>
                <c:pt idx="7607">
                  <c:v>19.504921200966255</c:v>
                </c:pt>
                <c:pt idx="7608">
                  <c:v>19.504921200966255</c:v>
                </c:pt>
                <c:pt idx="7609">
                  <c:v>19.504921200966255</c:v>
                </c:pt>
                <c:pt idx="7610">
                  <c:v>19.504921200966255</c:v>
                </c:pt>
                <c:pt idx="7611">
                  <c:v>19.504921200966255</c:v>
                </c:pt>
                <c:pt idx="7612">
                  <c:v>19.504921200966255</c:v>
                </c:pt>
                <c:pt idx="7613">
                  <c:v>19.504921200966255</c:v>
                </c:pt>
                <c:pt idx="7614">
                  <c:v>19.504921200966255</c:v>
                </c:pt>
                <c:pt idx="7615">
                  <c:v>19.504921200966255</c:v>
                </c:pt>
                <c:pt idx="7616">
                  <c:v>19.504921200966255</c:v>
                </c:pt>
                <c:pt idx="7617">
                  <c:v>19.504921200966255</c:v>
                </c:pt>
                <c:pt idx="7618">
                  <c:v>19.504921200966255</c:v>
                </c:pt>
                <c:pt idx="7619">
                  <c:v>19.504921200966255</c:v>
                </c:pt>
                <c:pt idx="7620">
                  <c:v>19.504921200966255</c:v>
                </c:pt>
                <c:pt idx="7621">
                  <c:v>19.504921200966255</c:v>
                </c:pt>
                <c:pt idx="7622">
                  <c:v>19.504921200966255</c:v>
                </c:pt>
                <c:pt idx="7623">
                  <c:v>19.504921200966255</c:v>
                </c:pt>
                <c:pt idx="7624">
                  <c:v>19.504921200966255</c:v>
                </c:pt>
                <c:pt idx="7625">
                  <c:v>19.504921200966255</c:v>
                </c:pt>
                <c:pt idx="7626">
                  <c:v>19.504921200966255</c:v>
                </c:pt>
                <c:pt idx="7627">
                  <c:v>19.504921200966255</c:v>
                </c:pt>
                <c:pt idx="7628">
                  <c:v>19.504921200966255</c:v>
                </c:pt>
                <c:pt idx="7629">
                  <c:v>19.504921200966255</c:v>
                </c:pt>
                <c:pt idx="7630">
                  <c:v>19.504921200966255</c:v>
                </c:pt>
                <c:pt idx="7631">
                  <c:v>19.504921200966255</c:v>
                </c:pt>
                <c:pt idx="7632">
                  <c:v>19.504921200966255</c:v>
                </c:pt>
                <c:pt idx="7633">
                  <c:v>19.504921200966255</c:v>
                </c:pt>
                <c:pt idx="7634">
                  <c:v>19.504921200966255</c:v>
                </c:pt>
                <c:pt idx="7635">
                  <c:v>19.504921200966255</c:v>
                </c:pt>
                <c:pt idx="7636">
                  <c:v>19.504921200966255</c:v>
                </c:pt>
                <c:pt idx="7637">
                  <c:v>19.504921200966255</c:v>
                </c:pt>
                <c:pt idx="7638">
                  <c:v>19.504921200966255</c:v>
                </c:pt>
                <c:pt idx="7639">
                  <c:v>19.504921200966255</c:v>
                </c:pt>
                <c:pt idx="7640">
                  <c:v>19.504921200966255</c:v>
                </c:pt>
                <c:pt idx="7641">
                  <c:v>19.504921200966255</c:v>
                </c:pt>
                <c:pt idx="7642">
                  <c:v>19.504921200966255</c:v>
                </c:pt>
                <c:pt idx="7643">
                  <c:v>19.504921200966255</c:v>
                </c:pt>
                <c:pt idx="7644">
                  <c:v>19.504921200966255</c:v>
                </c:pt>
                <c:pt idx="7645">
                  <c:v>19.504921200966255</c:v>
                </c:pt>
                <c:pt idx="7646">
                  <c:v>19.504921200966255</c:v>
                </c:pt>
                <c:pt idx="7647">
                  <c:v>19.504921200966255</c:v>
                </c:pt>
                <c:pt idx="7648">
                  <c:v>19.504921200966255</c:v>
                </c:pt>
                <c:pt idx="7649">
                  <c:v>19.504921200966255</c:v>
                </c:pt>
                <c:pt idx="7650">
                  <c:v>19.504921200966255</c:v>
                </c:pt>
                <c:pt idx="7651">
                  <c:v>19.504921200966255</c:v>
                </c:pt>
                <c:pt idx="7652">
                  <c:v>19.504921200966255</c:v>
                </c:pt>
                <c:pt idx="7653">
                  <c:v>19.504921200966255</c:v>
                </c:pt>
                <c:pt idx="7654">
                  <c:v>19.504921200966255</c:v>
                </c:pt>
                <c:pt idx="7655">
                  <c:v>19.504921200966255</c:v>
                </c:pt>
                <c:pt idx="7656">
                  <c:v>19.504921200966255</c:v>
                </c:pt>
                <c:pt idx="7657">
                  <c:v>19.504921200966255</c:v>
                </c:pt>
                <c:pt idx="7658">
                  <c:v>19.504921200966255</c:v>
                </c:pt>
                <c:pt idx="7659">
                  <c:v>19.504921200966255</c:v>
                </c:pt>
                <c:pt idx="7660">
                  <c:v>19.504921200966255</c:v>
                </c:pt>
                <c:pt idx="7661">
                  <c:v>19.504921200966255</c:v>
                </c:pt>
                <c:pt idx="7662">
                  <c:v>19.504921200966255</c:v>
                </c:pt>
                <c:pt idx="7663">
                  <c:v>19.504921200966255</c:v>
                </c:pt>
                <c:pt idx="7664">
                  <c:v>19.504921200966255</c:v>
                </c:pt>
                <c:pt idx="7665">
                  <c:v>19.504921200966255</c:v>
                </c:pt>
                <c:pt idx="7666">
                  <c:v>19.504921200966255</c:v>
                </c:pt>
                <c:pt idx="7667">
                  <c:v>19.504921200966255</c:v>
                </c:pt>
                <c:pt idx="7668">
                  <c:v>19.504921200966255</c:v>
                </c:pt>
                <c:pt idx="7669">
                  <c:v>19.504921200966255</c:v>
                </c:pt>
                <c:pt idx="7670">
                  <c:v>19.504921200966255</c:v>
                </c:pt>
                <c:pt idx="7671">
                  <c:v>19.504921200966255</c:v>
                </c:pt>
                <c:pt idx="7672">
                  <c:v>19.504921200966255</c:v>
                </c:pt>
                <c:pt idx="7673">
                  <c:v>19.504921200966255</c:v>
                </c:pt>
                <c:pt idx="7674">
                  <c:v>19.504921200966255</c:v>
                </c:pt>
                <c:pt idx="7675">
                  <c:v>19.504921200966255</c:v>
                </c:pt>
                <c:pt idx="7676">
                  <c:v>19.504921200966255</c:v>
                </c:pt>
                <c:pt idx="7677">
                  <c:v>19.504921200966255</c:v>
                </c:pt>
                <c:pt idx="7678">
                  <c:v>19.504921200966255</c:v>
                </c:pt>
                <c:pt idx="7679">
                  <c:v>19.504921200966255</c:v>
                </c:pt>
                <c:pt idx="7680">
                  <c:v>19.504921200966255</c:v>
                </c:pt>
                <c:pt idx="7681">
                  <c:v>19.504921200966255</c:v>
                </c:pt>
                <c:pt idx="7682">
                  <c:v>19.504921200966255</c:v>
                </c:pt>
                <c:pt idx="7683">
                  <c:v>19.504921200966255</c:v>
                </c:pt>
                <c:pt idx="7684">
                  <c:v>19.504921200966255</c:v>
                </c:pt>
                <c:pt idx="7685">
                  <c:v>19.504921200966255</c:v>
                </c:pt>
                <c:pt idx="7686">
                  <c:v>19.504921200966255</c:v>
                </c:pt>
                <c:pt idx="7687">
                  <c:v>19.504921200966255</c:v>
                </c:pt>
                <c:pt idx="7688">
                  <c:v>19.504921200966255</c:v>
                </c:pt>
                <c:pt idx="7689">
                  <c:v>19.504921200966255</c:v>
                </c:pt>
                <c:pt idx="7690">
                  <c:v>19.504921200966255</c:v>
                </c:pt>
                <c:pt idx="7691">
                  <c:v>19.504921200966255</c:v>
                </c:pt>
                <c:pt idx="7692">
                  <c:v>19.504921200966255</c:v>
                </c:pt>
                <c:pt idx="7693">
                  <c:v>19.504921200966255</c:v>
                </c:pt>
                <c:pt idx="7694">
                  <c:v>19.504921200966255</c:v>
                </c:pt>
                <c:pt idx="7695">
                  <c:v>19.504921200966255</c:v>
                </c:pt>
                <c:pt idx="7696">
                  <c:v>19.504921200966255</c:v>
                </c:pt>
                <c:pt idx="7697">
                  <c:v>19.504921200966255</c:v>
                </c:pt>
                <c:pt idx="7698">
                  <c:v>19.504921200966255</c:v>
                </c:pt>
                <c:pt idx="7699">
                  <c:v>19.504921200966255</c:v>
                </c:pt>
                <c:pt idx="7700">
                  <c:v>19.504921200966255</c:v>
                </c:pt>
                <c:pt idx="7701">
                  <c:v>19.504921200966255</c:v>
                </c:pt>
                <c:pt idx="7702">
                  <c:v>19.504921200966255</c:v>
                </c:pt>
                <c:pt idx="7703">
                  <c:v>19.504921200966255</c:v>
                </c:pt>
                <c:pt idx="7704">
                  <c:v>19.504921200966255</c:v>
                </c:pt>
                <c:pt idx="7705">
                  <c:v>19.504921200966255</c:v>
                </c:pt>
                <c:pt idx="7706">
                  <c:v>19.504921200966255</c:v>
                </c:pt>
                <c:pt idx="7707">
                  <c:v>19.504921200966255</c:v>
                </c:pt>
                <c:pt idx="7708">
                  <c:v>19.504921200966255</c:v>
                </c:pt>
                <c:pt idx="7709">
                  <c:v>19.504921200966255</c:v>
                </c:pt>
                <c:pt idx="7710">
                  <c:v>19.504921200966255</c:v>
                </c:pt>
                <c:pt idx="7711">
                  <c:v>19.504921200966255</c:v>
                </c:pt>
                <c:pt idx="7712">
                  <c:v>19.504921200966255</c:v>
                </c:pt>
                <c:pt idx="7713">
                  <c:v>19.504921200966255</c:v>
                </c:pt>
                <c:pt idx="7714">
                  <c:v>19.504921200966255</c:v>
                </c:pt>
                <c:pt idx="7715">
                  <c:v>19.504921200966255</c:v>
                </c:pt>
                <c:pt idx="7716">
                  <c:v>19.504921200966255</c:v>
                </c:pt>
                <c:pt idx="7717">
                  <c:v>19.504921200966255</c:v>
                </c:pt>
                <c:pt idx="7718">
                  <c:v>19.504921200966255</c:v>
                </c:pt>
                <c:pt idx="7719">
                  <c:v>19.504921200966255</c:v>
                </c:pt>
                <c:pt idx="7720">
                  <c:v>19.504921200966255</c:v>
                </c:pt>
                <c:pt idx="7721">
                  <c:v>19.504921200966255</c:v>
                </c:pt>
                <c:pt idx="7722">
                  <c:v>19.504921200966255</c:v>
                </c:pt>
                <c:pt idx="7723">
                  <c:v>19.504921200966255</c:v>
                </c:pt>
                <c:pt idx="7724">
                  <c:v>19.504921200966255</c:v>
                </c:pt>
                <c:pt idx="7725">
                  <c:v>19.504921200966255</c:v>
                </c:pt>
                <c:pt idx="7726">
                  <c:v>19.504921200966255</c:v>
                </c:pt>
                <c:pt idx="7727">
                  <c:v>19.504921200966255</c:v>
                </c:pt>
                <c:pt idx="7728">
                  <c:v>19.504921200966255</c:v>
                </c:pt>
                <c:pt idx="7729">
                  <c:v>19.504921200966255</c:v>
                </c:pt>
                <c:pt idx="7730">
                  <c:v>19.504921200966255</c:v>
                </c:pt>
                <c:pt idx="7731">
                  <c:v>19.504921200966255</c:v>
                </c:pt>
                <c:pt idx="7732">
                  <c:v>19.504921200966255</c:v>
                </c:pt>
                <c:pt idx="7733">
                  <c:v>19.504921200966255</c:v>
                </c:pt>
                <c:pt idx="7734">
                  <c:v>19.504921200966255</c:v>
                </c:pt>
                <c:pt idx="7735">
                  <c:v>19.504921200966255</c:v>
                </c:pt>
                <c:pt idx="7736">
                  <c:v>19.504921200966255</c:v>
                </c:pt>
                <c:pt idx="7737">
                  <c:v>19.504921200966255</c:v>
                </c:pt>
                <c:pt idx="7738">
                  <c:v>19.504921200966255</c:v>
                </c:pt>
                <c:pt idx="7739">
                  <c:v>19.504921200966255</c:v>
                </c:pt>
                <c:pt idx="7740">
                  <c:v>19.504921200966255</c:v>
                </c:pt>
                <c:pt idx="7741">
                  <c:v>19.504921200966255</c:v>
                </c:pt>
                <c:pt idx="7742">
                  <c:v>19.504921200966255</c:v>
                </c:pt>
                <c:pt idx="7743">
                  <c:v>19.504921200966255</c:v>
                </c:pt>
                <c:pt idx="7744">
                  <c:v>19.504921200966255</c:v>
                </c:pt>
                <c:pt idx="7745">
                  <c:v>19.504921200966255</c:v>
                </c:pt>
                <c:pt idx="7746">
                  <c:v>19.504921200966255</c:v>
                </c:pt>
                <c:pt idx="7747">
                  <c:v>19.504921200966255</c:v>
                </c:pt>
                <c:pt idx="7748">
                  <c:v>19.504921200966255</c:v>
                </c:pt>
                <c:pt idx="7749">
                  <c:v>19.504921200966255</c:v>
                </c:pt>
                <c:pt idx="7750">
                  <c:v>19.504921200966255</c:v>
                </c:pt>
                <c:pt idx="7751">
                  <c:v>19.504921200966255</c:v>
                </c:pt>
                <c:pt idx="7752">
                  <c:v>19.504921200966255</c:v>
                </c:pt>
                <c:pt idx="7753">
                  <c:v>19.504921200966255</c:v>
                </c:pt>
                <c:pt idx="7754">
                  <c:v>19.504921200966255</c:v>
                </c:pt>
                <c:pt idx="7755">
                  <c:v>19.504921200966255</c:v>
                </c:pt>
                <c:pt idx="7756">
                  <c:v>19.504921200966255</c:v>
                </c:pt>
                <c:pt idx="7757">
                  <c:v>19.504921200966255</c:v>
                </c:pt>
                <c:pt idx="7758">
                  <c:v>19.504921200966255</c:v>
                </c:pt>
                <c:pt idx="7759">
                  <c:v>19.504921200966255</c:v>
                </c:pt>
                <c:pt idx="7760">
                  <c:v>19.504921200966255</c:v>
                </c:pt>
                <c:pt idx="7761">
                  <c:v>19.504921200966255</c:v>
                </c:pt>
                <c:pt idx="7762">
                  <c:v>19.504921200966255</c:v>
                </c:pt>
                <c:pt idx="7763">
                  <c:v>19.504921200966255</c:v>
                </c:pt>
                <c:pt idx="7764">
                  <c:v>19.504921200966255</c:v>
                </c:pt>
                <c:pt idx="7765">
                  <c:v>19.504921200966255</c:v>
                </c:pt>
                <c:pt idx="7766">
                  <c:v>19.504921200966255</c:v>
                </c:pt>
                <c:pt idx="7767">
                  <c:v>19.504921200966255</c:v>
                </c:pt>
                <c:pt idx="7768">
                  <c:v>19.504921200966255</c:v>
                </c:pt>
                <c:pt idx="7769">
                  <c:v>19.504921200966255</c:v>
                </c:pt>
                <c:pt idx="7770">
                  <c:v>19.504921200966255</c:v>
                </c:pt>
                <c:pt idx="7771">
                  <c:v>19.504921200966255</c:v>
                </c:pt>
                <c:pt idx="7772">
                  <c:v>19.504921200966255</c:v>
                </c:pt>
                <c:pt idx="7773">
                  <c:v>19.504921200966255</c:v>
                </c:pt>
                <c:pt idx="7774">
                  <c:v>19.504921200966255</c:v>
                </c:pt>
                <c:pt idx="7775">
                  <c:v>19.504921200966255</c:v>
                </c:pt>
                <c:pt idx="7776">
                  <c:v>19.504921200966255</c:v>
                </c:pt>
                <c:pt idx="7777">
                  <c:v>19.504921200966255</c:v>
                </c:pt>
                <c:pt idx="7778">
                  <c:v>19.504921200966255</c:v>
                </c:pt>
                <c:pt idx="7779">
                  <c:v>19.504921200966255</c:v>
                </c:pt>
                <c:pt idx="7780">
                  <c:v>19.504921200966255</c:v>
                </c:pt>
                <c:pt idx="7781">
                  <c:v>19.504921200966255</c:v>
                </c:pt>
                <c:pt idx="7782">
                  <c:v>19.504921200966255</c:v>
                </c:pt>
                <c:pt idx="7783">
                  <c:v>19.504921200966255</c:v>
                </c:pt>
                <c:pt idx="7784">
                  <c:v>19.504921200966255</c:v>
                </c:pt>
                <c:pt idx="7785">
                  <c:v>19.504921200966255</c:v>
                </c:pt>
                <c:pt idx="7786">
                  <c:v>19.504921200966255</c:v>
                </c:pt>
                <c:pt idx="7787">
                  <c:v>19.504921200966255</c:v>
                </c:pt>
                <c:pt idx="7788">
                  <c:v>19.504921200966255</c:v>
                </c:pt>
                <c:pt idx="7789">
                  <c:v>19.504921200966255</c:v>
                </c:pt>
                <c:pt idx="7790">
                  <c:v>19.504921200966255</c:v>
                </c:pt>
                <c:pt idx="7791">
                  <c:v>19.504921200966255</c:v>
                </c:pt>
                <c:pt idx="7792">
                  <c:v>19.504921200966255</c:v>
                </c:pt>
                <c:pt idx="7793">
                  <c:v>19.504921200966255</c:v>
                </c:pt>
                <c:pt idx="7794">
                  <c:v>19.504921200966255</c:v>
                </c:pt>
                <c:pt idx="7795">
                  <c:v>19.504921200966255</c:v>
                </c:pt>
                <c:pt idx="7796">
                  <c:v>19.504921200966255</c:v>
                </c:pt>
                <c:pt idx="7797">
                  <c:v>19.504921200966255</c:v>
                </c:pt>
                <c:pt idx="7798">
                  <c:v>19.504921200966255</c:v>
                </c:pt>
                <c:pt idx="7799">
                  <c:v>19.504921200966255</c:v>
                </c:pt>
                <c:pt idx="7800">
                  <c:v>19.504921200966255</c:v>
                </c:pt>
                <c:pt idx="7801">
                  <c:v>19.504921200966255</c:v>
                </c:pt>
                <c:pt idx="7802">
                  <c:v>19.504921200966255</c:v>
                </c:pt>
                <c:pt idx="7803">
                  <c:v>19.504921200966255</c:v>
                </c:pt>
                <c:pt idx="7804">
                  <c:v>19.504921200966255</c:v>
                </c:pt>
                <c:pt idx="7805">
                  <c:v>19.504921200966255</c:v>
                </c:pt>
                <c:pt idx="7806">
                  <c:v>19.504921200966255</c:v>
                </c:pt>
                <c:pt idx="7807">
                  <c:v>19.504921200966255</c:v>
                </c:pt>
                <c:pt idx="7808">
                  <c:v>19.504921200966255</c:v>
                </c:pt>
                <c:pt idx="7809">
                  <c:v>19.504921200966255</c:v>
                </c:pt>
                <c:pt idx="7810">
                  <c:v>19.504921200966255</c:v>
                </c:pt>
                <c:pt idx="7811">
                  <c:v>19.504921200966255</c:v>
                </c:pt>
                <c:pt idx="7812">
                  <c:v>19.504921200966255</c:v>
                </c:pt>
                <c:pt idx="7813">
                  <c:v>19.504921200966255</c:v>
                </c:pt>
                <c:pt idx="7814">
                  <c:v>19.504921200966255</c:v>
                </c:pt>
                <c:pt idx="7815">
                  <c:v>19.504921200966255</c:v>
                </c:pt>
                <c:pt idx="7816">
                  <c:v>19.504921200966255</c:v>
                </c:pt>
                <c:pt idx="7817">
                  <c:v>19.504921200966255</c:v>
                </c:pt>
                <c:pt idx="7818">
                  <c:v>19.504921200966255</c:v>
                </c:pt>
                <c:pt idx="7819">
                  <c:v>19.504921200966255</c:v>
                </c:pt>
                <c:pt idx="7820">
                  <c:v>19.504921200966255</c:v>
                </c:pt>
                <c:pt idx="7821">
                  <c:v>19.504921200966255</c:v>
                </c:pt>
                <c:pt idx="7822">
                  <c:v>19.504921200966255</c:v>
                </c:pt>
                <c:pt idx="7823">
                  <c:v>19.504921200966255</c:v>
                </c:pt>
                <c:pt idx="7824">
                  <c:v>19.504921200966255</c:v>
                </c:pt>
                <c:pt idx="7825">
                  <c:v>19.504921200966255</c:v>
                </c:pt>
                <c:pt idx="7826">
                  <c:v>19.504921200966255</c:v>
                </c:pt>
                <c:pt idx="7827">
                  <c:v>19.504921200966255</c:v>
                </c:pt>
                <c:pt idx="7828">
                  <c:v>19.504921200966255</c:v>
                </c:pt>
                <c:pt idx="7829">
                  <c:v>19.504921200966255</c:v>
                </c:pt>
                <c:pt idx="7830">
                  <c:v>19.504921200966255</c:v>
                </c:pt>
                <c:pt idx="7831">
                  <c:v>19.504921200966255</c:v>
                </c:pt>
                <c:pt idx="7832">
                  <c:v>19.504921200966255</c:v>
                </c:pt>
                <c:pt idx="7833">
                  <c:v>19.504921200966255</c:v>
                </c:pt>
                <c:pt idx="7834">
                  <c:v>19.504921200966255</c:v>
                </c:pt>
                <c:pt idx="7835">
                  <c:v>19.504921200966255</c:v>
                </c:pt>
                <c:pt idx="7836">
                  <c:v>19.504921200966255</c:v>
                </c:pt>
                <c:pt idx="7837">
                  <c:v>19.504921200966255</c:v>
                </c:pt>
                <c:pt idx="7838">
                  <c:v>19.504921200966255</c:v>
                </c:pt>
                <c:pt idx="7839">
                  <c:v>19.504921200966255</c:v>
                </c:pt>
                <c:pt idx="7840">
                  <c:v>19.504921200966255</c:v>
                </c:pt>
                <c:pt idx="7841">
                  <c:v>19.504921200966255</c:v>
                </c:pt>
                <c:pt idx="7842">
                  <c:v>19.504921200966255</c:v>
                </c:pt>
                <c:pt idx="7843">
                  <c:v>19.504921200966255</c:v>
                </c:pt>
                <c:pt idx="7844">
                  <c:v>19.504921200966255</c:v>
                </c:pt>
                <c:pt idx="7845">
                  <c:v>19.504921200966255</c:v>
                </c:pt>
                <c:pt idx="7846">
                  <c:v>19.504921200966255</c:v>
                </c:pt>
                <c:pt idx="7847">
                  <c:v>19.504921200966255</c:v>
                </c:pt>
                <c:pt idx="7848">
                  <c:v>19.504921200966255</c:v>
                </c:pt>
                <c:pt idx="7849">
                  <c:v>19.504921200966255</c:v>
                </c:pt>
                <c:pt idx="7850">
                  <c:v>19.504921200966255</c:v>
                </c:pt>
                <c:pt idx="7851">
                  <c:v>19.504921200966255</c:v>
                </c:pt>
                <c:pt idx="7852">
                  <c:v>19.504921200966255</c:v>
                </c:pt>
                <c:pt idx="7853">
                  <c:v>19.504921200966255</c:v>
                </c:pt>
                <c:pt idx="7854">
                  <c:v>19.504921200966255</c:v>
                </c:pt>
                <c:pt idx="7855">
                  <c:v>19.504921200966255</c:v>
                </c:pt>
                <c:pt idx="7856">
                  <c:v>19.504921200966255</c:v>
                </c:pt>
                <c:pt idx="7857">
                  <c:v>19.504921200966255</c:v>
                </c:pt>
                <c:pt idx="7858">
                  <c:v>19.504921200966255</c:v>
                </c:pt>
                <c:pt idx="7859">
                  <c:v>19.504921200966255</c:v>
                </c:pt>
                <c:pt idx="7860">
                  <c:v>19.504921200966255</c:v>
                </c:pt>
                <c:pt idx="7861">
                  <c:v>19.504921200966255</c:v>
                </c:pt>
                <c:pt idx="7862">
                  <c:v>19.504921200966255</c:v>
                </c:pt>
                <c:pt idx="7863">
                  <c:v>19.504921200966255</c:v>
                </c:pt>
                <c:pt idx="7864">
                  <c:v>19.504921200966255</c:v>
                </c:pt>
                <c:pt idx="7865">
                  <c:v>19.504921200966255</c:v>
                </c:pt>
                <c:pt idx="7866">
                  <c:v>19.504921200966255</c:v>
                </c:pt>
                <c:pt idx="7867">
                  <c:v>19.504921200966255</c:v>
                </c:pt>
                <c:pt idx="7868">
                  <c:v>19.504921200966255</c:v>
                </c:pt>
                <c:pt idx="7869">
                  <c:v>19.504921200966255</c:v>
                </c:pt>
                <c:pt idx="7870">
                  <c:v>19.504921200966255</c:v>
                </c:pt>
                <c:pt idx="7871">
                  <c:v>19.504921200966255</c:v>
                </c:pt>
                <c:pt idx="7872">
                  <c:v>19.504921200966255</c:v>
                </c:pt>
                <c:pt idx="7873">
                  <c:v>19.504921200966255</c:v>
                </c:pt>
                <c:pt idx="7874">
                  <c:v>19.504921200966255</c:v>
                </c:pt>
                <c:pt idx="7875">
                  <c:v>19.504921200966255</c:v>
                </c:pt>
                <c:pt idx="7876">
                  <c:v>19.504921200966255</c:v>
                </c:pt>
                <c:pt idx="7877">
                  <c:v>19.504921200966255</c:v>
                </c:pt>
                <c:pt idx="7878">
                  <c:v>19.504921200966255</c:v>
                </c:pt>
                <c:pt idx="7879">
                  <c:v>19.504921200966255</c:v>
                </c:pt>
                <c:pt idx="7880">
                  <c:v>19.504921200966255</c:v>
                </c:pt>
                <c:pt idx="7881">
                  <c:v>19.504921200966255</c:v>
                </c:pt>
                <c:pt idx="7882">
                  <c:v>19.504921200966255</c:v>
                </c:pt>
                <c:pt idx="7883">
                  <c:v>19.504921200966255</c:v>
                </c:pt>
                <c:pt idx="7884">
                  <c:v>19.504921200966255</c:v>
                </c:pt>
                <c:pt idx="7885">
                  <c:v>19.504921200966255</c:v>
                </c:pt>
                <c:pt idx="7886">
                  <c:v>19.504921200966255</c:v>
                </c:pt>
                <c:pt idx="7887">
                  <c:v>19.504921200966255</c:v>
                </c:pt>
                <c:pt idx="7888">
                  <c:v>19.504921200966255</c:v>
                </c:pt>
                <c:pt idx="7889">
                  <c:v>19.504921200966255</c:v>
                </c:pt>
                <c:pt idx="7890">
                  <c:v>19.504921200966255</c:v>
                </c:pt>
                <c:pt idx="7891">
                  <c:v>19.504921200966255</c:v>
                </c:pt>
                <c:pt idx="7892">
                  <c:v>19.504921200966255</c:v>
                </c:pt>
                <c:pt idx="7893">
                  <c:v>19.504921200966255</c:v>
                </c:pt>
                <c:pt idx="7894">
                  <c:v>19.504921200966255</c:v>
                </c:pt>
                <c:pt idx="7895">
                  <c:v>19.504921200966255</c:v>
                </c:pt>
                <c:pt idx="7896">
                  <c:v>19.504921200966255</c:v>
                </c:pt>
                <c:pt idx="7897">
                  <c:v>19.504921200966255</c:v>
                </c:pt>
                <c:pt idx="7898">
                  <c:v>19.504921200966255</c:v>
                </c:pt>
                <c:pt idx="7899">
                  <c:v>19.504921200966255</c:v>
                </c:pt>
                <c:pt idx="7900">
                  <c:v>19.504921200966255</c:v>
                </c:pt>
                <c:pt idx="7901">
                  <c:v>19.504921200966255</c:v>
                </c:pt>
                <c:pt idx="7902">
                  <c:v>19.504921200966255</c:v>
                </c:pt>
                <c:pt idx="7903">
                  <c:v>19.504921200966255</c:v>
                </c:pt>
                <c:pt idx="7904">
                  <c:v>19.504921200966255</c:v>
                </c:pt>
                <c:pt idx="7905">
                  <c:v>19.504921200966255</c:v>
                </c:pt>
                <c:pt idx="7906">
                  <c:v>19.504921200966255</c:v>
                </c:pt>
                <c:pt idx="7907">
                  <c:v>19.504921200966255</c:v>
                </c:pt>
                <c:pt idx="7908">
                  <c:v>19.504921200966255</c:v>
                </c:pt>
                <c:pt idx="7909">
                  <c:v>19.504921200966255</c:v>
                </c:pt>
                <c:pt idx="7910">
                  <c:v>19.504921200966255</c:v>
                </c:pt>
                <c:pt idx="7911">
                  <c:v>19.504921200966255</c:v>
                </c:pt>
                <c:pt idx="7912">
                  <c:v>19.504921200966255</c:v>
                </c:pt>
                <c:pt idx="7913">
                  <c:v>19.504921200966255</c:v>
                </c:pt>
                <c:pt idx="7914">
                  <c:v>19.504921200966255</c:v>
                </c:pt>
                <c:pt idx="7915">
                  <c:v>19.504921200966255</c:v>
                </c:pt>
                <c:pt idx="7916">
                  <c:v>19.504921200966255</c:v>
                </c:pt>
                <c:pt idx="7917">
                  <c:v>19.504921200966255</c:v>
                </c:pt>
                <c:pt idx="7918">
                  <c:v>19.504921200966255</c:v>
                </c:pt>
                <c:pt idx="7919">
                  <c:v>19.504921200966255</c:v>
                </c:pt>
                <c:pt idx="7920">
                  <c:v>19.504921200966255</c:v>
                </c:pt>
                <c:pt idx="7921">
                  <c:v>19.504921200966255</c:v>
                </c:pt>
                <c:pt idx="7922">
                  <c:v>19.504921200966255</c:v>
                </c:pt>
                <c:pt idx="7923">
                  <c:v>19.504921200966255</c:v>
                </c:pt>
                <c:pt idx="7924">
                  <c:v>19.504921200966255</c:v>
                </c:pt>
                <c:pt idx="7925">
                  <c:v>19.504921200966255</c:v>
                </c:pt>
                <c:pt idx="7926">
                  <c:v>19.504921200966255</c:v>
                </c:pt>
                <c:pt idx="7927">
                  <c:v>19.504921200966255</c:v>
                </c:pt>
                <c:pt idx="7928">
                  <c:v>19.504921200966255</c:v>
                </c:pt>
                <c:pt idx="7929">
                  <c:v>19.504921200966255</c:v>
                </c:pt>
                <c:pt idx="7930">
                  <c:v>19.504921200966255</c:v>
                </c:pt>
                <c:pt idx="7931">
                  <c:v>19.504921200966255</c:v>
                </c:pt>
                <c:pt idx="7932">
                  <c:v>19.504921200966255</c:v>
                </c:pt>
                <c:pt idx="7933">
                  <c:v>19.504921200966255</c:v>
                </c:pt>
                <c:pt idx="7934">
                  <c:v>19.504921200966255</c:v>
                </c:pt>
                <c:pt idx="7935">
                  <c:v>19.504921200966255</c:v>
                </c:pt>
                <c:pt idx="7936">
                  <c:v>19.504921200966255</c:v>
                </c:pt>
                <c:pt idx="7937">
                  <c:v>19.504921200966255</c:v>
                </c:pt>
                <c:pt idx="7938">
                  <c:v>19.504921200966255</c:v>
                </c:pt>
                <c:pt idx="7939">
                  <c:v>19.504921200966255</c:v>
                </c:pt>
                <c:pt idx="7940">
                  <c:v>19.504921200966255</c:v>
                </c:pt>
                <c:pt idx="7941">
                  <c:v>19.504921200966255</c:v>
                </c:pt>
                <c:pt idx="7942">
                  <c:v>19.504921200966255</c:v>
                </c:pt>
                <c:pt idx="7943">
                  <c:v>19.504921200966255</c:v>
                </c:pt>
                <c:pt idx="7944">
                  <c:v>19.504921200966255</c:v>
                </c:pt>
                <c:pt idx="7945">
                  <c:v>19.504921200966255</c:v>
                </c:pt>
                <c:pt idx="7946">
                  <c:v>19.504921200966255</c:v>
                </c:pt>
                <c:pt idx="7947">
                  <c:v>19.504921200966255</c:v>
                </c:pt>
                <c:pt idx="7948">
                  <c:v>19.504921200966255</c:v>
                </c:pt>
                <c:pt idx="7949">
                  <c:v>19.504921200966255</c:v>
                </c:pt>
                <c:pt idx="7950">
                  <c:v>19.504921200966255</c:v>
                </c:pt>
                <c:pt idx="7951">
                  <c:v>19.504921200966255</c:v>
                </c:pt>
                <c:pt idx="7952">
                  <c:v>19.504921200966255</c:v>
                </c:pt>
                <c:pt idx="7953">
                  <c:v>19.504921200966255</c:v>
                </c:pt>
                <c:pt idx="7954">
                  <c:v>19.504921200966255</c:v>
                </c:pt>
                <c:pt idx="7955">
                  <c:v>19.504921200966255</c:v>
                </c:pt>
                <c:pt idx="7956">
                  <c:v>19.504921200966255</c:v>
                </c:pt>
                <c:pt idx="7957">
                  <c:v>19.504921200966255</c:v>
                </c:pt>
                <c:pt idx="7958">
                  <c:v>19.504921200966255</c:v>
                </c:pt>
                <c:pt idx="7959">
                  <c:v>19.504921200966255</c:v>
                </c:pt>
                <c:pt idx="7960">
                  <c:v>19.504921200966255</c:v>
                </c:pt>
                <c:pt idx="7961">
                  <c:v>19.504921200966255</c:v>
                </c:pt>
                <c:pt idx="7962">
                  <c:v>19.504921200966255</c:v>
                </c:pt>
                <c:pt idx="7963">
                  <c:v>19.504921200966255</c:v>
                </c:pt>
                <c:pt idx="7964">
                  <c:v>19.504921200966255</c:v>
                </c:pt>
                <c:pt idx="7965">
                  <c:v>19.504921200966255</c:v>
                </c:pt>
                <c:pt idx="7966">
                  <c:v>19.504921200966255</c:v>
                </c:pt>
                <c:pt idx="7967">
                  <c:v>19.504921200966255</c:v>
                </c:pt>
                <c:pt idx="7968">
                  <c:v>19.504921200966255</c:v>
                </c:pt>
                <c:pt idx="7969">
                  <c:v>19.504921200966255</c:v>
                </c:pt>
                <c:pt idx="7970">
                  <c:v>19.504921200966255</c:v>
                </c:pt>
                <c:pt idx="7971">
                  <c:v>19.504921200966255</c:v>
                </c:pt>
                <c:pt idx="7972">
                  <c:v>19.504921200966255</c:v>
                </c:pt>
                <c:pt idx="7973">
                  <c:v>19.504921200966255</c:v>
                </c:pt>
                <c:pt idx="7974">
                  <c:v>19.504921200966255</c:v>
                </c:pt>
                <c:pt idx="7975">
                  <c:v>19.504921200966255</c:v>
                </c:pt>
                <c:pt idx="7976">
                  <c:v>19.504921200966255</c:v>
                </c:pt>
                <c:pt idx="7977">
                  <c:v>19.504921200966255</c:v>
                </c:pt>
                <c:pt idx="7978">
                  <c:v>19.504921200966255</c:v>
                </c:pt>
                <c:pt idx="7979">
                  <c:v>19.504921200966255</c:v>
                </c:pt>
                <c:pt idx="7980">
                  <c:v>19.504921200966255</c:v>
                </c:pt>
                <c:pt idx="7981">
                  <c:v>19.504921200966255</c:v>
                </c:pt>
                <c:pt idx="7982">
                  <c:v>19.504921200966255</c:v>
                </c:pt>
                <c:pt idx="7983">
                  <c:v>19.504921200966255</c:v>
                </c:pt>
                <c:pt idx="7984">
                  <c:v>19.504921200966255</c:v>
                </c:pt>
                <c:pt idx="7985">
                  <c:v>19.504921200966255</c:v>
                </c:pt>
                <c:pt idx="7986">
                  <c:v>19.504921200966255</c:v>
                </c:pt>
                <c:pt idx="7987">
                  <c:v>19.504921200966255</c:v>
                </c:pt>
                <c:pt idx="7988">
                  <c:v>19.504921200966255</c:v>
                </c:pt>
                <c:pt idx="7989">
                  <c:v>19.504921200966255</c:v>
                </c:pt>
                <c:pt idx="7990">
                  <c:v>19.504921200966255</c:v>
                </c:pt>
                <c:pt idx="7991">
                  <c:v>19.504921200966255</c:v>
                </c:pt>
                <c:pt idx="7992">
                  <c:v>19.504921200966255</c:v>
                </c:pt>
                <c:pt idx="7993">
                  <c:v>19.504921200966255</c:v>
                </c:pt>
                <c:pt idx="7994">
                  <c:v>19.504921200966255</c:v>
                </c:pt>
                <c:pt idx="7995">
                  <c:v>19.504921200966255</c:v>
                </c:pt>
                <c:pt idx="7996">
                  <c:v>19.504921200966255</c:v>
                </c:pt>
                <c:pt idx="7997">
                  <c:v>19.504921200966255</c:v>
                </c:pt>
                <c:pt idx="7998">
                  <c:v>19.504921200966255</c:v>
                </c:pt>
                <c:pt idx="7999">
                  <c:v>19.504921200966255</c:v>
                </c:pt>
                <c:pt idx="8000">
                  <c:v>19.504921200966255</c:v>
                </c:pt>
                <c:pt idx="8001">
                  <c:v>19.504921200966255</c:v>
                </c:pt>
                <c:pt idx="8002">
                  <c:v>19.504921200966255</c:v>
                </c:pt>
                <c:pt idx="8003">
                  <c:v>19.504921200966255</c:v>
                </c:pt>
                <c:pt idx="8004">
                  <c:v>19.504921200966255</c:v>
                </c:pt>
                <c:pt idx="8005">
                  <c:v>19.504921200966255</c:v>
                </c:pt>
                <c:pt idx="8006">
                  <c:v>19.504921200966255</c:v>
                </c:pt>
                <c:pt idx="8007">
                  <c:v>19.504921200966255</c:v>
                </c:pt>
                <c:pt idx="8008">
                  <c:v>19.504921200966255</c:v>
                </c:pt>
                <c:pt idx="8009">
                  <c:v>19.504921200966255</c:v>
                </c:pt>
                <c:pt idx="8010">
                  <c:v>19.504921200966255</c:v>
                </c:pt>
                <c:pt idx="8011">
                  <c:v>19.504921200966255</c:v>
                </c:pt>
                <c:pt idx="8012">
                  <c:v>19.504921200966255</c:v>
                </c:pt>
                <c:pt idx="8013">
                  <c:v>19.504921200966255</c:v>
                </c:pt>
                <c:pt idx="8014">
                  <c:v>19.504921200966255</c:v>
                </c:pt>
                <c:pt idx="8015">
                  <c:v>19.504921200966255</c:v>
                </c:pt>
                <c:pt idx="8016">
                  <c:v>19.504921200966255</c:v>
                </c:pt>
                <c:pt idx="8017">
                  <c:v>19.504921200966255</c:v>
                </c:pt>
                <c:pt idx="8018">
                  <c:v>19.504921200966255</c:v>
                </c:pt>
                <c:pt idx="8019">
                  <c:v>19.504921200966255</c:v>
                </c:pt>
                <c:pt idx="8020">
                  <c:v>19.504921200966255</c:v>
                </c:pt>
                <c:pt idx="8021">
                  <c:v>19.504921200966255</c:v>
                </c:pt>
                <c:pt idx="8022">
                  <c:v>19.504921200966255</c:v>
                </c:pt>
                <c:pt idx="8023">
                  <c:v>19.504921200966255</c:v>
                </c:pt>
                <c:pt idx="8024">
                  <c:v>19.504921200966255</c:v>
                </c:pt>
                <c:pt idx="8025">
                  <c:v>19.504921200966255</c:v>
                </c:pt>
                <c:pt idx="8026">
                  <c:v>19.504921200966255</c:v>
                </c:pt>
                <c:pt idx="8027">
                  <c:v>19.504921200966255</c:v>
                </c:pt>
                <c:pt idx="8028">
                  <c:v>19.504921200966255</c:v>
                </c:pt>
                <c:pt idx="8029">
                  <c:v>19.504921200966255</c:v>
                </c:pt>
                <c:pt idx="8030">
                  <c:v>19.504921200966255</c:v>
                </c:pt>
                <c:pt idx="8031">
                  <c:v>19.504921200966255</c:v>
                </c:pt>
                <c:pt idx="8032">
                  <c:v>19.504921200966255</c:v>
                </c:pt>
                <c:pt idx="8033">
                  <c:v>19.504921200966255</c:v>
                </c:pt>
                <c:pt idx="8034">
                  <c:v>19.504921200966255</c:v>
                </c:pt>
                <c:pt idx="8035">
                  <c:v>19.504921200966255</c:v>
                </c:pt>
                <c:pt idx="8036">
                  <c:v>19.504921200966255</c:v>
                </c:pt>
                <c:pt idx="8037">
                  <c:v>19.504921200966255</c:v>
                </c:pt>
                <c:pt idx="8038">
                  <c:v>19.504921200966255</c:v>
                </c:pt>
                <c:pt idx="8039">
                  <c:v>19.504921200966255</c:v>
                </c:pt>
                <c:pt idx="8040">
                  <c:v>19.504921200966255</c:v>
                </c:pt>
                <c:pt idx="8041">
                  <c:v>19.504921200966255</c:v>
                </c:pt>
                <c:pt idx="8042">
                  <c:v>19.504921200966255</c:v>
                </c:pt>
                <c:pt idx="8043">
                  <c:v>19.504921200966255</c:v>
                </c:pt>
                <c:pt idx="8044">
                  <c:v>19.504921200966255</c:v>
                </c:pt>
                <c:pt idx="8045">
                  <c:v>19.504921200966255</c:v>
                </c:pt>
                <c:pt idx="8046">
                  <c:v>19.504921200966255</c:v>
                </c:pt>
                <c:pt idx="8047">
                  <c:v>19.504921200966255</c:v>
                </c:pt>
                <c:pt idx="8048">
                  <c:v>19.504921200966255</c:v>
                </c:pt>
                <c:pt idx="8049">
                  <c:v>19.504921200966255</c:v>
                </c:pt>
                <c:pt idx="8050">
                  <c:v>19.504921200966255</c:v>
                </c:pt>
                <c:pt idx="8051">
                  <c:v>19.504921200966255</c:v>
                </c:pt>
                <c:pt idx="8052">
                  <c:v>19.504921200966255</c:v>
                </c:pt>
                <c:pt idx="8053">
                  <c:v>19.504921200966255</c:v>
                </c:pt>
                <c:pt idx="8054">
                  <c:v>19.504921200966255</c:v>
                </c:pt>
                <c:pt idx="8055">
                  <c:v>19.504921200966255</c:v>
                </c:pt>
                <c:pt idx="8056">
                  <c:v>19.504921200966255</c:v>
                </c:pt>
                <c:pt idx="8057">
                  <c:v>19.504921200966255</c:v>
                </c:pt>
                <c:pt idx="8058">
                  <c:v>19.504921200966255</c:v>
                </c:pt>
                <c:pt idx="8059">
                  <c:v>19.504921200966255</c:v>
                </c:pt>
                <c:pt idx="8060">
                  <c:v>19.504921200966255</c:v>
                </c:pt>
                <c:pt idx="8061">
                  <c:v>19.504921200966255</c:v>
                </c:pt>
                <c:pt idx="8062">
                  <c:v>19.504921200966255</c:v>
                </c:pt>
                <c:pt idx="8063">
                  <c:v>19.504921200966255</c:v>
                </c:pt>
                <c:pt idx="8064">
                  <c:v>19.504921200966255</c:v>
                </c:pt>
                <c:pt idx="8065">
                  <c:v>19.504921200966255</c:v>
                </c:pt>
                <c:pt idx="8066">
                  <c:v>19.504921200966255</c:v>
                </c:pt>
                <c:pt idx="8067">
                  <c:v>19.504921200966255</c:v>
                </c:pt>
                <c:pt idx="8068">
                  <c:v>19.504921200966255</c:v>
                </c:pt>
                <c:pt idx="8069">
                  <c:v>19.504921200966255</c:v>
                </c:pt>
                <c:pt idx="8070">
                  <c:v>19.504921200966255</c:v>
                </c:pt>
                <c:pt idx="8071">
                  <c:v>19.504921200966255</c:v>
                </c:pt>
                <c:pt idx="8072">
                  <c:v>19.504921200966255</c:v>
                </c:pt>
                <c:pt idx="8073">
                  <c:v>19.504921200966255</c:v>
                </c:pt>
                <c:pt idx="8074">
                  <c:v>19.504921200966255</c:v>
                </c:pt>
                <c:pt idx="8075">
                  <c:v>19.504921200966255</c:v>
                </c:pt>
                <c:pt idx="8076">
                  <c:v>19.504921200966255</c:v>
                </c:pt>
                <c:pt idx="8077">
                  <c:v>19.504921200966255</c:v>
                </c:pt>
                <c:pt idx="8078">
                  <c:v>19.504921200966255</c:v>
                </c:pt>
                <c:pt idx="8079">
                  <c:v>19.504921200966255</c:v>
                </c:pt>
                <c:pt idx="8080">
                  <c:v>19.504921200966255</c:v>
                </c:pt>
                <c:pt idx="8081">
                  <c:v>19.504921200966255</c:v>
                </c:pt>
                <c:pt idx="8082">
                  <c:v>19.504921200966255</c:v>
                </c:pt>
                <c:pt idx="8083">
                  <c:v>19.504921200966255</c:v>
                </c:pt>
                <c:pt idx="8084">
                  <c:v>19.504921200966255</c:v>
                </c:pt>
                <c:pt idx="8085">
                  <c:v>19.504921200966255</c:v>
                </c:pt>
                <c:pt idx="8086">
                  <c:v>19.504921200966255</c:v>
                </c:pt>
                <c:pt idx="8087">
                  <c:v>19.504921200966255</c:v>
                </c:pt>
                <c:pt idx="8088">
                  <c:v>19.504921200966255</c:v>
                </c:pt>
                <c:pt idx="8089">
                  <c:v>19.504921200966255</c:v>
                </c:pt>
                <c:pt idx="8090">
                  <c:v>19.504921200966255</c:v>
                </c:pt>
                <c:pt idx="8091">
                  <c:v>19.504921200966255</c:v>
                </c:pt>
                <c:pt idx="8092">
                  <c:v>19.504921200966255</c:v>
                </c:pt>
                <c:pt idx="8093">
                  <c:v>19.504921200966255</c:v>
                </c:pt>
                <c:pt idx="8094">
                  <c:v>19.504921200966255</c:v>
                </c:pt>
                <c:pt idx="8095">
                  <c:v>19.504921200966255</c:v>
                </c:pt>
                <c:pt idx="8096">
                  <c:v>19.504921200966255</c:v>
                </c:pt>
                <c:pt idx="8097">
                  <c:v>19.504921200966255</c:v>
                </c:pt>
                <c:pt idx="8098">
                  <c:v>19.504921200966255</c:v>
                </c:pt>
                <c:pt idx="8099">
                  <c:v>19.504921200966255</c:v>
                </c:pt>
                <c:pt idx="8100">
                  <c:v>19.504921200966255</c:v>
                </c:pt>
                <c:pt idx="8101">
                  <c:v>19.504921200966255</c:v>
                </c:pt>
                <c:pt idx="8102">
                  <c:v>19.504921200966255</c:v>
                </c:pt>
                <c:pt idx="8103">
                  <c:v>19.504921200966255</c:v>
                </c:pt>
                <c:pt idx="8104">
                  <c:v>19.504921200966255</c:v>
                </c:pt>
                <c:pt idx="8105">
                  <c:v>19.504921200966255</c:v>
                </c:pt>
                <c:pt idx="8106">
                  <c:v>19.504921200966255</c:v>
                </c:pt>
                <c:pt idx="8107">
                  <c:v>19.504921200966255</c:v>
                </c:pt>
                <c:pt idx="8108">
                  <c:v>19.504921200966255</c:v>
                </c:pt>
                <c:pt idx="8109">
                  <c:v>19.504921200966255</c:v>
                </c:pt>
                <c:pt idx="8110">
                  <c:v>19.504921200966255</c:v>
                </c:pt>
                <c:pt idx="8111">
                  <c:v>19.504921200966255</c:v>
                </c:pt>
                <c:pt idx="8112">
                  <c:v>19.504921200966255</c:v>
                </c:pt>
                <c:pt idx="8113">
                  <c:v>19.504921200966255</c:v>
                </c:pt>
                <c:pt idx="8114">
                  <c:v>19.504921200966255</c:v>
                </c:pt>
                <c:pt idx="8115">
                  <c:v>19.504921200966255</c:v>
                </c:pt>
                <c:pt idx="8116">
                  <c:v>19.504921200966255</c:v>
                </c:pt>
                <c:pt idx="8117">
                  <c:v>19.504921200966255</c:v>
                </c:pt>
                <c:pt idx="8118">
                  <c:v>19.504921200966255</c:v>
                </c:pt>
                <c:pt idx="8119">
                  <c:v>19.504921200966255</c:v>
                </c:pt>
                <c:pt idx="8120">
                  <c:v>19.504921200966255</c:v>
                </c:pt>
                <c:pt idx="8121">
                  <c:v>19.504921200966255</c:v>
                </c:pt>
                <c:pt idx="8122">
                  <c:v>19.504921200966255</c:v>
                </c:pt>
                <c:pt idx="8123">
                  <c:v>19.504921200966255</c:v>
                </c:pt>
                <c:pt idx="8124">
                  <c:v>19.504921200966255</c:v>
                </c:pt>
                <c:pt idx="8125">
                  <c:v>19.504921200966255</c:v>
                </c:pt>
                <c:pt idx="8126">
                  <c:v>19.504921200966255</c:v>
                </c:pt>
                <c:pt idx="8127">
                  <c:v>19.504921200966255</c:v>
                </c:pt>
                <c:pt idx="8128">
                  <c:v>19.504921200966255</c:v>
                </c:pt>
                <c:pt idx="8129">
                  <c:v>19.504921200966255</c:v>
                </c:pt>
                <c:pt idx="8130">
                  <c:v>19.504921200966255</c:v>
                </c:pt>
                <c:pt idx="8131">
                  <c:v>19.504921200966255</c:v>
                </c:pt>
                <c:pt idx="8132">
                  <c:v>19.504921200966255</c:v>
                </c:pt>
                <c:pt idx="8133">
                  <c:v>19.504921200966255</c:v>
                </c:pt>
                <c:pt idx="8134">
                  <c:v>19.504921200966255</c:v>
                </c:pt>
                <c:pt idx="8135">
                  <c:v>19.504921200966255</c:v>
                </c:pt>
                <c:pt idx="8136">
                  <c:v>19.504921200966255</c:v>
                </c:pt>
                <c:pt idx="8137">
                  <c:v>19.504921200966255</c:v>
                </c:pt>
                <c:pt idx="8138">
                  <c:v>19.504921200966255</c:v>
                </c:pt>
                <c:pt idx="8139">
                  <c:v>19.504921200966255</c:v>
                </c:pt>
                <c:pt idx="8140">
                  <c:v>19.504921200966255</c:v>
                </c:pt>
                <c:pt idx="8141">
                  <c:v>19.504921200966255</c:v>
                </c:pt>
                <c:pt idx="8142">
                  <c:v>19.504921200966255</c:v>
                </c:pt>
                <c:pt idx="8143">
                  <c:v>19.504921200966255</c:v>
                </c:pt>
                <c:pt idx="8144">
                  <c:v>19.504921200966255</c:v>
                </c:pt>
                <c:pt idx="8145">
                  <c:v>19.504921200966255</c:v>
                </c:pt>
                <c:pt idx="8146">
                  <c:v>19.504921200966255</c:v>
                </c:pt>
                <c:pt idx="8147">
                  <c:v>19.504921200966255</c:v>
                </c:pt>
                <c:pt idx="8148">
                  <c:v>19.504921200966255</c:v>
                </c:pt>
                <c:pt idx="8149">
                  <c:v>19.504921200966255</c:v>
                </c:pt>
                <c:pt idx="8150">
                  <c:v>19.504921200966255</c:v>
                </c:pt>
                <c:pt idx="8151">
                  <c:v>19.504921200966255</c:v>
                </c:pt>
                <c:pt idx="8152">
                  <c:v>19.504921200966255</c:v>
                </c:pt>
                <c:pt idx="8153">
                  <c:v>19.504921200966255</c:v>
                </c:pt>
                <c:pt idx="8154">
                  <c:v>19.504921200966255</c:v>
                </c:pt>
                <c:pt idx="8155">
                  <c:v>19.504921200966255</c:v>
                </c:pt>
                <c:pt idx="8156">
                  <c:v>19.504921200966255</c:v>
                </c:pt>
                <c:pt idx="8157">
                  <c:v>19.504921200966255</c:v>
                </c:pt>
                <c:pt idx="8158">
                  <c:v>19.504921200966255</c:v>
                </c:pt>
                <c:pt idx="8159">
                  <c:v>19.504921200966255</c:v>
                </c:pt>
                <c:pt idx="8160">
                  <c:v>19.504921200966255</c:v>
                </c:pt>
                <c:pt idx="8161">
                  <c:v>19.504921200966255</c:v>
                </c:pt>
                <c:pt idx="8162">
                  <c:v>19.504921200966255</c:v>
                </c:pt>
                <c:pt idx="8163">
                  <c:v>19.504921200966255</c:v>
                </c:pt>
                <c:pt idx="8164">
                  <c:v>19.504921200966255</c:v>
                </c:pt>
                <c:pt idx="8165">
                  <c:v>19.504921200966255</c:v>
                </c:pt>
                <c:pt idx="8166">
                  <c:v>19.504921200966255</c:v>
                </c:pt>
                <c:pt idx="8167">
                  <c:v>19.504921200966255</c:v>
                </c:pt>
                <c:pt idx="8168">
                  <c:v>19.504921200966255</c:v>
                </c:pt>
                <c:pt idx="8169">
                  <c:v>19.504921200966255</c:v>
                </c:pt>
                <c:pt idx="8170">
                  <c:v>19.504921200966255</c:v>
                </c:pt>
                <c:pt idx="8171">
                  <c:v>19.504921200966255</c:v>
                </c:pt>
                <c:pt idx="8172">
                  <c:v>19.504921200966255</c:v>
                </c:pt>
                <c:pt idx="8173">
                  <c:v>19.504921200966255</c:v>
                </c:pt>
                <c:pt idx="8174">
                  <c:v>19.504921200966255</c:v>
                </c:pt>
                <c:pt idx="8175">
                  <c:v>19.504921200966255</c:v>
                </c:pt>
                <c:pt idx="8176">
                  <c:v>19.504921200966255</c:v>
                </c:pt>
                <c:pt idx="8177">
                  <c:v>19.504921200966255</c:v>
                </c:pt>
                <c:pt idx="8178">
                  <c:v>19.504921200966255</c:v>
                </c:pt>
                <c:pt idx="8179">
                  <c:v>19.504921200966255</c:v>
                </c:pt>
                <c:pt idx="8180">
                  <c:v>19.504921200966255</c:v>
                </c:pt>
                <c:pt idx="8181">
                  <c:v>19.504921200966255</c:v>
                </c:pt>
                <c:pt idx="8182">
                  <c:v>19.504921200966255</c:v>
                </c:pt>
                <c:pt idx="8183">
                  <c:v>19.504921200966255</c:v>
                </c:pt>
                <c:pt idx="8184">
                  <c:v>19.504921200966255</c:v>
                </c:pt>
                <c:pt idx="8185">
                  <c:v>19.504921200966255</c:v>
                </c:pt>
                <c:pt idx="8186">
                  <c:v>19.504921200966255</c:v>
                </c:pt>
                <c:pt idx="8187">
                  <c:v>19.504921200966255</c:v>
                </c:pt>
                <c:pt idx="8188">
                  <c:v>19.504921200966255</c:v>
                </c:pt>
                <c:pt idx="8189">
                  <c:v>19.504921200966255</c:v>
                </c:pt>
                <c:pt idx="8190">
                  <c:v>19.504921200966255</c:v>
                </c:pt>
                <c:pt idx="8191">
                  <c:v>19.504921200966255</c:v>
                </c:pt>
                <c:pt idx="8192">
                  <c:v>19.504921200966255</c:v>
                </c:pt>
                <c:pt idx="8193">
                  <c:v>19.504921200966255</c:v>
                </c:pt>
                <c:pt idx="8194">
                  <c:v>19.504921200966255</c:v>
                </c:pt>
                <c:pt idx="8195">
                  <c:v>19.504921200966255</c:v>
                </c:pt>
                <c:pt idx="8196">
                  <c:v>19.504921200966255</c:v>
                </c:pt>
                <c:pt idx="8197">
                  <c:v>19.504921200966255</c:v>
                </c:pt>
                <c:pt idx="8198">
                  <c:v>19.504921200966255</c:v>
                </c:pt>
                <c:pt idx="8199">
                  <c:v>19.504921200966255</c:v>
                </c:pt>
                <c:pt idx="8200">
                  <c:v>19.504921200966255</c:v>
                </c:pt>
                <c:pt idx="8201">
                  <c:v>19.504921200966255</c:v>
                </c:pt>
                <c:pt idx="8202">
                  <c:v>19.504921200966255</c:v>
                </c:pt>
                <c:pt idx="8203">
                  <c:v>19.504921200966255</c:v>
                </c:pt>
                <c:pt idx="8204">
                  <c:v>19.504921200966255</c:v>
                </c:pt>
                <c:pt idx="8205">
                  <c:v>19.504921200966255</c:v>
                </c:pt>
                <c:pt idx="8206">
                  <c:v>19.504921200966255</c:v>
                </c:pt>
                <c:pt idx="8207">
                  <c:v>19.504921200966255</c:v>
                </c:pt>
                <c:pt idx="8208">
                  <c:v>19.504921200966255</c:v>
                </c:pt>
                <c:pt idx="8209">
                  <c:v>19.504921200966255</c:v>
                </c:pt>
                <c:pt idx="8210">
                  <c:v>19.504921200966255</c:v>
                </c:pt>
                <c:pt idx="8211">
                  <c:v>19.504921200966255</c:v>
                </c:pt>
                <c:pt idx="8212">
                  <c:v>19.504921200966255</c:v>
                </c:pt>
                <c:pt idx="8213">
                  <c:v>19.504921200966255</c:v>
                </c:pt>
                <c:pt idx="8214">
                  <c:v>19.504921200966255</c:v>
                </c:pt>
                <c:pt idx="8215">
                  <c:v>19.504921200966255</c:v>
                </c:pt>
                <c:pt idx="8216">
                  <c:v>19.504921200966255</c:v>
                </c:pt>
                <c:pt idx="8217">
                  <c:v>19.504921200966255</c:v>
                </c:pt>
                <c:pt idx="8218">
                  <c:v>19.504921200966255</c:v>
                </c:pt>
                <c:pt idx="8219">
                  <c:v>19.504921200966255</c:v>
                </c:pt>
                <c:pt idx="8220">
                  <c:v>19.504921200966255</c:v>
                </c:pt>
                <c:pt idx="8221">
                  <c:v>19.504921200966255</c:v>
                </c:pt>
                <c:pt idx="8222">
                  <c:v>19.504921200966255</c:v>
                </c:pt>
                <c:pt idx="8223">
                  <c:v>19.504921200966255</c:v>
                </c:pt>
                <c:pt idx="8224">
                  <c:v>19.504921200966255</c:v>
                </c:pt>
                <c:pt idx="8225">
                  <c:v>19.504921200966255</c:v>
                </c:pt>
                <c:pt idx="8226">
                  <c:v>19.504921200966255</c:v>
                </c:pt>
                <c:pt idx="8227">
                  <c:v>19.504921200966255</c:v>
                </c:pt>
                <c:pt idx="8228">
                  <c:v>19.504921200966255</c:v>
                </c:pt>
                <c:pt idx="8229">
                  <c:v>19.504921200966255</c:v>
                </c:pt>
                <c:pt idx="8230">
                  <c:v>19.504921200966255</c:v>
                </c:pt>
                <c:pt idx="8231">
                  <c:v>19.504921200966255</c:v>
                </c:pt>
                <c:pt idx="8232">
                  <c:v>19.504921200966255</c:v>
                </c:pt>
                <c:pt idx="8233">
                  <c:v>19.504921200966255</c:v>
                </c:pt>
                <c:pt idx="8234">
                  <c:v>19.504921200966255</c:v>
                </c:pt>
                <c:pt idx="8235">
                  <c:v>19.504921200966255</c:v>
                </c:pt>
                <c:pt idx="8236">
                  <c:v>19.504921200966255</c:v>
                </c:pt>
                <c:pt idx="8237">
                  <c:v>19.504921200966255</c:v>
                </c:pt>
                <c:pt idx="8238">
                  <c:v>19.504921200966255</c:v>
                </c:pt>
                <c:pt idx="8239">
                  <c:v>19.504921200966255</c:v>
                </c:pt>
                <c:pt idx="8240">
                  <c:v>19.504921200966255</c:v>
                </c:pt>
                <c:pt idx="8241">
                  <c:v>19.504921200966255</c:v>
                </c:pt>
                <c:pt idx="8242">
                  <c:v>19.504921200966255</c:v>
                </c:pt>
                <c:pt idx="8243">
                  <c:v>19.504921200966255</c:v>
                </c:pt>
                <c:pt idx="8244">
                  <c:v>19.504921200966255</c:v>
                </c:pt>
                <c:pt idx="8245">
                  <c:v>19.504921200966255</c:v>
                </c:pt>
                <c:pt idx="8246">
                  <c:v>19.504921200966255</c:v>
                </c:pt>
                <c:pt idx="8247">
                  <c:v>19.504921200966255</c:v>
                </c:pt>
                <c:pt idx="8248">
                  <c:v>19.504921200966255</c:v>
                </c:pt>
                <c:pt idx="8249">
                  <c:v>19.504921200966255</c:v>
                </c:pt>
                <c:pt idx="8250">
                  <c:v>19.504921200966255</c:v>
                </c:pt>
                <c:pt idx="8251">
                  <c:v>19.504921200966255</c:v>
                </c:pt>
                <c:pt idx="8252">
                  <c:v>19.504921200966255</c:v>
                </c:pt>
                <c:pt idx="8253">
                  <c:v>19.504921200966255</c:v>
                </c:pt>
                <c:pt idx="8254">
                  <c:v>19.504921200966255</c:v>
                </c:pt>
                <c:pt idx="8255">
                  <c:v>19.504921200966255</c:v>
                </c:pt>
                <c:pt idx="8256">
                  <c:v>19.504921200966255</c:v>
                </c:pt>
                <c:pt idx="8257">
                  <c:v>19.504921200966255</c:v>
                </c:pt>
                <c:pt idx="8258">
                  <c:v>19.504921200966255</c:v>
                </c:pt>
                <c:pt idx="8259">
                  <c:v>19.504921200966255</c:v>
                </c:pt>
                <c:pt idx="8260">
                  <c:v>19.504921200966255</c:v>
                </c:pt>
                <c:pt idx="8261">
                  <c:v>19.504921200966255</c:v>
                </c:pt>
                <c:pt idx="8262">
                  <c:v>19.504921200966255</c:v>
                </c:pt>
                <c:pt idx="8263">
                  <c:v>19.504921200966255</c:v>
                </c:pt>
                <c:pt idx="8264">
                  <c:v>19.504921200966255</c:v>
                </c:pt>
                <c:pt idx="8265">
                  <c:v>19.504921200966255</c:v>
                </c:pt>
                <c:pt idx="8266">
                  <c:v>19.504921200966255</c:v>
                </c:pt>
                <c:pt idx="8267">
                  <c:v>19.504921200966255</c:v>
                </c:pt>
                <c:pt idx="8268">
                  <c:v>19.504921200966255</c:v>
                </c:pt>
                <c:pt idx="8269">
                  <c:v>19.504921200966255</c:v>
                </c:pt>
                <c:pt idx="8270">
                  <c:v>19.504921200966255</c:v>
                </c:pt>
                <c:pt idx="8271">
                  <c:v>19.504921200966255</c:v>
                </c:pt>
                <c:pt idx="8272">
                  <c:v>19.504921200966255</c:v>
                </c:pt>
                <c:pt idx="8273">
                  <c:v>19.504921200966255</c:v>
                </c:pt>
                <c:pt idx="8274">
                  <c:v>19.504921200966255</c:v>
                </c:pt>
                <c:pt idx="8275">
                  <c:v>19.504921200966255</c:v>
                </c:pt>
                <c:pt idx="8276">
                  <c:v>19.504921200966255</c:v>
                </c:pt>
                <c:pt idx="8277">
                  <c:v>19.504921200966255</c:v>
                </c:pt>
                <c:pt idx="8278">
                  <c:v>19.504921200966255</c:v>
                </c:pt>
                <c:pt idx="8279">
                  <c:v>19.504921200966255</c:v>
                </c:pt>
                <c:pt idx="8280">
                  <c:v>19.504921200966255</c:v>
                </c:pt>
                <c:pt idx="8281">
                  <c:v>19.504921200966255</c:v>
                </c:pt>
                <c:pt idx="8282">
                  <c:v>19.504921200966255</c:v>
                </c:pt>
                <c:pt idx="8283">
                  <c:v>19.504921200966255</c:v>
                </c:pt>
                <c:pt idx="8284">
                  <c:v>19.504921200966255</c:v>
                </c:pt>
                <c:pt idx="8285">
                  <c:v>19.504921200966255</c:v>
                </c:pt>
                <c:pt idx="8286">
                  <c:v>19.504921200966255</c:v>
                </c:pt>
                <c:pt idx="8287">
                  <c:v>19.504921200966255</c:v>
                </c:pt>
                <c:pt idx="8288">
                  <c:v>19.504921200966255</c:v>
                </c:pt>
                <c:pt idx="8289">
                  <c:v>19.504921200966255</c:v>
                </c:pt>
                <c:pt idx="8290">
                  <c:v>19.504921200966255</c:v>
                </c:pt>
                <c:pt idx="8291">
                  <c:v>19.504921200966255</c:v>
                </c:pt>
                <c:pt idx="8292">
                  <c:v>19.504921200966255</c:v>
                </c:pt>
                <c:pt idx="8293">
                  <c:v>19.504921200966255</c:v>
                </c:pt>
                <c:pt idx="8294">
                  <c:v>19.504921200966255</c:v>
                </c:pt>
                <c:pt idx="8295">
                  <c:v>19.504921200966255</c:v>
                </c:pt>
                <c:pt idx="8296">
                  <c:v>19.504921200966255</c:v>
                </c:pt>
                <c:pt idx="8297">
                  <c:v>19.504921200966255</c:v>
                </c:pt>
                <c:pt idx="8298">
                  <c:v>19.504921200966255</c:v>
                </c:pt>
                <c:pt idx="8299">
                  <c:v>19.504921200966255</c:v>
                </c:pt>
                <c:pt idx="8300">
                  <c:v>19.504921200966255</c:v>
                </c:pt>
                <c:pt idx="8301">
                  <c:v>19.504921200966255</c:v>
                </c:pt>
                <c:pt idx="8302">
                  <c:v>19.504921200966255</c:v>
                </c:pt>
                <c:pt idx="8303">
                  <c:v>19.504921200966255</c:v>
                </c:pt>
                <c:pt idx="8304">
                  <c:v>19.504921200966255</c:v>
                </c:pt>
                <c:pt idx="8305">
                  <c:v>19.504921200966255</c:v>
                </c:pt>
                <c:pt idx="8306">
                  <c:v>19.504921200966255</c:v>
                </c:pt>
                <c:pt idx="8307">
                  <c:v>19.504921200966255</c:v>
                </c:pt>
                <c:pt idx="8308">
                  <c:v>19.504921200966255</c:v>
                </c:pt>
                <c:pt idx="8309">
                  <c:v>19.504921200966255</c:v>
                </c:pt>
                <c:pt idx="8310">
                  <c:v>19.504921200966255</c:v>
                </c:pt>
                <c:pt idx="8311">
                  <c:v>19.504921200966255</c:v>
                </c:pt>
                <c:pt idx="8312">
                  <c:v>19.504921200966255</c:v>
                </c:pt>
                <c:pt idx="8313">
                  <c:v>19.504921200966255</c:v>
                </c:pt>
                <c:pt idx="8314">
                  <c:v>19.504921200966255</c:v>
                </c:pt>
                <c:pt idx="8315">
                  <c:v>19.504921200966255</c:v>
                </c:pt>
                <c:pt idx="8316">
                  <c:v>19.504921200966255</c:v>
                </c:pt>
                <c:pt idx="8317">
                  <c:v>19.504921200966255</c:v>
                </c:pt>
                <c:pt idx="8318">
                  <c:v>19.504921200966255</c:v>
                </c:pt>
                <c:pt idx="8319">
                  <c:v>19.504921200966255</c:v>
                </c:pt>
                <c:pt idx="8320">
                  <c:v>19.504921200966255</c:v>
                </c:pt>
                <c:pt idx="8321">
                  <c:v>19.504921200966255</c:v>
                </c:pt>
                <c:pt idx="8322">
                  <c:v>19.504921200966255</c:v>
                </c:pt>
                <c:pt idx="8323">
                  <c:v>19.504921200966255</c:v>
                </c:pt>
                <c:pt idx="8324">
                  <c:v>19.504921200966255</c:v>
                </c:pt>
                <c:pt idx="8325">
                  <c:v>19.504921200966255</c:v>
                </c:pt>
                <c:pt idx="8326">
                  <c:v>19.504921200966255</c:v>
                </c:pt>
                <c:pt idx="8327">
                  <c:v>19.504921200966255</c:v>
                </c:pt>
                <c:pt idx="8328">
                  <c:v>19.504921200966255</c:v>
                </c:pt>
                <c:pt idx="8329">
                  <c:v>19.504921200966255</c:v>
                </c:pt>
                <c:pt idx="8330">
                  <c:v>19.504921200966255</c:v>
                </c:pt>
                <c:pt idx="8331">
                  <c:v>19.504921200966255</c:v>
                </c:pt>
                <c:pt idx="8332">
                  <c:v>19.504921200966255</c:v>
                </c:pt>
                <c:pt idx="8333">
                  <c:v>19.504921200966255</c:v>
                </c:pt>
                <c:pt idx="8334">
                  <c:v>19.504921200966255</c:v>
                </c:pt>
                <c:pt idx="8335">
                  <c:v>19.504921200966255</c:v>
                </c:pt>
                <c:pt idx="8336">
                  <c:v>19.504921200966255</c:v>
                </c:pt>
                <c:pt idx="8337">
                  <c:v>19.504921200966255</c:v>
                </c:pt>
                <c:pt idx="8338">
                  <c:v>19.504921200966255</c:v>
                </c:pt>
                <c:pt idx="8339">
                  <c:v>19.504921200966255</c:v>
                </c:pt>
                <c:pt idx="8340">
                  <c:v>19.504921200966255</c:v>
                </c:pt>
                <c:pt idx="8341">
                  <c:v>19.504921200966255</c:v>
                </c:pt>
                <c:pt idx="8342">
                  <c:v>19.504921200966255</c:v>
                </c:pt>
                <c:pt idx="8343">
                  <c:v>19.504921200966255</c:v>
                </c:pt>
                <c:pt idx="8344">
                  <c:v>19.504921200966255</c:v>
                </c:pt>
                <c:pt idx="8345">
                  <c:v>19.504921200966255</c:v>
                </c:pt>
                <c:pt idx="8346">
                  <c:v>19.504921200966255</c:v>
                </c:pt>
                <c:pt idx="8347">
                  <c:v>19.504921200966255</c:v>
                </c:pt>
                <c:pt idx="8348">
                  <c:v>19.504921200966255</c:v>
                </c:pt>
                <c:pt idx="8349">
                  <c:v>19.504921200966255</c:v>
                </c:pt>
                <c:pt idx="8350">
                  <c:v>19.504921200966255</c:v>
                </c:pt>
                <c:pt idx="8351">
                  <c:v>19.504921200966255</c:v>
                </c:pt>
                <c:pt idx="8352">
                  <c:v>19.504921200966255</c:v>
                </c:pt>
                <c:pt idx="8353">
                  <c:v>19.504921200966255</c:v>
                </c:pt>
                <c:pt idx="8354">
                  <c:v>19.504921200966255</c:v>
                </c:pt>
                <c:pt idx="8355">
                  <c:v>19.504921200966255</c:v>
                </c:pt>
                <c:pt idx="8356">
                  <c:v>19.504921200966255</c:v>
                </c:pt>
                <c:pt idx="8357">
                  <c:v>19.504921200966255</c:v>
                </c:pt>
                <c:pt idx="8358">
                  <c:v>19.504921200966255</c:v>
                </c:pt>
                <c:pt idx="8359">
                  <c:v>19.504921200966255</c:v>
                </c:pt>
                <c:pt idx="8360">
                  <c:v>19.504921200966255</c:v>
                </c:pt>
                <c:pt idx="8361">
                  <c:v>19.504921200966255</c:v>
                </c:pt>
                <c:pt idx="8362">
                  <c:v>19.504921200966255</c:v>
                </c:pt>
                <c:pt idx="8363">
                  <c:v>19.504921200966255</c:v>
                </c:pt>
                <c:pt idx="8364">
                  <c:v>19.504921200966255</c:v>
                </c:pt>
                <c:pt idx="8365">
                  <c:v>19.504921200966255</c:v>
                </c:pt>
                <c:pt idx="8366">
                  <c:v>19.504921200966255</c:v>
                </c:pt>
                <c:pt idx="8367">
                  <c:v>19.504921200966255</c:v>
                </c:pt>
                <c:pt idx="8368">
                  <c:v>19.504921200966255</c:v>
                </c:pt>
                <c:pt idx="8369">
                  <c:v>19.504921200966255</c:v>
                </c:pt>
                <c:pt idx="8370">
                  <c:v>19.504921200966255</c:v>
                </c:pt>
                <c:pt idx="8371">
                  <c:v>19.504921200966255</c:v>
                </c:pt>
                <c:pt idx="8372">
                  <c:v>19.504921200966255</c:v>
                </c:pt>
                <c:pt idx="8373">
                  <c:v>19.504921200966255</c:v>
                </c:pt>
                <c:pt idx="8374">
                  <c:v>19.504921200966255</c:v>
                </c:pt>
                <c:pt idx="8375">
                  <c:v>19.504921200966255</c:v>
                </c:pt>
                <c:pt idx="8376">
                  <c:v>19.504921200966255</c:v>
                </c:pt>
                <c:pt idx="8377">
                  <c:v>19.504921200966255</c:v>
                </c:pt>
                <c:pt idx="8378">
                  <c:v>19.504921200966255</c:v>
                </c:pt>
                <c:pt idx="8379">
                  <c:v>19.504921200966255</c:v>
                </c:pt>
                <c:pt idx="8380">
                  <c:v>19.504921200966255</c:v>
                </c:pt>
                <c:pt idx="8381">
                  <c:v>19.504921200966255</c:v>
                </c:pt>
                <c:pt idx="8382">
                  <c:v>19.504921200966255</c:v>
                </c:pt>
                <c:pt idx="8383">
                  <c:v>19.504921200966255</c:v>
                </c:pt>
                <c:pt idx="8384">
                  <c:v>19.504921200966255</c:v>
                </c:pt>
                <c:pt idx="8385">
                  <c:v>19.504921200966255</c:v>
                </c:pt>
                <c:pt idx="8386">
                  <c:v>19.504921200966255</c:v>
                </c:pt>
                <c:pt idx="8387">
                  <c:v>19.504921200966255</c:v>
                </c:pt>
                <c:pt idx="8388">
                  <c:v>19.504921200966255</c:v>
                </c:pt>
                <c:pt idx="8389">
                  <c:v>19.504921200966255</c:v>
                </c:pt>
                <c:pt idx="8390">
                  <c:v>19.504921200966255</c:v>
                </c:pt>
                <c:pt idx="8391">
                  <c:v>19.504921200966255</c:v>
                </c:pt>
                <c:pt idx="8392">
                  <c:v>19.504921200966255</c:v>
                </c:pt>
                <c:pt idx="8393">
                  <c:v>19.504921200966255</c:v>
                </c:pt>
                <c:pt idx="8394">
                  <c:v>19.504921200966255</c:v>
                </c:pt>
                <c:pt idx="8395">
                  <c:v>19.504921200966255</c:v>
                </c:pt>
                <c:pt idx="8396">
                  <c:v>19.504921200966255</c:v>
                </c:pt>
                <c:pt idx="8397">
                  <c:v>19.504921200966255</c:v>
                </c:pt>
                <c:pt idx="8398">
                  <c:v>19.504921200966255</c:v>
                </c:pt>
                <c:pt idx="8399">
                  <c:v>19.504921200966255</c:v>
                </c:pt>
                <c:pt idx="8400">
                  <c:v>19.504921200966255</c:v>
                </c:pt>
                <c:pt idx="8401">
                  <c:v>19.504921200966255</c:v>
                </c:pt>
                <c:pt idx="8402">
                  <c:v>19.504921200966255</c:v>
                </c:pt>
                <c:pt idx="8403">
                  <c:v>19.504921200966255</c:v>
                </c:pt>
                <c:pt idx="8404">
                  <c:v>19.504921200966255</c:v>
                </c:pt>
                <c:pt idx="8405">
                  <c:v>19.504921200966255</c:v>
                </c:pt>
                <c:pt idx="8406">
                  <c:v>19.504921200966255</c:v>
                </c:pt>
                <c:pt idx="8407">
                  <c:v>19.504921200966255</c:v>
                </c:pt>
                <c:pt idx="8408">
                  <c:v>19.504921200966255</c:v>
                </c:pt>
                <c:pt idx="8409">
                  <c:v>19.504921200966255</c:v>
                </c:pt>
                <c:pt idx="8410">
                  <c:v>19.504921200966255</c:v>
                </c:pt>
                <c:pt idx="8411">
                  <c:v>19.504921200966255</c:v>
                </c:pt>
                <c:pt idx="8412">
                  <c:v>19.504921200966255</c:v>
                </c:pt>
                <c:pt idx="8413">
                  <c:v>19.504921200966255</c:v>
                </c:pt>
                <c:pt idx="8414">
                  <c:v>19.504921200966255</c:v>
                </c:pt>
                <c:pt idx="8415">
                  <c:v>19.504921200966255</c:v>
                </c:pt>
                <c:pt idx="8416">
                  <c:v>19.504921200966255</c:v>
                </c:pt>
                <c:pt idx="8417">
                  <c:v>19.504921200966255</c:v>
                </c:pt>
                <c:pt idx="8418">
                  <c:v>19.504921200966255</c:v>
                </c:pt>
                <c:pt idx="8419">
                  <c:v>19.504921200966255</c:v>
                </c:pt>
                <c:pt idx="8420">
                  <c:v>19.504921200966255</c:v>
                </c:pt>
                <c:pt idx="8421">
                  <c:v>19.504921200966255</c:v>
                </c:pt>
                <c:pt idx="8422">
                  <c:v>19.504921200966255</c:v>
                </c:pt>
                <c:pt idx="8423">
                  <c:v>19.504921200966255</c:v>
                </c:pt>
                <c:pt idx="8424">
                  <c:v>19.504921200966255</c:v>
                </c:pt>
                <c:pt idx="8425">
                  <c:v>19.504921200966255</c:v>
                </c:pt>
                <c:pt idx="8426">
                  <c:v>19.504921200966255</c:v>
                </c:pt>
                <c:pt idx="8427">
                  <c:v>19.504921200966255</c:v>
                </c:pt>
                <c:pt idx="8428">
                  <c:v>19.504921200966255</c:v>
                </c:pt>
                <c:pt idx="8429">
                  <c:v>19.504921200966255</c:v>
                </c:pt>
                <c:pt idx="8430">
                  <c:v>19.504921200966255</c:v>
                </c:pt>
                <c:pt idx="8431">
                  <c:v>19.504921200966255</c:v>
                </c:pt>
                <c:pt idx="8432">
                  <c:v>19.504921200966255</c:v>
                </c:pt>
                <c:pt idx="8433">
                  <c:v>19.504921200966255</c:v>
                </c:pt>
                <c:pt idx="8434">
                  <c:v>19.504921200966255</c:v>
                </c:pt>
                <c:pt idx="8435">
                  <c:v>19.504921200966255</c:v>
                </c:pt>
                <c:pt idx="8436">
                  <c:v>19.504921200966255</c:v>
                </c:pt>
                <c:pt idx="8437">
                  <c:v>19.504921200966255</c:v>
                </c:pt>
                <c:pt idx="8438">
                  <c:v>19.504921200966255</c:v>
                </c:pt>
                <c:pt idx="8439">
                  <c:v>19.504921200966255</c:v>
                </c:pt>
                <c:pt idx="8440">
                  <c:v>19.504921200966255</c:v>
                </c:pt>
                <c:pt idx="8441">
                  <c:v>19.504921200966255</c:v>
                </c:pt>
                <c:pt idx="8442">
                  <c:v>19.504921200966255</c:v>
                </c:pt>
                <c:pt idx="8443">
                  <c:v>19.504921200966255</c:v>
                </c:pt>
                <c:pt idx="8444">
                  <c:v>19.504921200966255</c:v>
                </c:pt>
                <c:pt idx="8445">
                  <c:v>19.504921200966255</c:v>
                </c:pt>
                <c:pt idx="8446">
                  <c:v>19.504921200966255</c:v>
                </c:pt>
                <c:pt idx="8447">
                  <c:v>19.504921200966255</c:v>
                </c:pt>
                <c:pt idx="8448">
                  <c:v>19.504921200966255</c:v>
                </c:pt>
                <c:pt idx="8449">
                  <c:v>19.504921200966255</c:v>
                </c:pt>
                <c:pt idx="8450">
                  <c:v>19.504921200966255</c:v>
                </c:pt>
                <c:pt idx="8451">
                  <c:v>19.504921200966255</c:v>
                </c:pt>
                <c:pt idx="8452">
                  <c:v>19.504921200966255</c:v>
                </c:pt>
                <c:pt idx="8453">
                  <c:v>19.504921200966255</c:v>
                </c:pt>
                <c:pt idx="8454">
                  <c:v>19.504921200966255</c:v>
                </c:pt>
                <c:pt idx="8455">
                  <c:v>19.504921200966255</c:v>
                </c:pt>
                <c:pt idx="8456">
                  <c:v>19.504921200966255</c:v>
                </c:pt>
                <c:pt idx="8457">
                  <c:v>19.504921200966255</c:v>
                </c:pt>
                <c:pt idx="8458">
                  <c:v>19.504921200966255</c:v>
                </c:pt>
                <c:pt idx="8459">
                  <c:v>19.504921200966255</c:v>
                </c:pt>
                <c:pt idx="8460">
                  <c:v>19.504921200966255</c:v>
                </c:pt>
                <c:pt idx="8461">
                  <c:v>19.504921200966255</c:v>
                </c:pt>
                <c:pt idx="8462">
                  <c:v>19.504921200966255</c:v>
                </c:pt>
                <c:pt idx="8463">
                  <c:v>19.504921200966255</c:v>
                </c:pt>
                <c:pt idx="8464">
                  <c:v>19.504921200966255</c:v>
                </c:pt>
                <c:pt idx="8465">
                  <c:v>19.504921200966255</c:v>
                </c:pt>
                <c:pt idx="8466">
                  <c:v>19.504921200966255</c:v>
                </c:pt>
                <c:pt idx="8467">
                  <c:v>19.504921200966255</c:v>
                </c:pt>
                <c:pt idx="8468">
                  <c:v>19.504921200966255</c:v>
                </c:pt>
                <c:pt idx="8469">
                  <c:v>19.504921200966255</c:v>
                </c:pt>
                <c:pt idx="8470">
                  <c:v>19.504921200966255</c:v>
                </c:pt>
                <c:pt idx="8471">
                  <c:v>19.504921200966255</c:v>
                </c:pt>
                <c:pt idx="8472">
                  <c:v>19.504921200966255</c:v>
                </c:pt>
                <c:pt idx="8473">
                  <c:v>19.504921200966255</c:v>
                </c:pt>
                <c:pt idx="8474">
                  <c:v>19.504921200966255</c:v>
                </c:pt>
                <c:pt idx="8475">
                  <c:v>19.504921200966255</c:v>
                </c:pt>
                <c:pt idx="8476">
                  <c:v>19.504921200966255</c:v>
                </c:pt>
                <c:pt idx="8477">
                  <c:v>19.504921200966255</c:v>
                </c:pt>
                <c:pt idx="8478">
                  <c:v>19.504921200966255</c:v>
                </c:pt>
                <c:pt idx="8479">
                  <c:v>19.504921200966255</c:v>
                </c:pt>
                <c:pt idx="8480">
                  <c:v>19.504921200966255</c:v>
                </c:pt>
                <c:pt idx="8481">
                  <c:v>19.504921200966255</c:v>
                </c:pt>
                <c:pt idx="8482">
                  <c:v>19.504921200966255</c:v>
                </c:pt>
                <c:pt idx="8483">
                  <c:v>19.504921200966255</c:v>
                </c:pt>
                <c:pt idx="8484">
                  <c:v>19.504921200966255</c:v>
                </c:pt>
                <c:pt idx="8485">
                  <c:v>19.504921200966255</c:v>
                </c:pt>
                <c:pt idx="8486">
                  <c:v>19.504921200966255</c:v>
                </c:pt>
                <c:pt idx="8487">
                  <c:v>19.504921200966255</c:v>
                </c:pt>
                <c:pt idx="8488">
                  <c:v>19.504921200966255</c:v>
                </c:pt>
                <c:pt idx="8489">
                  <c:v>19.504921200966255</c:v>
                </c:pt>
                <c:pt idx="8490">
                  <c:v>19.504921200966255</c:v>
                </c:pt>
                <c:pt idx="8491">
                  <c:v>19.504921200966255</c:v>
                </c:pt>
                <c:pt idx="8492">
                  <c:v>19.504921200966255</c:v>
                </c:pt>
                <c:pt idx="8493">
                  <c:v>19.504921200966255</c:v>
                </c:pt>
                <c:pt idx="8494">
                  <c:v>19.504921200966255</c:v>
                </c:pt>
                <c:pt idx="8495">
                  <c:v>19.504921200966255</c:v>
                </c:pt>
                <c:pt idx="8496">
                  <c:v>19.504921200966255</c:v>
                </c:pt>
                <c:pt idx="8497">
                  <c:v>19.504921200966255</c:v>
                </c:pt>
                <c:pt idx="8498">
                  <c:v>19.504921200966255</c:v>
                </c:pt>
                <c:pt idx="8499">
                  <c:v>19.504921200966255</c:v>
                </c:pt>
                <c:pt idx="8500">
                  <c:v>19.504921200966255</c:v>
                </c:pt>
                <c:pt idx="8501">
                  <c:v>19.504921200966255</c:v>
                </c:pt>
                <c:pt idx="8502">
                  <c:v>19.504921200966255</c:v>
                </c:pt>
                <c:pt idx="8503">
                  <c:v>19.504921200966255</c:v>
                </c:pt>
                <c:pt idx="8504">
                  <c:v>19.504921200966255</c:v>
                </c:pt>
                <c:pt idx="8505">
                  <c:v>19.504921200966255</c:v>
                </c:pt>
                <c:pt idx="8506">
                  <c:v>19.504921200966255</c:v>
                </c:pt>
                <c:pt idx="8507">
                  <c:v>19.504921200966255</c:v>
                </c:pt>
                <c:pt idx="8508">
                  <c:v>19.504921200966255</c:v>
                </c:pt>
                <c:pt idx="8509">
                  <c:v>19.504921200966255</c:v>
                </c:pt>
                <c:pt idx="8510">
                  <c:v>19.504921200966255</c:v>
                </c:pt>
                <c:pt idx="8511">
                  <c:v>19.504921200966255</c:v>
                </c:pt>
                <c:pt idx="8512">
                  <c:v>19.504921200966255</c:v>
                </c:pt>
                <c:pt idx="8513">
                  <c:v>19.504921200966255</c:v>
                </c:pt>
                <c:pt idx="8514">
                  <c:v>19.504921200966255</c:v>
                </c:pt>
                <c:pt idx="8515">
                  <c:v>19.504921200966255</c:v>
                </c:pt>
                <c:pt idx="8516">
                  <c:v>19.504921200966255</c:v>
                </c:pt>
                <c:pt idx="8517">
                  <c:v>19.504921200966255</c:v>
                </c:pt>
                <c:pt idx="8518">
                  <c:v>19.504921200966255</c:v>
                </c:pt>
                <c:pt idx="8519">
                  <c:v>19.504921200966255</c:v>
                </c:pt>
                <c:pt idx="8520">
                  <c:v>19.504921200966255</c:v>
                </c:pt>
                <c:pt idx="8521">
                  <c:v>19.504921200966255</c:v>
                </c:pt>
                <c:pt idx="8522">
                  <c:v>19.504921200966255</c:v>
                </c:pt>
                <c:pt idx="8523">
                  <c:v>19.504921200966255</c:v>
                </c:pt>
                <c:pt idx="8524">
                  <c:v>19.504921200966255</c:v>
                </c:pt>
                <c:pt idx="8525">
                  <c:v>19.504921200966255</c:v>
                </c:pt>
                <c:pt idx="8526">
                  <c:v>19.504921200966255</c:v>
                </c:pt>
                <c:pt idx="8527">
                  <c:v>19.504921200966255</c:v>
                </c:pt>
                <c:pt idx="8528">
                  <c:v>19.504921200966255</c:v>
                </c:pt>
                <c:pt idx="8529">
                  <c:v>19.504921200966255</c:v>
                </c:pt>
                <c:pt idx="8530">
                  <c:v>19.504921200966255</c:v>
                </c:pt>
                <c:pt idx="8531">
                  <c:v>19.504921200966255</c:v>
                </c:pt>
                <c:pt idx="8532">
                  <c:v>19.504921200966255</c:v>
                </c:pt>
                <c:pt idx="8533">
                  <c:v>19.504921200966255</c:v>
                </c:pt>
                <c:pt idx="8534">
                  <c:v>19.504921200966255</c:v>
                </c:pt>
                <c:pt idx="8535">
                  <c:v>19.504921200966255</c:v>
                </c:pt>
                <c:pt idx="8536">
                  <c:v>19.504921200966255</c:v>
                </c:pt>
                <c:pt idx="8537">
                  <c:v>19.504921200966255</c:v>
                </c:pt>
                <c:pt idx="8538">
                  <c:v>19.504921200966255</c:v>
                </c:pt>
                <c:pt idx="8539">
                  <c:v>19.504921200966255</c:v>
                </c:pt>
                <c:pt idx="8540">
                  <c:v>19.504921200966255</c:v>
                </c:pt>
                <c:pt idx="8541">
                  <c:v>19.504921200966255</c:v>
                </c:pt>
                <c:pt idx="8542">
                  <c:v>19.504921200966255</c:v>
                </c:pt>
                <c:pt idx="8543">
                  <c:v>19.504921200966255</c:v>
                </c:pt>
                <c:pt idx="8544">
                  <c:v>19.504921200966255</c:v>
                </c:pt>
                <c:pt idx="8545">
                  <c:v>19.504921200966255</c:v>
                </c:pt>
                <c:pt idx="8546">
                  <c:v>19.504921200966255</c:v>
                </c:pt>
                <c:pt idx="8547">
                  <c:v>19.504921200966255</c:v>
                </c:pt>
                <c:pt idx="8548">
                  <c:v>19.504921200966255</c:v>
                </c:pt>
                <c:pt idx="8549">
                  <c:v>19.504921200966255</c:v>
                </c:pt>
                <c:pt idx="8550">
                  <c:v>19.504921200966255</c:v>
                </c:pt>
                <c:pt idx="8551">
                  <c:v>19.504921200966255</c:v>
                </c:pt>
                <c:pt idx="8552">
                  <c:v>19.504921200966255</c:v>
                </c:pt>
                <c:pt idx="8553">
                  <c:v>19.504921200966255</c:v>
                </c:pt>
                <c:pt idx="8554">
                  <c:v>19.504921200966255</c:v>
                </c:pt>
                <c:pt idx="8555">
                  <c:v>19.504921200966255</c:v>
                </c:pt>
                <c:pt idx="8556">
                  <c:v>19.504921200966255</c:v>
                </c:pt>
                <c:pt idx="8557">
                  <c:v>19.504921200966255</c:v>
                </c:pt>
                <c:pt idx="8558">
                  <c:v>19.504921200966255</c:v>
                </c:pt>
                <c:pt idx="8559">
                  <c:v>19.504921200966255</c:v>
                </c:pt>
                <c:pt idx="8560">
                  <c:v>19.504921200966255</c:v>
                </c:pt>
                <c:pt idx="8561">
                  <c:v>19.504921200966255</c:v>
                </c:pt>
                <c:pt idx="8562">
                  <c:v>19.504921200966255</c:v>
                </c:pt>
                <c:pt idx="8563">
                  <c:v>19.504921200966255</c:v>
                </c:pt>
                <c:pt idx="8564">
                  <c:v>19.504921200966255</c:v>
                </c:pt>
                <c:pt idx="8565">
                  <c:v>19.504921200966255</c:v>
                </c:pt>
                <c:pt idx="8566">
                  <c:v>19.504921200966255</c:v>
                </c:pt>
                <c:pt idx="8567">
                  <c:v>19.504921200966255</c:v>
                </c:pt>
                <c:pt idx="8568">
                  <c:v>19.504921200966255</c:v>
                </c:pt>
                <c:pt idx="8569">
                  <c:v>19.504921200966255</c:v>
                </c:pt>
                <c:pt idx="8570">
                  <c:v>19.504921200966255</c:v>
                </c:pt>
                <c:pt idx="8571">
                  <c:v>19.504921200966255</c:v>
                </c:pt>
                <c:pt idx="8572">
                  <c:v>19.504921200966255</c:v>
                </c:pt>
                <c:pt idx="8573">
                  <c:v>19.504921200966255</c:v>
                </c:pt>
                <c:pt idx="8574">
                  <c:v>19.504921200966255</c:v>
                </c:pt>
                <c:pt idx="8575">
                  <c:v>19.504921200966255</c:v>
                </c:pt>
                <c:pt idx="8576">
                  <c:v>19.504921200966255</c:v>
                </c:pt>
                <c:pt idx="8577">
                  <c:v>19.504921200966255</c:v>
                </c:pt>
                <c:pt idx="8578">
                  <c:v>19.504921200966255</c:v>
                </c:pt>
                <c:pt idx="8579">
                  <c:v>19.504921200966255</c:v>
                </c:pt>
                <c:pt idx="8580">
                  <c:v>19.504921200966255</c:v>
                </c:pt>
                <c:pt idx="8581">
                  <c:v>19.504921200966255</c:v>
                </c:pt>
                <c:pt idx="8582">
                  <c:v>19.504921200966255</c:v>
                </c:pt>
                <c:pt idx="8583">
                  <c:v>19.504921200966255</c:v>
                </c:pt>
                <c:pt idx="8584">
                  <c:v>19.504921200966255</c:v>
                </c:pt>
                <c:pt idx="8585">
                  <c:v>19.504921200966255</c:v>
                </c:pt>
                <c:pt idx="8586">
                  <c:v>19.504921200966255</c:v>
                </c:pt>
                <c:pt idx="8587">
                  <c:v>19.504921200966255</c:v>
                </c:pt>
                <c:pt idx="8588">
                  <c:v>19.504921200966255</c:v>
                </c:pt>
                <c:pt idx="8589">
                  <c:v>19.504921200966255</c:v>
                </c:pt>
                <c:pt idx="8590">
                  <c:v>19.504921200966255</c:v>
                </c:pt>
                <c:pt idx="8591">
                  <c:v>19.504921200966255</c:v>
                </c:pt>
                <c:pt idx="8592">
                  <c:v>19.504921200966255</c:v>
                </c:pt>
                <c:pt idx="8593">
                  <c:v>19.504921200966255</c:v>
                </c:pt>
                <c:pt idx="8594">
                  <c:v>19.504921200966255</c:v>
                </c:pt>
                <c:pt idx="8595">
                  <c:v>19.504921200966255</c:v>
                </c:pt>
                <c:pt idx="8596">
                  <c:v>19.504921200966255</c:v>
                </c:pt>
                <c:pt idx="8597">
                  <c:v>19.504921200966255</c:v>
                </c:pt>
                <c:pt idx="8598">
                  <c:v>19.504921200966255</c:v>
                </c:pt>
                <c:pt idx="8599">
                  <c:v>19.504921200966255</c:v>
                </c:pt>
                <c:pt idx="8600">
                  <c:v>19.504921200966255</c:v>
                </c:pt>
                <c:pt idx="8601">
                  <c:v>19.504921200966255</c:v>
                </c:pt>
                <c:pt idx="8602">
                  <c:v>19.504921200966255</c:v>
                </c:pt>
                <c:pt idx="8603">
                  <c:v>19.504921200966255</c:v>
                </c:pt>
                <c:pt idx="8604">
                  <c:v>19.504921200966255</c:v>
                </c:pt>
                <c:pt idx="8605">
                  <c:v>19.504921200966255</c:v>
                </c:pt>
                <c:pt idx="8606">
                  <c:v>19.504921200966255</c:v>
                </c:pt>
                <c:pt idx="8607">
                  <c:v>19.504921200966255</c:v>
                </c:pt>
                <c:pt idx="8608">
                  <c:v>19.504921200966255</c:v>
                </c:pt>
                <c:pt idx="8609">
                  <c:v>19.504921200966255</c:v>
                </c:pt>
                <c:pt idx="8610">
                  <c:v>19.504921200966255</c:v>
                </c:pt>
                <c:pt idx="8611">
                  <c:v>19.504921200966255</c:v>
                </c:pt>
                <c:pt idx="8612">
                  <c:v>19.504921200966255</c:v>
                </c:pt>
                <c:pt idx="8613">
                  <c:v>19.504921200966255</c:v>
                </c:pt>
                <c:pt idx="8614">
                  <c:v>19.504921200966255</c:v>
                </c:pt>
                <c:pt idx="8615">
                  <c:v>19.504921200966255</c:v>
                </c:pt>
                <c:pt idx="8616">
                  <c:v>19.504921200966255</c:v>
                </c:pt>
                <c:pt idx="8617">
                  <c:v>19.504921200966255</c:v>
                </c:pt>
                <c:pt idx="8618">
                  <c:v>19.504921200966255</c:v>
                </c:pt>
                <c:pt idx="8619">
                  <c:v>19.504921200966255</c:v>
                </c:pt>
                <c:pt idx="8620">
                  <c:v>19.504921200966255</c:v>
                </c:pt>
                <c:pt idx="8621">
                  <c:v>19.504921200966255</c:v>
                </c:pt>
                <c:pt idx="8622">
                  <c:v>19.504921200966255</c:v>
                </c:pt>
                <c:pt idx="8623">
                  <c:v>19.504921200966255</c:v>
                </c:pt>
                <c:pt idx="8624">
                  <c:v>19.504921200966255</c:v>
                </c:pt>
                <c:pt idx="8625">
                  <c:v>19.504921200966255</c:v>
                </c:pt>
                <c:pt idx="8626">
                  <c:v>19.504921200966255</c:v>
                </c:pt>
                <c:pt idx="8627">
                  <c:v>19.504921200966255</c:v>
                </c:pt>
                <c:pt idx="8628">
                  <c:v>19.504921200966255</c:v>
                </c:pt>
                <c:pt idx="8629">
                  <c:v>19.504921200966255</c:v>
                </c:pt>
                <c:pt idx="8630">
                  <c:v>19.504921200966255</c:v>
                </c:pt>
                <c:pt idx="8631">
                  <c:v>19.504921200966255</c:v>
                </c:pt>
                <c:pt idx="8632">
                  <c:v>19.504921200966255</c:v>
                </c:pt>
                <c:pt idx="8633">
                  <c:v>19.504921200966255</c:v>
                </c:pt>
                <c:pt idx="8634">
                  <c:v>19.504921200966255</c:v>
                </c:pt>
                <c:pt idx="8635">
                  <c:v>19.504921200966255</c:v>
                </c:pt>
                <c:pt idx="8636">
                  <c:v>19.504921200966255</c:v>
                </c:pt>
                <c:pt idx="8637">
                  <c:v>19.504921200966255</c:v>
                </c:pt>
                <c:pt idx="8638">
                  <c:v>19.504921200966255</c:v>
                </c:pt>
                <c:pt idx="8639">
                  <c:v>19.504921200966255</c:v>
                </c:pt>
                <c:pt idx="8640">
                  <c:v>19.504921200966255</c:v>
                </c:pt>
                <c:pt idx="8641">
                  <c:v>19.504921200966255</c:v>
                </c:pt>
                <c:pt idx="8642">
                  <c:v>19.504921200966255</c:v>
                </c:pt>
                <c:pt idx="8643">
                  <c:v>19.504921200966255</c:v>
                </c:pt>
                <c:pt idx="8644">
                  <c:v>19.504921200966255</c:v>
                </c:pt>
                <c:pt idx="8645">
                  <c:v>19.504921200966255</c:v>
                </c:pt>
                <c:pt idx="8646">
                  <c:v>19.504921200966255</c:v>
                </c:pt>
                <c:pt idx="8647">
                  <c:v>19.504921200966255</c:v>
                </c:pt>
                <c:pt idx="8648">
                  <c:v>19.504921200966255</c:v>
                </c:pt>
                <c:pt idx="8649">
                  <c:v>19.504921200966255</c:v>
                </c:pt>
                <c:pt idx="8650">
                  <c:v>19.504921200966255</c:v>
                </c:pt>
                <c:pt idx="8651">
                  <c:v>19.504921200966255</c:v>
                </c:pt>
                <c:pt idx="8652">
                  <c:v>19.504921200966255</c:v>
                </c:pt>
                <c:pt idx="8653">
                  <c:v>19.504921200966255</c:v>
                </c:pt>
                <c:pt idx="8654">
                  <c:v>19.504921200966255</c:v>
                </c:pt>
                <c:pt idx="8655">
                  <c:v>19.504921200966255</c:v>
                </c:pt>
                <c:pt idx="8656">
                  <c:v>19.504921200966255</c:v>
                </c:pt>
                <c:pt idx="8657">
                  <c:v>19.504921200966255</c:v>
                </c:pt>
                <c:pt idx="8658">
                  <c:v>19.504921200966255</c:v>
                </c:pt>
                <c:pt idx="8659">
                  <c:v>19.504921200966255</c:v>
                </c:pt>
                <c:pt idx="8660">
                  <c:v>19.504921200966255</c:v>
                </c:pt>
                <c:pt idx="8661">
                  <c:v>19.504921200966255</c:v>
                </c:pt>
                <c:pt idx="8662">
                  <c:v>19.504921200966255</c:v>
                </c:pt>
                <c:pt idx="8663">
                  <c:v>19.504921200966255</c:v>
                </c:pt>
                <c:pt idx="8664">
                  <c:v>19.504921200966255</c:v>
                </c:pt>
                <c:pt idx="8665">
                  <c:v>19.504921200966255</c:v>
                </c:pt>
                <c:pt idx="8666">
                  <c:v>19.504921200966255</c:v>
                </c:pt>
                <c:pt idx="8667">
                  <c:v>19.504921200966255</c:v>
                </c:pt>
                <c:pt idx="8668">
                  <c:v>19.504921200966255</c:v>
                </c:pt>
                <c:pt idx="8669">
                  <c:v>19.504921200966255</c:v>
                </c:pt>
                <c:pt idx="8670">
                  <c:v>19.504921200966255</c:v>
                </c:pt>
                <c:pt idx="8671">
                  <c:v>19.504921200966255</c:v>
                </c:pt>
                <c:pt idx="8672">
                  <c:v>19.504921200966255</c:v>
                </c:pt>
                <c:pt idx="8673">
                  <c:v>19.504921200966255</c:v>
                </c:pt>
                <c:pt idx="8674">
                  <c:v>19.504921200966255</c:v>
                </c:pt>
                <c:pt idx="8675">
                  <c:v>19.504921200966255</c:v>
                </c:pt>
                <c:pt idx="8676">
                  <c:v>19.504921200966255</c:v>
                </c:pt>
                <c:pt idx="8677">
                  <c:v>19.504921200966255</c:v>
                </c:pt>
                <c:pt idx="8678">
                  <c:v>19.504921200966255</c:v>
                </c:pt>
                <c:pt idx="8679">
                  <c:v>19.504921200966255</c:v>
                </c:pt>
                <c:pt idx="8680">
                  <c:v>19.504921200966255</c:v>
                </c:pt>
                <c:pt idx="8681">
                  <c:v>19.504921200966255</c:v>
                </c:pt>
                <c:pt idx="8682">
                  <c:v>19.504921200966255</c:v>
                </c:pt>
                <c:pt idx="8683">
                  <c:v>19.504921200966255</c:v>
                </c:pt>
                <c:pt idx="8684">
                  <c:v>19.504921200966255</c:v>
                </c:pt>
                <c:pt idx="8685">
                  <c:v>19.504921200966255</c:v>
                </c:pt>
                <c:pt idx="8686">
                  <c:v>19.504921200966255</c:v>
                </c:pt>
                <c:pt idx="8687">
                  <c:v>19.504921200966255</c:v>
                </c:pt>
                <c:pt idx="8688">
                  <c:v>19.504921200966255</c:v>
                </c:pt>
                <c:pt idx="8689">
                  <c:v>19.504921200966255</c:v>
                </c:pt>
                <c:pt idx="8690">
                  <c:v>19.504921200966255</c:v>
                </c:pt>
                <c:pt idx="8691">
                  <c:v>19.504921200966255</c:v>
                </c:pt>
                <c:pt idx="8692">
                  <c:v>19.504921200966255</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462"/>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32836799960773411"/>
                  <c:y val="7.3962906549592325E-2"/>
                </c:manualLayout>
              </c:layout>
              <c:tx>
                <c:rich>
                  <a:bodyPr/>
                  <a:lstStyle/>
                  <a:p>
                    <a:r>
                      <a:rPr lang="en-US" dirty="0"/>
                      <a:t>12.3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(Scatter)'!$A$2:$A$1140</c:f>
              <c:numCache>
                <c:formatCode>m/d/yyyy</c:formatCode>
                <c:ptCount val="113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numCache>
            </c:numRef>
          </c:xVal>
          <c:yVal>
            <c:numRef>
              <c:f>'Line (Scatter)'!$B$2:$B$1140</c:f>
              <c:numCache>
                <c:formatCode>#,##0.00;\(#,##0.00\);"-"</c:formatCode>
                <c:ptCount val="1139"/>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18"/>
              <c:layout>
                <c:manualLayout>
                  <c:x val="0.44041867357746517"/>
                  <c:y val="-0.1090668398888987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(Scatter)'!$A$2:$A$1140</c:f>
              <c:numCache>
                <c:formatCode>m/d/yyyy</c:formatCode>
                <c:ptCount val="113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numCache>
            </c:numRef>
          </c:xVal>
          <c:yVal>
            <c:numRef>
              <c:f>'Line (Scatter)'!$C$2:$C$1140</c:f>
              <c:numCache>
                <c:formatCode>0.0</c:formatCode>
                <c:ptCount val="1139"/>
                <c:pt idx="0">
                  <c:v>21.888630377524141</c:v>
                </c:pt>
                <c:pt idx="1">
                  <c:v>21.888630377524141</c:v>
                </c:pt>
                <c:pt idx="2">
                  <c:v>21.888630377524141</c:v>
                </c:pt>
                <c:pt idx="3">
                  <c:v>21.888630377524141</c:v>
                </c:pt>
                <c:pt idx="4">
                  <c:v>21.888630377524141</c:v>
                </c:pt>
                <c:pt idx="5">
                  <c:v>21.888630377524141</c:v>
                </c:pt>
                <c:pt idx="6">
                  <c:v>21.888630377524141</c:v>
                </c:pt>
                <c:pt idx="7">
                  <c:v>21.888630377524141</c:v>
                </c:pt>
                <c:pt idx="8">
                  <c:v>21.888630377524141</c:v>
                </c:pt>
                <c:pt idx="9">
                  <c:v>21.888630377524141</c:v>
                </c:pt>
                <c:pt idx="10">
                  <c:v>21.888630377524141</c:v>
                </c:pt>
                <c:pt idx="11">
                  <c:v>21.888630377524141</c:v>
                </c:pt>
                <c:pt idx="12">
                  <c:v>21.888630377524141</c:v>
                </c:pt>
                <c:pt idx="13">
                  <c:v>21.888630377524141</c:v>
                </c:pt>
                <c:pt idx="14">
                  <c:v>21.888630377524141</c:v>
                </c:pt>
                <c:pt idx="15">
                  <c:v>21.888630377524141</c:v>
                </c:pt>
                <c:pt idx="16">
                  <c:v>21.888630377524141</c:v>
                </c:pt>
                <c:pt idx="17">
                  <c:v>21.888630377524141</c:v>
                </c:pt>
                <c:pt idx="18">
                  <c:v>21.888630377524141</c:v>
                </c:pt>
                <c:pt idx="19">
                  <c:v>21.888630377524141</c:v>
                </c:pt>
                <c:pt idx="20">
                  <c:v>21.888630377524141</c:v>
                </c:pt>
                <c:pt idx="21">
                  <c:v>21.888630377524141</c:v>
                </c:pt>
                <c:pt idx="22">
                  <c:v>21.888630377524141</c:v>
                </c:pt>
                <c:pt idx="23">
                  <c:v>21.888630377524141</c:v>
                </c:pt>
                <c:pt idx="24">
                  <c:v>21.888630377524141</c:v>
                </c:pt>
                <c:pt idx="25">
                  <c:v>21.888630377524141</c:v>
                </c:pt>
                <c:pt idx="26">
                  <c:v>21.888630377524141</c:v>
                </c:pt>
                <c:pt idx="27">
                  <c:v>21.888630377524141</c:v>
                </c:pt>
                <c:pt idx="28">
                  <c:v>21.888630377524141</c:v>
                </c:pt>
                <c:pt idx="29">
                  <c:v>21.888630377524141</c:v>
                </c:pt>
                <c:pt idx="30">
                  <c:v>21.888630377524141</c:v>
                </c:pt>
                <c:pt idx="31">
                  <c:v>21.888630377524141</c:v>
                </c:pt>
                <c:pt idx="32">
                  <c:v>21.888630377524141</c:v>
                </c:pt>
                <c:pt idx="33">
                  <c:v>21.888630377524141</c:v>
                </c:pt>
                <c:pt idx="34">
                  <c:v>21.888630377524141</c:v>
                </c:pt>
                <c:pt idx="35">
                  <c:v>21.888630377524141</c:v>
                </c:pt>
                <c:pt idx="36">
                  <c:v>21.888630377524141</c:v>
                </c:pt>
                <c:pt idx="37">
                  <c:v>21.888630377524141</c:v>
                </c:pt>
                <c:pt idx="38">
                  <c:v>21.888630377524141</c:v>
                </c:pt>
                <c:pt idx="39">
                  <c:v>21.888630377524141</c:v>
                </c:pt>
                <c:pt idx="40">
                  <c:v>21.888630377524141</c:v>
                </c:pt>
                <c:pt idx="41">
                  <c:v>21.888630377524141</c:v>
                </c:pt>
                <c:pt idx="42">
                  <c:v>21.888630377524141</c:v>
                </c:pt>
                <c:pt idx="43">
                  <c:v>21.888630377524141</c:v>
                </c:pt>
                <c:pt idx="44">
                  <c:v>21.888630377524141</c:v>
                </c:pt>
                <c:pt idx="45">
                  <c:v>21.888630377524141</c:v>
                </c:pt>
                <c:pt idx="46">
                  <c:v>21.888630377524141</c:v>
                </c:pt>
                <c:pt idx="47">
                  <c:v>21.888630377524141</c:v>
                </c:pt>
                <c:pt idx="48">
                  <c:v>21.888630377524141</c:v>
                </c:pt>
                <c:pt idx="49">
                  <c:v>21.888630377524141</c:v>
                </c:pt>
                <c:pt idx="50">
                  <c:v>21.888630377524141</c:v>
                </c:pt>
                <c:pt idx="51">
                  <c:v>21.888630377524141</c:v>
                </c:pt>
                <c:pt idx="52">
                  <c:v>21.888630377524141</c:v>
                </c:pt>
                <c:pt idx="53">
                  <c:v>21.888630377524141</c:v>
                </c:pt>
                <c:pt idx="54">
                  <c:v>21.888630377524141</c:v>
                </c:pt>
                <c:pt idx="55">
                  <c:v>21.888630377524141</c:v>
                </c:pt>
                <c:pt idx="56">
                  <c:v>21.888630377524141</c:v>
                </c:pt>
                <c:pt idx="57">
                  <c:v>21.888630377524141</c:v>
                </c:pt>
                <c:pt idx="58">
                  <c:v>21.888630377524141</c:v>
                </c:pt>
                <c:pt idx="59">
                  <c:v>21.888630377524141</c:v>
                </c:pt>
                <c:pt idx="60">
                  <c:v>21.888630377524141</c:v>
                </c:pt>
                <c:pt idx="61">
                  <c:v>21.888630377524141</c:v>
                </c:pt>
                <c:pt idx="62">
                  <c:v>21.888630377524141</c:v>
                </c:pt>
                <c:pt idx="63">
                  <c:v>21.888630377524141</c:v>
                </c:pt>
                <c:pt idx="64">
                  <c:v>21.888630377524141</c:v>
                </c:pt>
                <c:pt idx="65">
                  <c:v>21.888630377524141</c:v>
                </c:pt>
                <c:pt idx="66">
                  <c:v>21.888630377524141</c:v>
                </c:pt>
                <c:pt idx="67">
                  <c:v>21.888630377524141</c:v>
                </c:pt>
                <c:pt idx="68">
                  <c:v>21.888630377524141</c:v>
                </c:pt>
                <c:pt idx="69">
                  <c:v>21.888630377524141</c:v>
                </c:pt>
                <c:pt idx="70">
                  <c:v>21.888630377524141</c:v>
                </c:pt>
                <c:pt idx="71">
                  <c:v>21.888630377524141</c:v>
                </c:pt>
                <c:pt idx="72">
                  <c:v>21.888630377524141</c:v>
                </c:pt>
                <c:pt idx="73">
                  <c:v>21.888630377524141</c:v>
                </c:pt>
                <c:pt idx="74">
                  <c:v>21.888630377524141</c:v>
                </c:pt>
                <c:pt idx="75">
                  <c:v>21.888630377524141</c:v>
                </c:pt>
                <c:pt idx="76">
                  <c:v>21.888630377524141</c:v>
                </c:pt>
                <c:pt idx="77">
                  <c:v>21.888630377524141</c:v>
                </c:pt>
                <c:pt idx="78">
                  <c:v>21.888630377524141</c:v>
                </c:pt>
                <c:pt idx="79">
                  <c:v>21.888630377524141</c:v>
                </c:pt>
                <c:pt idx="80">
                  <c:v>21.888630377524141</c:v>
                </c:pt>
                <c:pt idx="81">
                  <c:v>21.888630377524141</c:v>
                </c:pt>
                <c:pt idx="82">
                  <c:v>21.888630377524141</c:v>
                </c:pt>
                <c:pt idx="83">
                  <c:v>21.888630377524141</c:v>
                </c:pt>
                <c:pt idx="84">
                  <c:v>21.888630377524141</c:v>
                </c:pt>
                <c:pt idx="85">
                  <c:v>21.888630377524141</c:v>
                </c:pt>
                <c:pt idx="86">
                  <c:v>21.888630377524141</c:v>
                </c:pt>
                <c:pt idx="87">
                  <c:v>21.888630377524141</c:v>
                </c:pt>
                <c:pt idx="88">
                  <c:v>21.888630377524141</c:v>
                </c:pt>
                <c:pt idx="89">
                  <c:v>21.888630377524141</c:v>
                </c:pt>
                <c:pt idx="90">
                  <c:v>21.888630377524141</c:v>
                </c:pt>
                <c:pt idx="91">
                  <c:v>21.888630377524141</c:v>
                </c:pt>
                <c:pt idx="92">
                  <c:v>21.888630377524141</c:v>
                </c:pt>
                <c:pt idx="93">
                  <c:v>21.888630377524141</c:v>
                </c:pt>
                <c:pt idx="94">
                  <c:v>21.888630377524141</c:v>
                </c:pt>
                <c:pt idx="95">
                  <c:v>21.888630377524141</c:v>
                </c:pt>
                <c:pt idx="96">
                  <c:v>21.888630377524141</c:v>
                </c:pt>
                <c:pt idx="97">
                  <c:v>21.888630377524141</c:v>
                </c:pt>
                <c:pt idx="98">
                  <c:v>21.888630377524141</c:v>
                </c:pt>
                <c:pt idx="99">
                  <c:v>21.888630377524141</c:v>
                </c:pt>
                <c:pt idx="100">
                  <c:v>21.888630377524141</c:v>
                </c:pt>
                <c:pt idx="101">
                  <c:v>21.888630377524141</c:v>
                </c:pt>
                <c:pt idx="102">
                  <c:v>21.888630377524141</c:v>
                </c:pt>
                <c:pt idx="103">
                  <c:v>21.888630377524141</c:v>
                </c:pt>
                <c:pt idx="104">
                  <c:v>21.888630377524141</c:v>
                </c:pt>
                <c:pt idx="105">
                  <c:v>21.888630377524141</c:v>
                </c:pt>
                <c:pt idx="106">
                  <c:v>21.888630377524141</c:v>
                </c:pt>
                <c:pt idx="107">
                  <c:v>21.888630377524141</c:v>
                </c:pt>
                <c:pt idx="108">
                  <c:v>21.888630377524141</c:v>
                </c:pt>
                <c:pt idx="109">
                  <c:v>21.888630377524141</c:v>
                </c:pt>
                <c:pt idx="110">
                  <c:v>21.888630377524141</c:v>
                </c:pt>
                <c:pt idx="111">
                  <c:v>21.888630377524141</c:v>
                </c:pt>
                <c:pt idx="112">
                  <c:v>21.888630377524141</c:v>
                </c:pt>
                <c:pt idx="113">
                  <c:v>21.888630377524141</c:v>
                </c:pt>
                <c:pt idx="114">
                  <c:v>21.888630377524141</c:v>
                </c:pt>
                <c:pt idx="115">
                  <c:v>21.888630377524141</c:v>
                </c:pt>
                <c:pt idx="116">
                  <c:v>21.888630377524141</c:v>
                </c:pt>
                <c:pt idx="117">
                  <c:v>21.888630377524141</c:v>
                </c:pt>
                <c:pt idx="118">
                  <c:v>21.888630377524141</c:v>
                </c:pt>
                <c:pt idx="119">
                  <c:v>21.888630377524141</c:v>
                </c:pt>
                <c:pt idx="120">
                  <c:v>21.888630377524141</c:v>
                </c:pt>
                <c:pt idx="121">
                  <c:v>21.888630377524141</c:v>
                </c:pt>
                <c:pt idx="122">
                  <c:v>21.888630377524141</c:v>
                </c:pt>
                <c:pt idx="123">
                  <c:v>21.888630377524141</c:v>
                </c:pt>
                <c:pt idx="124">
                  <c:v>21.888630377524141</c:v>
                </c:pt>
                <c:pt idx="125">
                  <c:v>21.888630377524141</c:v>
                </c:pt>
                <c:pt idx="126">
                  <c:v>21.888630377524141</c:v>
                </c:pt>
                <c:pt idx="127">
                  <c:v>21.888630377524141</c:v>
                </c:pt>
                <c:pt idx="128">
                  <c:v>21.888630377524141</c:v>
                </c:pt>
                <c:pt idx="129">
                  <c:v>21.888630377524141</c:v>
                </c:pt>
                <c:pt idx="130">
                  <c:v>21.888630377524141</c:v>
                </c:pt>
                <c:pt idx="131">
                  <c:v>21.888630377524141</c:v>
                </c:pt>
                <c:pt idx="132">
                  <c:v>21.888630377524141</c:v>
                </c:pt>
                <c:pt idx="133">
                  <c:v>21.888630377524141</c:v>
                </c:pt>
                <c:pt idx="134">
                  <c:v>21.888630377524141</c:v>
                </c:pt>
                <c:pt idx="135">
                  <c:v>21.888630377524141</c:v>
                </c:pt>
                <c:pt idx="136">
                  <c:v>21.888630377524141</c:v>
                </c:pt>
                <c:pt idx="137">
                  <c:v>21.888630377524141</c:v>
                </c:pt>
                <c:pt idx="138">
                  <c:v>21.888630377524141</c:v>
                </c:pt>
                <c:pt idx="139">
                  <c:v>21.888630377524141</c:v>
                </c:pt>
                <c:pt idx="140">
                  <c:v>21.888630377524141</c:v>
                </c:pt>
                <c:pt idx="141">
                  <c:v>21.888630377524141</c:v>
                </c:pt>
                <c:pt idx="142">
                  <c:v>21.888630377524141</c:v>
                </c:pt>
                <c:pt idx="143">
                  <c:v>21.888630377524141</c:v>
                </c:pt>
                <c:pt idx="144">
                  <c:v>21.888630377524141</c:v>
                </c:pt>
                <c:pt idx="145">
                  <c:v>21.888630377524141</c:v>
                </c:pt>
                <c:pt idx="146">
                  <c:v>21.888630377524141</c:v>
                </c:pt>
                <c:pt idx="147">
                  <c:v>21.888630377524141</c:v>
                </c:pt>
                <c:pt idx="148">
                  <c:v>21.888630377524141</c:v>
                </c:pt>
                <c:pt idx="149">
                  <c:v>21.888630377524141</c:v>
                </c:pt>
                <c:pt idx="150">
                  <c:v>21.888630377524141</c:v>
                </c:pt>
                <c:pt idx="151">
                  <c:v>21.888630377524141</c:v>
                </c:pt>
                <c:pt idx="152">
                  <c:v>21.888630377524141</c:v>
                </c:pt>
                <c:pt idx="153">
                  <c:v>21.888630377524141</c:v>
                </c:pt>
                <c:pt idx="154">
                  <c:v>21.888630377524141</c:v>
                </c:pt>
                <c:pt idx="155">
                  <c:v>21.888630377524141</c:v>
                </c:pt>
                <c:pt idx="156">
                  <c:v>21.888630377524141</c:v>
                </c:pt>
                <c:pt idx="157">
                  <c:v>21.888630377524141</c:v>
                </c:pt>
                <c:pt idx="158">
                  <c:v>21.888630377524141</c:v>
                </c:pt>
                <c:pt idx="159">
                  <c:v>21.888630377524141</c:v>
                </c:pt>
                <c:pt idx="160">
                  <c:v>21.888630377524141</c:v>
                </c:pt>
                <c:pt idx="161">
                  <c:v>21.888630377524141</c:v>
                </c:pt>
                <c:pt idx="162">
                  <c:v>21.888630377524141</c:v>
                </c:pt>
                <c:pt idx="163">
                  <c:v>21.888630377524141</c:v>
                </c:pt>
                <c:pt idx="164">
                  <c:v>21.888630377524141</c:v>
                </c:pt>
                <c:pt idx="165">
                  <c:v>21.888630377524141</c:v>
                </c:pt>
                <c:pt idx="166">
                  <c:v>21.888630377524141</c:v>
                </c:pt>
                <c:pt idx="167">
                  <c:v>21.888630377524141</c:v>
                </c:pt>
                <c:pt idx="168">
                  <c:v>21.888630377524141</c:v>
                </c:pt>
                <c:pt idx="169">
                  <c:v>21.888630377524141</c:v>
                </c:pt>
                <c:pt idx="170">
                  <c:v>21.888630377524141</c:v>
                </c:pt>
                <c:pt idx="171">
                  <c:v>21.888630377524141</c:v>
                </c:pt>
                <c:pt idx="172">
                  <c:v>21.888630377524141</c:v>
                </c:pt>
                <c:pt idx="173">
                  <c:v>21.888630377524141</c:v>
                </c:pt>
                <c:pt idx="174">
                  <c:v>21.888630377524141</c:v>
                </c:pt>
                <c:pt idx="175">
                  <c:v>21.888630377524141</c:v>
                </c:pt>
                <c:pt idx="176">
                  <c:v>21.888630377524141</c:v>
                </c:pt>
                <c:pt idx="177">
                  <c:v>21.888630377524141</c:v>
                </c:pt>
                <c:pt idx="178">
                  <c:v>21.888630377524141</c:v>
                </c:pt>
                <c:pt idx="179">
                  <c:v>21.888630377524141</c:v>
                </c:pt>
                <c:pt idx="180">
                  <c:v>21.888630377524141</c:v>
                </c:pt>
                <c:pt idx="181">
                  <c:v>21.888630377524141</c:v>
                </c:pt>
                <c:pt idx="182">
                  <c:v>21.888630377524141</c:v>
                </c:pt>
                <c:pt idx="183">
                  <c:v>21.888630377524141</c:v>
                </c:pt>
                <c:pt idx="184">
                  <c:v>21.888630377524141</c:v>
                </c:pt>
                <c:pt idx="185">
                  <c:v>21.888630377524141</c:v>
                </c:pt>
                <c:pt idx="186">
                  <c:v>21.888630377524141</c:v>
                </c:pt>
                <c:pt idx="187">
                  <c:v>21.888630377524141</c:v>
                </c:pt>
                <c:pt idx="188">
                  <c:v>21.888630377524141</c:v>
                </c:pt>
                <c:pt idx="189">
                  <c:v>21.888630377524141</c:v>
                </c:pt>
                <c:pt idx="190">
                  <c:v>21.888630377524141</c:v>
                </c:pt>
                <c:pt idx="191">
                  <c:v>21.888630377524141</c:v>
                </c:pt>
                <c:pt idx="192">
                  <c:v>21.888630377524141</c:v>
                </c:pt>
                <c:pt idx="193">
                  <c:v>21.888630377524141</c:v>
                </c:pt>
                <c:pt idx="194">
                  <c:v>21.888630377524141</c:v>
                </c:pt>
                <c:pt idx="195">
                  <c:v>21.888630377524141</c:v>
                </c:pt>
                <c:pt idx="196">
                  <c:v>21.888630377524141</c:v>
                </c:pt>
                <c:pt idx="197">
                  <c:v>21.888630377524141</c:v>
                </c:pt>
                <c:pt idx="198">
                  <c:v>21.888630377524141</c:v>
                </c:pt>
                <c:pt idx="199">
                  <c:v>21.888630377524141</c:v>
                </c:pt>
                <c:pt idx="200">
                  <c:v>21.888630377524141</c:v>
                </c:pt>
                <c:pt idx="201">
                  <c:v>21.888630377524141</c:v>
                </c:pt>
                <c:pt idx="202">
                  <c:v>21.888630377524141</c:v>
                </c:pt>
                <c:pt idx="203">
                  <c:v>21.888630377524141</c:v>
                </c:pt>
                <c:pt idx="204">
                  <c:v>21.888630377524141</c:v>
                </c:pt>
                <c:pt idx="205">
                  <c:v>21.888630377524141</c:v>
                </c:pt>
                <c:pt idx="206">
                  <c:v>21.888630377524141</c:v>
                </c:pt>
                <c:pt idx="207">
                  <c:v>21.888630377524141</c:v>
                </c:pt>
                <c:pt idx="208">
                  <c:v>21.888630377524141</c:v>
                </c:pt>
                <c:pt idx="209">
                  <c:v>21.888630377524141</c:v>
                </c:pt>
                <c:pt idx="210">
                  <c:v>21.888630377524141</c:v>
                </c:pt>
                <c:pt idx="211">
                  <c:v>21.888630377524141</c:v>
                </c:pt>
                <c:pt idx="212">
                  <c:v>21.888630377524141</c:v>
                </c:pt>
                <c:pt idx="213">
                  <c:v>21.888630377524141</c:v>
                </c:pt>
                <c:pt idx="214">
                  <c:v>21.888630377524141</c:v>
                </c:pt>
                <c:pt idx="215">
                  <c:v>21.888630377524141</c:v>
                </c:pt>
                <c:pt idx="216">
                  <c:v>21.888630377524141</c:v>
                </c:pt>
                <c:pt idx="217">
                  <c:v>21.888630377524141</c:v>
                </c:pt>
                <c:pt idx="218">
                  <c:v>21.888630377524141</c:v>
                </c:pt>
                <c:pt idx="219">
                  <c:v>21.888630377524141</c:v>
                </c:pt>
                <c:pt idx="220">
                  <c:v>21.888630377524141</c:v>
                </c:pt>
                <c:pt idx="221">
                  <c:v>21.888630377524141</c:v>
                </c:pt>
                <c:pt idx="222">
                  <c:v>21.888630377524141</c:v>
                </c:pt>
                <c:pt idx="223">
                  <c:v>21.888630377524141</c:v>
                </c:pt>
                <c:pt idx="224">
                  <c:v>21.888630377524141</c:v>
                </c:pt>
                <c:pt idx="225">
                  <c:v>21.888630377524141</c:v>
                </c:pt>
                <c:pt idx="226">
                  <c:v>21.888630377524141</c:v>
                </c:pt>
                <c:pt idx="227">
                  <c:v>21.888630377524141</c:v>
                </c:pt>
                <c:pt idx="228">
                  <c:v>21.888630377524141</c:v>
                </c:pt>
                <c:pt idx="229">
                  <c:v>21.888630377524141</c:v>
                </c:pt>
                <c:pt idx="230">
                  <c:v>21.888630377524141</c:v>
                </c:pt>
                <c:pt idx="231">
                  <c:v>21.888630377524141</c:v>
                </c:pt>
                <c:pt idx="232">
                  <c:v>21.888630377524141</c:v>
                </c:pt>
                <c:pt idx="233">
                  <c:v>21.888630377524141</c:v>
                </c:pt>
                <c:pt idx="234">
                  <c:v>21.888630377524141</c:v>
                </c:pt>
                <c:pt idx="235">
                  <c:v>21.888630377524141</c:v>
                </c:pt>
                <c:pt idx="236">
                  <c:v>21.888630377524141</c:v>
                </c:pt>
                <c:pt idx="237">
                  <c:v>21.888630377524141</c:v>
                </c:pt>
                <c:pt idx="238">
                  <c:v>21.888630377524141</c:v>
                </c:pt>
                <c:pt idx="239">
                  <c:v>21.888630377524141</c:v>
                </c:pt>
                <c:pt idx="240">
                  <c:v>21.888630377524141</c:v>
                </c:pt>
                <c:pt idx="241">
                  <c:v>21.888630377524141</c:v>
                </c:pt>
                <c:pt idx="242">
                  <c:v>21.888630377524141</c:v>
                </c:pt>
                <c:pt idx="243">
                  <c:v>21.888630377524141</c:v>
                </c:pt>
                <c:pt idx="244">
                  <c:v>21.888630377524141</c:v>
                </c:pt>
                <c:pt idx="245">
                  <c:v>21.888630377524141</c:v>
                </c:pt>
                <c:pt idx="246">
                  <c:v>21.888630377524141</c:v>
                </c:pt>
                <c:pt idx="247">
                  <c:v>21.888630377524141</c:v>
                </c:pt>
                <c:pt idx="248">
                  <c:v>21.888630377524141</c:v>
                </c:pt>
                <c:pt idx="249">
                  <c:v>21.888630377524141</c:v>
                </c:pt>
                <c:pt idx="250">
                  <c:v>21.888630377524141</c:v>
                </c:pt>
                <c:pt idx="251">
                  <c:v>21.888630377524141</c:v>
                </c:pt>
                <c:pt idx="252">
                  <c:v>21.888630377524141</c:v>
                </c:pt>
                <c:pt idx="253">
                  <c:v>21.888630377524141</c:v>
                </c:pt>
                <c:pt idx="254">
                  <c:v>21.888630377524141</c:v>
                </c:pt>
                <c:pt idx="255">
                  <c:v>21.888630377524141</c:v>
                </c:pt>
                <c:pt idx="256">
                  <c:v>21.888630377524141</c:v>
                </c:pt>
                <c:pt idx="257">
                  <c:v>21.888630377524141</c:v>
                </c:pt>
                <c:pt idx="258">
                  <c:v>21.888630377524141</c:v>
                </c:pt>
                <c:pt idx="259">
                  <c:v>21.888630377524141</c:v>
                </c:pt>
                <c:pt idx="260">
                  <c:v>21.888630377524141</c:v>
                </c:pt>
                <c:pt idx="261">
                  <c:v>21.888630377524141</c:v>
                </c:pt>
                <c:pt idx="262">
                  <c:v>21.888630377524141</c:v>
                </c:pt>
                <c:pt idx="263">
                  <c:v>21.888630377524141</c:v>
                </c:pt>
                <c:pt idx="264">
                  <c:v>21.888630377524141</c:v>
                </c:pt>
                <c:pt idx="265">
                  <c:v>21.888630377524141</c:v>
                </c:pt>
                <c:pt idx="266">
                  <c:v>21.888630377524141</c:v>
                </c:pt>
                <c:pt idx="267">
                  <c:v>21.888630377524141</c:v>
                </c:pt>
                <c:pt idx="268">
                  <c:v>21.888630377524141</c:v>
                </c:pt>
                <c:pt idx="269">
                  <c:v>21.888630377524141</c:v>
                </c:pt>
                <c:pt idx="270">
                  <c:v>21.888630377524141</c:v>
                </c:pt>
                <c:pt idx="271">
                  <c:v>21.888630377524141</c:v>
                </c:pt>
                <c:pt idx="272">
                  <c:v>21.888630377524141</c:v>
                </c:pt>
                <c:pt idx="273">
                  <c:v>21.888630377524141</c:v>
                </c:pt>
                <c:pt idx="274">
                  <c:v>21.888630377524141</c:v>
                </c:pt>
                <c:pt idx="275">
                  <c:v>21.888630377524141</c:v>
                </c:pt>
                <c:pt idx="276">
                  <c:v>21.888630377524141</c:v>
                </c:pt>
                <c:pt idx="277">
                  <c:v>21.888630377524141</c:v>
                </c:pt>
                <c:pt idx="278">
                  <c:v>21.888630377524141</c:v>
                </c:pt>
                <c:pt idx="279">
                  <c:v>21.888630377524141</c:v>
                </c:pt>
                <c:pt idx="280">
                  <c:v>21.888630377524141</c:v>
                </c:pt>
                <c:pt idx="281">
                  <c:v>21.888630377524141</c:v>
                </c:pt>
                <c:pt idx="282">
                  <c:v>21.888630377524141</c:v>
                </c:pt>
                <c:pt idx="283">
                  <c:v>21.888630377524141</c:v>
                </c:pt>
                <c:pt idx="284">
                  <c:v>21.888630377524141</c:v>
                </c:pt>
                <c:pt idx="285">
                  <c:v>21.888630377524141</c:v>
                </c:pt>
                <c:pt idx="286">
                  <c:v>21.888630377524141</c:v>
                </c:pt>
                <c:pt idx="287">
                  <c:v>21.888630377524141</c:v>
                </c:pt>
                <c:pt idx="288">
                  <c:v>21.888630377524141</c:v>
                </c:pt>
                <c:pt idx="289">
                  <c:v>21.888630377524141</c:v>
                </c:pt>
                <c:pt idx="290">
                  <c:v>21.888630377524141</c:v>
                </c:pt>
                <c:pt idx="291">
                  <c:v>21.888630377524141</c:v>
                </c:pt>
                <c:pt idx="292">
                  <c:v>21.888630377524141</c:v>
                </c:pt>
                <c:pt idx="293">
                  <c:v>21.888630377524141</c:v>
                </c:pt>
                <c:pt idx="294">
                  <c:v>21.888630377524141</c:v>
                </c:pt>
                <c:pt idx="295">
                  <c:v>21.888630377524141</c:v>
                </c:pt>
                <c:pt idx="296">
                  <c:v>21.888630377524141</c:v>
                </c:pt>
                <c:pt idx="297">
                  <c:v>21.888630377524141</c:v>
                </c:pt>
                <c:pt idx="298">
                  <c:v>21.888630377524141</c:v>
                </c:pt>
                <c:pt idx="299">
                  <c:v>21.888630377524141</c:v>
                </c:pt>
                <c:pt idx="300">
                  <c:v>21.888630377524141</c:v>
                </c:pt>
                <c:pt idx="301">
                  <c:v>21.888630377524141</c:v>
                </c:pt>
                <c:pt idx="302">
                  <c:v>21.888630377524141</c:v>
                </c:pt>
                <c:pt idx="303">
                  <c:v>21.888630377524141</c:v>
                </c:pt>
                <c:pt idx="304">
                  <c:v>21.888630377524141</c:v>
                </c:pt>
                <c:pt idx="305">
                  <c:v>21.888630377524141</c:v>
                </c:pt>
                <c:pt idx="306">
                  <c:v>21.888630377524141</c:v>
                </c:pt>
                <c:pt idx="307">
                  <c:v>21.888630377524141</c:v>
                </c:pt>
                <c:pt idx="308">
                  <c:v>21.888630377524141</c:v>
                </c:pt>
                <c:pt idx="309">
                  <c:v>21.888630377524141</c:v>
                </c:pt>
                <c:pt idx="310">
                  <c:v>21.888630377524141</c:v>
                </c:pt>
                <c:pt idx="311">
                  <c:v>21.888630377524141</c:v>
                </c:pt>
                <c:pt idx="312">
                  <c:v>21.888630377524141</c:v>
                </c:pt>
                <c:pt idx="313">
                  <c:v>21.888630377524141</c:v>
                </c:pt>
                <c:pt idx="314">
                  <c:v>21.888630377524141</c:v>
                </c:pt>
                <c:pt idx="315">
                  <c:v>21.888630377524141</c:v>
                </c:pt>
                <c:pt idx="316">
                  <c:v>21.888630377524141</c:v>
                </c:pt>
                <c:pt idx="317">
                  <c:v>21.888630377524141</c:v>
                </c:pt>
                <c:pt idx="318">
                  <c:v>21.888630377524141</c:v>
                </c:pt>
                <c:pt idx="319">
                  <c:v>21.888630377524141</c:v>
                </c:pt>
                <c:pt idx="320">
                  <c:v>21.888630377524141</c:v>
                </c:pt>
                <c:pt idx="321">
                  <c:v>21.888630377524141</c:v>
                </c:pt>
                <c:pt idx="322">
                  <c:v>21.888630377524141</c:v>
                </c:pt>
                <c:pt idx="323">
                  <c:v>21.888630377524141</c:v>
                </c:pt>
                <c:pt idx="324">
                  <c:v>21.888630377524141</c:v>
                </c:pt>
                <c:pt idx="325">
                  <c:v>21.888630377524141</c:v>
                </c:pt>
                <c:pt idx="326">
                  <c:v>21.888630377524141</c:v>
                </c:pt>
                <c:pt idx="327">
                  <c:v>21.888630377524141</c:v>
                </c:pt>
                <c:pt idx="328">
                  <c:v>21.888630377524141</c:v>
                </c:pt>
                <c:pt idx="329">
                  <c:v>21.888630377524141</c:v>
                </c:pt>
                <c:pt idx="330">
                  <c:v>21.888630377524141</c:v>
                </c:pt>
                <c:pt idx="331">
                  <c:v>21.888630377524141</c:v>
                </c:pt>
                <c:pt idx="332">
                  <c:v>21.888630377524141</c:v>
                </c:pt>
                <c:pt idx="333">
                  <c:v>21.888630377524141</c:v>
                </c:pt>
                <c:pt idx="334">
                  <c:v>21.888630377524141</c:v>
                </c:pt>
                <c:pt idx="335">
                  <c:v>21.888630377524141</c:v>
                </c:pt>
                <c:pt idx="336">
                  <c:v>21.888630377524141</c:v>
                </c:pt>
                <c:pt idx="337">
                  <c:v>21.888630377524141</c:v>
                </c:pt>
                <c:pt idx="338">
                  <c:v>21.888630377524141</c:v>
                </c:pt>
                <c:pt idx="339">
                  <c:v>21.888630377524141</c:v>
                </c:pt>
                <c:pt idx="340">
                  <c:v>21.888630377524141</c:v>
                </c:pt>
                <c:pt idx="341">
                  <c:v>21.888630377524141</c:v>
                </c:pt>
                <c:pt idx="342">
                  <c:v>21.888630377524141</c:v>
                </c:pt>
                <c:pt idx="343">
                  <c:v>21.888630377524141</c:v>
                </c:pt>
                <c:pt idx="344">
                  <c:v>21.888630377524141</c:v>
                </c:pt>
                <c:pt idx="345">
                  <c:v>21.888630377524141</c:v>
                </c:pt>
                <c:pt idx="346">
                  <c:v>21.888630377524141</c:v>
                </c:pt>
                <c:pt idx="347">
                  <c:v>21.888630377524141</c:v>
                </c:pt>
                <c:pt idx="348">
                  <c:v>21.888630377524141</c:v>
                </c:pt>
                <c:pt idx="349">
                  <c:v>21.888630377524141</c:v>
                </c:pt>
                <c:pt idx="350">
                  <c:v>21.888630377524141</c:v>
                </c:pt>
                <c:pt idx="351">
                  <c:v>21.888630377524141</c:v>
                </c:pt>
                <c:pt idx="352">
                  <c:v>21.888630377524141</c:v>
                </c:pt>
                <c:pt idx="353">
                  <c:v>21.888630377524141</c:v>
                </c:pt>
                <c:pt idx="354">
                  <c:v>21.888630377524141</c:v>
                </c:pt>
                <c:pt idx="355">
                  <c:v>21.888630377524141</c:v>
                </c:pt>
                <c:pt idx="356">
                  <c:v>21.888630377524141</c:v>
                </c:pt>
                <c:pt idx="357">
                  <c:v>21.888630377524141</c:v>
                </c:pt>
                <c:pt idx="358">
                  <c:v>21.888630377524141</c:v>
                </c:pt>
                <c:pt idx="359">
                  <c:v>21.888630377524141</c:v>
                </c:pt>
                <c:pt idx="360">
                  <c:v>21.888630377524141</c:v>
                </c:pt>
                <c:pt idx="361">
                  <c:v>21.888630377524141</c:v>
                </c:pt>
                <c:pt idx="362">
                  <c:v>21.888630377524141</c:v>
                </c:pt>
                <c:pt idx="363">
                  <c:v>21.888630377524141</c:v>
                </c:pt>
                <c:pt idx="364">
                  <c:v>21.888630377524141</c:v>
                </c:pt>
                <c:pt idx="365">
                  <c:v>21.888630377524141</c:v>
                </c:pt>
                <c:pt idx="366">
                  <c:v>21.888630377524141</c:v>
                </c:pt>
                <c:pt idx="367">
                  <c:v>21.888630377524141</c:v>
                </c:pt>
                <c:pt idx="368">
                  <c:v>21.888630377524141</c:v>
                </c:pt>
                <c:pt idx="369">
                  <c:v>21.888630377524141</c:v>
                </c:pt>
                <c:pt idx="370">
                  <c:v>21.888630377524141</c:v>
                </c:pt>
                <c:pt idx="371">
                  <c:v>21.888630377524141</c:v>
                </c:pt>
                <c:pt idx="372">
                  <c:v>21.888630377524141</c:v>
                </c:pt>
                <c:pt idx="373">
                  <c:v>21.888630377524141</c:v>
                </c:pt>
                <c:pt idx="374">
                  <c:v>21.888630377524141</c:v>
                </c:pt>
                <c:pt idx="375">
                  <c:v>21.888630377524141</c:v>
                </c:pt>
                <c:pt idx="376">
                  <c:v>21.888630377524141</c:v>
                </c:pt>
                <c:pt idx="377">
                  <c:v>21.888630377524141</c:v>
                </c:pt>
                <c:pt idx="378">
                  <c:v>21.888630377524141</c:v>
                </c:pt>
                <c:pt idx="379">
                  <c:v>21.888630377524141</c:v>
                </c:pt>
                <c:pt idx="380">
                  <c:v>21.888630377524141</c:v>
                </c:pt>
                <c:pt idx="381">
                  <c:v>21.888630377524141</c:v>
                </c:pt>
                <c:pt idx="382">
                  <c:v>21.888630377524141</c:v>
                </c:pt>
                <c:pt idx="383">
                  <c:v>21.888630377524141</c:v>
                </c:pt>
                <c:pt idx="384">
                  <c:v>21.888630377524141</c:v>
                </c:pt>
                <c:pt idx="385">
                  <c:v>21.888630377524141</c:v>
                </c:pt>
                <c:pt idx="386">
                  <c:v>21.888630377524141</c:v>
                </c:pt>
                <c:pt idx="387">
                  <c:v>21.888630377524141</c:v>
                </c:pt>
                <c:pt idx="388">
                  <c:v>21.888630377524141</c:v>
                </c:pt>
                <c:pt idx="389">
                  <c:v>21.888630377524141</c:v>
                </c:pt>
                <c:pt idx="390">
                  <c:v>21.888630377524141</c:v>
                </c:pt>
                <c:pt idx="391">
                  <c:v>21.888630377524141</c:v>
                </c:pt>
                <c:pt idx="392">
                  <c:v>21.888630377524141</c:v>
                </c:pt>
                <c:pt idx="393">
                  <c:v>21.888630377524141</c:v>
                </c:pt>
                <c:pt idx="394">
                  <c:v>21.888630377524141</c:v>
                </c:pt>
                <c:pt idx="395">
                  <c:v>21.888630377524141</c:v>
                </c:pt>
                <c:pt idx="396">
                  <c:v>21.888630377524141</c:v>
                </c:pt>
                <c:pt idx="397">
                  <c:v>21.888630377524141</c:v>
                </c:pt>
                <c:pt idx="398">
                  <c:v>21.888630377524141</c:v>
                </c:pt>
                <c:pt idx="399">
                  <c:v>21.888630377524141</c:v>
                </c:pt>
                <c:pt idx="400">
                  <c:v>21.888630377524141</c:v>
                </c:pt>
                <c:pt idx="401">
                  <c:v>21.888630377524141</c:v>
                </c:pt>
                <c:pt idx="402">
                  <c:v>21.888630377524141</c:v>
                </c:pt>
                <c:pt idx="403">
                  <c:v>21.888630377524141</c:v>
                </c:pt>
                <c:pt idx="404">
                  <c:v>21.888630377524141</c:v>
                </c:pt>
                <c:pt idx="405">
                  <c:v>21.888630377524141</c:v>
                </c:pt>
                <c:pt idx="406">
                  <c:v>21.888630377524141</c:v>
                </c:pt>
                <c:pt idx="407">
                  <c:v>21.888630377524141</c:v>
                </c:pt>
                <c:pt idx="408">
                  <c:v>21.888630377524141</c:v>
                </c:pt>
                <c:pt idx="409">
                  <c:v>21.888630377524141</c:v>
                </c:pt>
                <c:pt idx="410">
                  <c:v>21.888630377524141</c:v>
                </c:pt>
                <c:pt idx="411">
                  <c:v>21.888630377524141</c:v>
                </c:pt>
                <c:pt idx="412">
                  <c:v>21.888630377524141</c:v>
                </c:pt>
                <c:pt idx="413">
                  <c:v>21.888630377524141</c:v>
                </c:pt>
                <c:pt idx="414">
                  <c:v>21.888630377524141</c:v>
                </c:pt>
                <c:pt idx="415">
                  <c:v>21.888630377524141</c:v>
                </c:pt>
                <c:pt idx="416">
                  <c:v>21.888630377524141</c:v>
                </c:pt>
                <c:pt idx="417">
                  <c:v>21.888630377524141</c:v>
                </c:pt>
                <c:pt idx="418">
                  <c:v>21.888630377524141</c:v>
                </c:pt>
                <c:pt idx="419">
                  <c:v>21.888630377524141</c:v>
                </c:pt>
                <c:pt idx="420">
                  <c:v>21.888630377524141</c:v>
                </c:pt>
                <c:pt idx="421">
                  <c:v>21.888630377524141</c:v>
                </c:pt>
                <c:pt idx="422">
                  <c:v>21.888630377524141</c:v>
                </c:pt>
                <c:pt idx="423">
                  <c:v>21.888630377524141</c:v>
                </c:pt>
                <c:pt idx="424">
                  <c:v>21.888630377524141</c:v>
                </c:pt>
                <c:pt idx="425">
                  <c:v>21.888630377524141</c:v>
                </c:pt>
                <c:pt idx="426">
                  <c:v>21.888630377524141</c:v>
                </c:pt>
                <c:pt idx="427">
                  <c:v>21.888630377524141</c:v>
                </c:pt>
                <c:pt idx="428">
                  <c:v>21.888630377524141</c:v>
                </c:pt>
                <c:pt idx="429">
                  <c:v>21.888630377524141</c:v>
                </c:pt>
                <c:pt idx="430">
                  <c:v>21.888630377524141</c:v>
                </c:pt>
                <c:pt idx="431">
                  <c:v>21.888630377524141</c:v>
                </c:pt>
                <c:pt idx="432">
                  <c:v>21.888630377524141</c:v>
                </c:pt>
                <c:pt idx="433">
                  <c:v>21.888630377524141</c:v>
                </c:pt>
                <c:pt idx="434">
                  <c:v>21.888630377524141</c:v>
                </c:pt>
                <c:pt idx="435">
                  <c:v>21.888630377524141</c:v>
                </c:pt>
                <c:pt idx="436">
                  <c:v>21.888630377524141</c:v>
                </c:pt>
                <c:pt idx="437">
                  <c:v>21.888630377524141</c:v>
                </c:pt>
                <c:pt idx="438">
                  <c:v>21.888630377524141</c:v>
                </c:pt>
                <c:pt idx="439">
                  <c:v>21.888630377524141</c:v>
                </c:pt>
                <c:pt idx="440">
                  <c:v>21.888630377524141</c:v>
                </c:pt>
                <c:pt idx="441">
                  <c:v>21.888630377524141</c:v>
                </c:pt>
                <c:pt idx="442">
                  <c:v>21.888630377524141</c:v>
                </c:pt>
                <c:pt idx="443">
                  <c:v>21.888630377524141</c:v>
                </c:pt>
                <c:pt idx="444">
                  <c:v>21.888630377524141</c:v>
                </c:pt>
                <c:pt idx="445">
                  <c:v>21.888630377524141</c:v>
                </c:pt>
                <c:pt idx="446">
                  <c:v>21.888630377524141</c:v>
                </c:pt>
                <c:pt idx="447">
                  <c:v>21.888630377524141</c:v>
                </c:pt>
                <c:pt idx="448">
                  <c:v>21.888630377524141</c:v>
                </c:pt>
                <c:pt idx="449">
                  <c:v>21.888630377524141</c:v>
                </c:pt>
                <c:pt idx="450">
                  <c:v>21.888630377524141</c:v>
                </c:pt>
                <c:pt idx="451">
                  <c:v>21.888630377524141</c:v>
                </c:pt>
                <c:pt idx="452">
                  <c:v>21.888630377524141</c:v>
                </c:pt>
                <c:pt idx="453">
                  <c:v>21.888630377524141</c:v>
                </c:pt>
                <c:pt idx="454">
                  <c:v>21.888630377524141</c:v>
                </c:pt>
                <c:pt idx="455">
                  <c:v>21.888630377524141</c:v>
                </c:pt>
                <c:pt idx="456">
                  <c:v>21.888630377524141</c:v>
                </c:pt>
                <c:pt idx="457">
                  <c:v>21.888630377524141</c:v>
                </c:pt>
                <c:pt idx="458">
                  <c:v>21.888630377524141</c:v>
                </c:pt>
                <c:pt idx="459">
                  <c:v>21.888630377524141</c:v>
                </c:pt>
                <c:pt idx="460">
                  <c:v>21.888630377524141</c:v>
                </c:pt>
                <c:pt idx="461">
                  <c:v>21.888630377524141</c:v>
                </c:pt>
                <c:pt idx="462">
                  <c:v>21.888630377524141</c:v>
                </c:pt>
                <c:pt idx="463">
                  <c:v>21.888630377524141</c:v>
                </c:pt>
                <c:pt idx="464">
                  <c:v>21.888630377524141</c:v>
                </c:pt>
                <c:pt idx="465">
                  <c:v>21.888630377524141</c:v>
                </c:pt>
                <c:pt idx="466">
                  <c:v>21.888630377524141</c:v>
                </c:pt>
                <c:pt idx="467">
                  <c:v>21.888630377524141</c:v>
                </c:pt>
                <c:pt idx="468">
                  <c:v>21.888630377524141</c:v>
                </c:pt>
                <c:pt idx="469">
                  <c:v>21.888630377524141</c:v>
                </c:pt>
                <c:pt idx="470">
                  <c:v>21.888630377524141</c:v>
                </c:pt>
                <c:pt idx="471">
                  <c:v>21.888630377524141</c:v>
                </c:pt>
                <c:pt idx="472">
                  <c:v>21.888630377524141</c:v>
                </c:pt>
                <c:pt idx="473">
                  <c:v>21.888630377524141</c:v>
                </c:pt>
                <c:pt idx="474">
                  <c:v>21.888630377524141</c:v>
                </c:pt>
                <c:pt idx="475">
                  <c:v>21.888630377524141</c:v>
                </c:pt>
                <c:pt idx="476">
                  <c:v>21.888630377524141</c:v>
                </c:pt>
                <c:pt idx="477">
                  <c:v>21.888630377524141</c:v>
                </c:pt>
                <c:pt idx="478">
                  <c:v>21.888630377524141</c:v>
                </c:pt>
                <c:pt idx="479">
                  <c:v>21.888630377524141</c:v>
                </c:pt>
                <c:pt idx="480">
                  <c:v>21.888630377524141</c:v>
                </c:pt>
                <c:pt idx="481">
                  <c:v>21.888630377524141</c:v>
                </c:pt>
                <c:pt idx="482">
                  <c:v>21.888630377524141</c:v>
                </c:pt>
                <c:pt idx="483">
                  <c:v>21.888630377524141</c:v>
                </c:pt>
                <c:pt idx="484">
                  <c:v>21.888630377524141</c:v>
                </c:pt>
                <c:pt idx="485">
                  <c:v>21.888630377524141</c:v>
                </c:pt>
                <c:pt idx="486">
                  <c:v>21.888630377524141</c:v>
                </c:pt>
                <c:pt idx="487">
                  <c:v>21.888630377524141</c:v>
                </c:pt>
                <c:pt idx="488">
                  <c:v>21.888630377524141</c:v>
                </c:pt>
                <c:pt idx="489">
                  <c:v>21.888630377524141</c:v>
                </c:pt>
                <c:pt idx="490">
                  <c:v>21.888630377524141</c:v>
                </c:pt>
                <c:pt idx="491">
                  <c:v>21.888630377524141</c:v>
                </c:pt>
                <c:pt idx="492">
                  <c:v>21.888630377524141</c:v>
                </c:pt>
                <c:pt idx="493">
                  <c:v>21.888630377524141</c:v>
                </c:pt>
                <c:pt idx="494">
                  <c:v>21.888630377524141</c:v>
                </c:pt>
                <c:pt idx="495">
                  <c:v>21.888630377524141</c:v>
                </c:pt>
                <c:pt idx="496">
                  <c:v>21.888630377524141</c:v>
                </c:pt>
                <c:pt idx="497">
                  <c:v>21.888630377524141</c:v>
                </c:pt>
                <c:pt idx="498">
                  <c:v>21.888630377524141</c:v>
                </c:pt>
                <c:pt idx="499">
                  <c:v>21.888630377524141</c:v>
                </c:pt>
                <c:pt idx="500">
                  <c:v>21.888630377524141</c:v>
                </c:pt>
                <c:pt idx="501">
                  <c:v>21.888630377524141</c:v>
                </c:pt>
                <c:pt idx="502">
                  <c:v>21.888630377524141</c:v>
                </c:pt>
                <c:pt idx="503">
                  <c:v>21.888630377524141</c:v>
                </c:pt>
                <c:pt idx="504">
                  <c:v>21.888630377524141</c:v>
                </c:pt>
                <c:pt idx="505">
                  <c:v>21.888630377524141</c:v>
                </c:pt>
                <c:pt idx="506">
                  <c:v>21.888630377524141</c:v>
                </c:pt>
                <c:pt idx="507">
                  <c:v>21.888630377524141</c:v>
                </c:pt>
                <c:pt idx="508">
                  <c:v>21.888630377524141</c:v>
                </c:pt>
                <c:pt idx="509">
                  <c:v>21.888630377524141</c:v>
                </c:pt>
                <c:pt idx="510">
                  <c:v>21.888630377524141</c:v>
                </c:pt>
                <c:pt idx="511">
                  <c:v>21.888630377524141</c:v>
                </c:pt>
                <c:pt idx="512">
                  <c:v>21.888630377524141</c:v>
                </c:pt>
                <c:pt idx="513">
                  <c:v>21.888630377524141</c:v>
                </c:pt>
                <c:pt idx="514">
                  <c:v>21.888630377524141</c:v>
                </c:pt>
                <c:pt idx="515">
                  <c:v>21.888630377524141</c:v>
                </c:pt>
                <c:pt idx="516">
                  <c:v>21.888630377524141</c:v>
                </c:pt>
                <c:pt idx="517">
                  <c:v>21.888630377524141</c:v>
                </c:pt>
                <c:pt idx="518">
                  <c:v>21.888630377524141</c:v>
                </c:pt>
                <c:pt idx="519">
                  <c:v>21.888630377524141</c:v>
                </c:pt>
                <c:pt idx="520">
                  <c:v>21.888630377524141</c:v>
                </c:pt>
                <c:pt idx="521">
                  <c:v>21.888630377524141</c:v>
                </c:pt>
                <c:pt idx="522">
                  <c:v>21.888630377524141</c:v>
                </c:pt>
                <c:pt idx="523">
                  <c:v>21.888630377524141</c:v>
                </c:pt>
                <c:pt idx="524">
                  <c:v>21.888630377524141</c:v>
                </c:pt>
                <c:pt idx="525">
                  <c:v>21.888630377524141</c:v>
                </c:pt>
                <c:pt idx="526">
                  <c:v>21.888630377524141</c:v>
                </c:pt>
                <c:pt idx="527">
                  <c:v>21.888630377524141</c:v>
                </c:pt>
                <c:pt idx="528">
                  <c:v>21.888630377524141</c:v>
                </c:pt>
                <c:pt idx="529">
                  <c:v>21.888630377524141</c:v>
                </c:pt>
                <c:pt idx="530">
                  <c:v>21.888630377524141</c:v>
                </c:pt>
                <c:pt idx="531">
                  <c:v>21.888630377524141</c:v>
                </c:pt>
                <c:pt idx="532">
                  <c:v>21.888630377524141</c:v>
                </c:pt>
                <c:pt idx="533">
                  <c:v>21.888630377524141</c:v>
                </c:pt>
                <c:pt idx="534">
                  <c:v>21.888630377524141</c:v>
                </c:pt>
                <c:pt idx="535">
                  <c:v>21.888630377524141</c:v>
                </c:pt>
                <c:pt idx="536">
                  <c:v>21.888630377524141</c:v>
                </c:pt>
                <c:pt idx="537">
                  <c:v>21.888630377524141</c:v>
                </c:pt>
                <c:pt idx="538">
                  <c:v>21.888630377524141</c:v>
                </c:pt>
                <c:pt idx="539">
                  <c:v>21.888630377524141</c:v>
                </c:pt>
                <c:pt idx="540">
                  <c:v>21.888630377524141</c:v>
                </c:pt>
                <c:pt idx="541">
                  <c:v>21.888630377524141</c:v>
                </c:pt>
                <c:pt idx="542">
                  <c:v>21.888630377524141</c:v>
                </c:pt>
                <c:pt idx="543">
                  <c:v>21.888630377524141</c:v>
                </c:pt>
                <c:pt idx="544">
                  <c:v>21.888630377524141</c:v>
                </c:pt>
                <c:pt idx="545">
                  <c:v>21.888630377524141</c:v>
                </c:pt>
                <c:pt idx="546">
                  <c:v>21.888630377524141</c:v>
                </c:pt>
                <c:pt idx="547">
                  <c:v>21.888630377524141</c:v>
                </c:pt>
                <c:pt idx="548">
                  <c:v>21.888630377524141</c:v>
                </c:pt>
                <c:pt idx="549">
                  <c:v>21.888630377524141</c:v>
                </c:pt>
                <c:pt idx="550">
                  <c:v>21.888630377524141</c:v>
                </c:pt>
                <c:pt idx="551">
                  <c:v>21.888630377524141</c:v>
                </c:pt>
                <c:pt idx="552">
                  <c:v>21.888630377524141</c:v>
                </c:pt>
                <c:pt idx="553">
                  <c:v>21.888630377524141</c:v>
                </c:pt>
                <c:pt idx="554">
                  <c:v>21.888630377524141</c:v>
                </c:pt>
                <c:pt idx="555">
                  <c:v>21.888630377524141</c:v>
                </c:pt>
                <c:pt idx="556">
                  <c:v>21.888630377524141</c:v>
                </c:pt>
                <c:pt idx="557">
                  <c:v>21.888630377524141</c:v>
                </c:pt>
                <c:pt idx="558">
                  <c:v>21.888630377524141</c:v>
                </c:pt>
                <c:pt idx="559">
                  <c:v>21.888630377524141</c:v>
                </c:pt>
                <c:pt idx="560">
                  <c:v>21.888630377524141</c:v>
                </c:pt>
                <c:pt idx="561">
                  <c:v>21.888630377524141</c:v>
                </c:pt>
                <c:pt idx="562">
                  <c:v>21.888630377524141</c:v>
                </c:pt>
                <c:pt idx="563">
                  <c:v>21.888630377524141</c:v>
                </c:pt>
                <c:pt idx="564">
                  <c:v>21.888630377524141</c:v>
                </c:pt>
                <c:pt idx="565">
                  <c:v>21.888630377524141</c:v>
                </c:pt>
                <c:pt idx="566">
                  <c:v>21.888630377524141</c:v>
                </c:pt>
                <c:pt idx="567">
                  <c:v>21.888630377524141</c:v>
                </c:pt>
                <c:pt idx="568">
                  <c:v>21.888630377524141</c:v>
                </c:pt>
                <c:pt idx="569">
                  <c:v>21.888630377524141</c:v>
                </c:pt>
                <c:pt idx="570">
                  <c:v>21.888630377524141</c:v>
                </c:pt>
                <c:pt idx="571">
                  <c:v>21.888630377524141</c:v>
                </c:pt>
                <c:pt idx="572">
                  <c:v>21.888630377524141</c:v>
                </c:pt>
                <c:pt idx="573">
                  <c:v>21.888630377524141</c:v>
                </c:pt>
                <c:pt idx="574">
                  <c:v>21.888630377524141</c:v>
                </c:pt>
                <c:pt idx="575">
                  <c:v>21.888630377524141</c:v>
                </c:pt>
                <c:pt idx="576">
                  <c:v>21.888630377524141</c:v>
                </c:pt>
                <c:pt idx="577">
                  <c:v>21.888630377524141</c:v>
                </c:pt>
                <c:pt idx="578">
                  <c:v>21.888630377524141</c:v>
                </c:pt>
                <c:pt idx="579">
                  <c:v>21.888630377524141</c:v>
                </c:pt>
                <c:pt idx="580">
                  <c:v>21.888630377524141</c:v>
                </c:pt>
                <c:pt idx="581">
                  <c:v>21.888630377524141</c:v>
                </c:pt>
                <c:pt idx="582">
                  <c:v>21.888630377524141</c:v>
                </c:pt>
                <c:pt idx="583">
                  <c:v>21.888630377524141</c:v>
                </c:pt>
                <c:pt idx="584">
                  <c:v>21.888630377524141</c:v>
                </c:pt>
                <c:pt idx="585">
                  <c:v>21.888630377524141</c:v>
                </c:pt>
                <c:pt idx="586">
                  <c:v>21.888630377524141</c:v>
                </c:pt>
                <c:pt idx="587">
                  <c:v>21.888630377524141</c:v>
                </c:pt>
                <c:pt idx="588">
                  <c:v>21.888630377524141</c:v>
                </c:pt>
                <c:pt idx="589">
                  <c:v>21.888630377524141</c:v>
                </c:pt>
                <c:pt idx="590">
                  <c:v>21.888630377524141</c:v>
                </c:pt>
                <c:pt idx="591">
                  <c:v>21.888630377524141</c:v>
                </c:pt>
                <c:pt idx="592">
                  <c:v>21.888630377524141</c:v>
                </c:pt>
                <c:pt idx="593">
                  <c:v>21.888630377524141</c:v>
                </c:pt>
                <c:pt idx="594">
                  <c:v>21.888630377524141</c:v>
                </c:pt>
                <c:pt idx="595">
                  <c:v>21.888630377524141</c:v>
                </c:pt>
                <c:pt idx="596">
                  <c:v>21.888630377524141</c:v>
                </c:pt>
                <c:pt idx="597">
                  <c:v>21.888630377524141</c:v>
                </c:pt>
                <c:pt idx="598">
                  <c:v>21.888630377524141</c:v>
                </c:pt>
                <c:pt idx="599">
                  <c:v>21.888630377524141</c:v>
                </c:pt>
                <c:pt idx="600">
                  <c:v>21.888630377524141</c:v>
                </c:pt>
                <c:pt idx="601">
                  <c:v>21.888630377524141</c:v>
                </c:pt>
                <c:pt idx="602">
                  <c:v>21.888630377524141</c:v>
                </c:pt>
                <c:pt idx="603">
                  <c:v>21.888630377524141</c:v>
                </c:pt>
                <c:pt idx="604">
                  <c:v>21.888630377524141</c:v>
                </c:pt>
                <c:pt idx="605">
                  <c:v>21.888630377524141</c:v>
                </c:pt>
                <c:pt idx="606">
                  <c:v>21.888630377524141</c:v>
                </c:pt>
                <c:pt idx="607">
                  <c:v>21.888630377524141</c:v>
                </c:pt>
                <c:pt idx="608">
                  <c:v>21.888630377524141</c:v>
                </c:pt>
                <c:pt idx="609">
                  <c:v>21.888630377524141</c:v>
                </c:pt>
                <c:pt idx="610">
                  <c:v>21.888630377524141</c:v>
                </c:pt>
                <c:pt idx="611">
                  <c:v>21.888630377524141</c:v>
                </c:pt>
                <c:pt idx="612">
                  <c:v>21.888630377524141</c:v>
                </c:pt>
                <c:pt idx="613">
                  <c:v>21.888630377524141</c:v>
                </c:pt>
                <c:pt idx="614">
                  <c:v>21.888630377524141</c:v>
                </c:pt>
                <c:pt idx="615">
                  <c:v>21.888630377524141</c:v>
                </c:pt>
                <c:pt idx="616">
                  <c:v>21.888630377524141</c:v>
                </c:pt>
                <c:pt idx="617">
                  <c:v>21.888630377524141</c:v>
                </c:pt>
                <c:pt idx="618">
                  <c:v>21.888630377524141</c:v>
                </c:pt>
                <c:pt idx="619">
                  <c:v>21.888630377524141</c:v>
                </c:pt>
                <c:pt idx="620">
                  <c:v>21.888630377524141</c:v>
                </c:pt>
                <c:pt idx="621">
                  <c:v>21.888630377524141</c:v>
                </c:pt>
                <c:pt idx="622">
                  <c:v>21.888630377524141</c:v>
                </c:pt>
                <c:pt idx="623">
                  <c:v>21.888630377524141</c:v>
                </c:pt>
                <c:pt idx="624">
                  <c:v>21.888630377524141</c:v>
                </c:pt>
                <c:pt idx="625">
                  <c:v>21.888630377524141</c:v>
                </c:pt>
                <c:pt idx="626">
                  <c:v>21.888630377524141</c:v>
                </c:pt>
                <c:pt idx="627">
                  <c:v>21.888630377524141</c:v>
                </c:pt>
                <c:pt idx="628">
                  <c:v>21.888630377524141</c:v>
                </c:pt>
                <c:pt idx="629">
                  <c:v>21.888630377524141</c:v>
                </c:pt>
                <c:pt idx="630">
                  <c:v>21.888630377524141</c:v>
                </c:pt>
                <c:pt idx="631">
                  <c:v>21.888630377524141</c:v>
                </c:pt>
                <c:pt idx="632">
                  <c:v>21.888630377524141</c:v>
                </c:pt>
                <c:pt idx="633">
                  <c:v>21.888630377524141</c:v>
                </c:pt>
                <c:pt idx="634">
                  <c:v>21.888630377524141</c:v>
                </c:pt>
                <c:pt idx="635">
                  <c:v>21.888630377524141</c:v>
                </c:pt>
                <c:pt idx="636">
                  <c:v>21.888630377524141</c:v>
                </c:pt>
                <c:pt idx="637">
                  <c:v>21.888630377524141</c:v>
                </c:pt>
                <c:pt idx="638">
                  <c:v>21.888630377524141</c:v>
                </c:pt>
                <c:pt idx="639">
                  <c:v>21.888630377524141</c:v>
                </c:pt>
                <c:pt idx="640">
                  <c:v>21.888630377524141</c:v>
                </c:pt>
                <c:pt idx="641">
                  <c:v>21.888630377524141</c:v>
                </c:pt>
                <c:pt idx="642">
                  <c:v>21.888630377524141</c:v>
                </c:pt>
                <c:pt idx="643">
                  <c:v>21.888630377524141</c:v>
                </c:pt>
                <c:pt idx="644">
                  <c:v>21.888630377524141</c:v>
                </c:pt>
                <c:pt idx="645">
                  <c:v>21.888630377524141</c:v>
                </c:pt>
                <c:pt idx="646">
                  <c:v>21.888630377524141</c:v>
                </c:pt>
                <c:pt idx="647">
                  <c:v>21.888630377524141</c:v>
                </c:pt>
                <c:pt idx="648">
                  <c:v>21.888630377524141</c:v>
                </c:pt>
                <c:pt idx="649">
                  <c:v>21.888630377524141</c:v>
                </c:pt>
                <c:pt idx="650">
                  <c:v>21.888630377524141</c:v>
                </c:pt>
                <c:pt idx="651">
                  <c:v>21.888630377524141</c:v>
                </c:pt>
                <c:pt idx="652">
                  <c:v>21.888630377524141</c:v>
                </c:pt>
                <c:pt idx="653">
                  <c:v>21.888630377524141</c:v>
                </c:pt>
                <c:pt idx="654">
                  <c:v>21.888630377524141</c:v>
                </c:pt>
                <c:pt idx="655">
                  <c:v>21.888630377524141</c:v>
                </c:pt>
                <c:pt idx="656">
                  <c:v>21.888630377524141</c:v>
                </c:pt>
                <c:pt idx="657">
                  <c:v>21.888630377524141</c:v>
                </c:pt>
                <c:pt idx="658">
                  <c:v>21.888630377524141</c:v>
                </c:pt>
                <c:pt idx="659">
                  <c:v>21.888630377524141</c:v>
                </c:pt>
                <c:pt idx="660">
                  <c:v>21.888630377524141</c:v>
                </c:pt>
                <c:pt idx="661">
                  <c:v>21.888630377524141</c:v>
                </c:pt>
                <c:pt idx="662">
                  <c:v>21.888630377524141</c:v>
                </c:pt>
                <c:pt idx="663">
                  <c:v>21.888630377524141</c:v>
                </c:pt>
                <c:pt idx="664">
                  <c:v>21.888630377524141</c:v>
                </c:pt>
                <c:pt idx="665">
                  <c:v>21.888630377524141</c:v>
                </c:pt>
                <c:pt idx="666">
                  <c:v>21.888630377524141</c:v>
                </c:pt>
                <c:pt idx="667">
                  <c:v>21.888630377524141</c:v>
                </c:pt>
                <c:pt idx="668">
                  <c:v>21.888630377524141</c:v>
                </c:pt>
                <c:pt idx="669">
                  <c:v>21.888630377524141</c:v>
                </c:pt>
                <c:pt idx="670">
                  <c:v>21.888630377524141</c:v>
                </c:pt>
                <c:pt idx="671">
                  <c:v>21.888630377524141</c:v>
                </c:pt>
                <c:pt idx="672">
                  <c:v>21.888630377524141</c:v>
                </c:pt>
                <c:pt idx="673">
                  <c:v>21.888630377524141</c:v>
                </c:pt>
                <c:pt idx="674">
                  <c:v>21.888630377524141</c:v>
                </c:pt>
                <c:pt idx="675">
                  <c:v>21.888630377524141</c:v>
                </c:pt>
                <c:pt idx="676">
                  <c:v>21.888630377524141</c:v>
                </c:pt>
                <c:pt idx="677">
                  <c:v>21.888630377524141</c:v>
                </c:pt>
                <c:pt idx="678">
                  <c:v>21.888630377524141</c:v>
                </c:pt>
                <c:pt idx="679">
                  <c:v>21.888630377524141</c:v>
                </c:pt>
                <c:pt idx="680">
                  <c:v>21.888630377524141</c:v>
                </c:pt>
                <c:pt idx="681">
                  <c:v>21.888630377524141</c:v>
                </c:pt>
                <c:pt idx="682">
                  <c:v>21.888630377524141</c:v>
                </c:pt>
                <c:pt idx="683">
                  <c:v>21.888630377524141</c:v>
                </c:pt>
                <c:pt idx="684">
                  <c:v>21.888630377524141</c:v>
                </c:pt>
                <c:pt idx="685">
                  <c:v>21.888630377524141</c:v>
                </c:pt>
                <c:pt idx="686">
                  <c:v>21.888630377524141</c:v>
                </c:pt>
                <c:pt idx="687">
                  <c:v>21.888630377524141</c:v>
                </c:pt>
                <c:pt idx="688">
                  <c:v>21.888630377524141</c:v>
                </c:pt>
                <c:pt idx="689">
                  <c:v>21.888630377524141</c:v>
                </c:pt>
                <c:pt idx="690">
                  <c:v>21.888630377524141</c:v>
                </c:pt>
                <c:pt idx="691">
                  <c:v>21.888630377524141</c:v>
                </c:pt>
                <c:pt idx="692">
                  <c:v>21.888630377524141</c:v>
                </c:pt>
                <c:pt idx="693">
                  <c:v>21.888630377524141</c:v>
                </c:pt>
                <c:pt idx="694">
                  <c:v>21.888630377524141</c:v>
                </c:pt>
                <c:pt idx="695">
                  <c:v>21.888630377524141</c:v>
                </c:pt>
                <c:pt idx="696">
                  <c:v>21.888630377524141</c:v>
                </c:pt>
                <c:pt idx="697">
                  <c:v>21.888630377524141</c:v>
                </c:pt>
                <c:pt idx="698">
                  <c:v>21.888630377524141</c:v>
                </c:pt>
                <c:pt idx="699">
                  <c:v>21.888630377524141</c:v>
                </c:pt>
                <c:pt idx="700">
                  <c:v>21.888630377524141</c:v>
                </c:pt>
                <c:pt idx="701">
                  <c:v>21.888630377524141</c:v>
                </c:pt>
                <c:pt idx="702">
                  <c:v>21.888630377524141</c:v>
                </c:pt>
                <c:pt idx="703">
                  <c:v>21.888630377524141</c:v>
                </c:pt>
                <c:pt idx="704">
                  <c:v>21.888630377524141</c:v>
                </c:pt>
                <c:pt idx="705">
                  <c:v>21.888630377524141</c:v>
                </c:pt>
                <c:pt idx="706">
                  <c:v>21.888630377524141</c:v>
                </c:pt>
                <c:pt idx="707">
                  <c:v>21.888630377524141</c:v>
                </c:pt>
                <c:pt idx="708">
                  <c:v>21.888630377524141</c:v>
                </c:pt>
                <c:pt idx="709">
                  <c:v>21.888630377524141</c:v>
                </c:pt>
                <c:pt idx="710">
                  <c:v>21.888630377524141</c:v>
                </c:pt>
                <c:pt idx="711">
                  <c:v>21.888630377524141</c:v>
                </c:pt>
                <c:pt idx="712">
                  <c:v>21.888630377524141</c:v>
                </c:pt>
                <c:pt idx="713">
                  <c:v>21.888630377524141</c:v>
                </c:pt>
                <c:pt idx="714">
                  <c:v>21.888630377524141</c:v>
                </c:pt>
                <c:pt idx="715">
                  <c:v>21.888630377524141</c:v>
                </c:pt>
                <c:pt idx="716">
                  <c:v>21.888630377524141</c:v>
                </c:pt>
                <c:pt idx="717">
                  <c:v>21.888630377524141</c:v>
                </c:pt>
                <c:pt idx="718">
                  <c:v>21.888630377524141</c:v>
                </c:pt>
                <c:pt idx="719">
                  <c:v>21.888630377524141</c:v>
                </c:pt>
                <c:pt idx="720">
                  <c:v>21.888630377524141</c:v>
                </c:pt>
                <c:pt idx="721">
                  <c:v>21.888630377524141</c:v>
                </c:pt>
                <c:pt idx="722">
                  <c:v>21.888630377524141</c:v>
                </c:pt>
                <c:pt idx="723">
                  <c:v>21.888630377524141</c:v>
                </c:pt>
                <c:pt idx="724">
                  <c:v>21.888630377524141</c:v>
                </c:pt>
                <c:pt idx="725">
                  <c:v>21.888630377524141</c:v>
                </c:pt>
                <c:pt idx="726">
                  <c:v>21.888630377524141</c:v>
                </c:pt>
                <c:pt idx="727">
                  <c:v>21.888630377524141</c:v>
                </c:pt>
                <c:pt idx="728">
                  <c:v>21.888630377524141</c:v>
                </c:pt>
                <c:pt idx="729">
                  <c:v>21.888630377524141</c:v>
                </c:pt>
                <c:pt idx="730">
                  <c:v>21.888630377524141</c:v>
                </c:pt>
                <c:pt idx="731">
                  <c:v>21.888630377524141</c:v>
                </c:pt>
                <c:pt idx="732">
                  <c:v>21.888630377524141</c:v>
                </c:pt>
                <c:pt idx="733">
                  <c:v>21.888630377524141</c:v>
                </c:pt>
                <c:pt idx="734">
                  <c:v>21.888630377524141</c:v>
                </c:pt>
                <c:pt idx="735">
                  <c:v>21.888630377524141</c:v>
                </c:pt>
                <c:pt idx="736">
                  <c:v>21.888630377524141</c:v>
                </c:pt>
                <c:pt idx="737">
                  <c:v>21.888630377524141</c:v>
                </c:pt>
                <c:pt idx="738">
                  <c:v>21.888630377524141</c:v>
                </c:pt>
                <c:pt idx="739">
                  <c:v>21.888630377524141</c:v>
                </c:pt>
                <c:pt idx="740">
                  <c:v>21.888630377524141</c:v>
                </c:pt>
                <c:pt idx="741">
                  <c:v>21.888630377524141</c:v>
                </c:pt>
                <c:pt idx="742">
                  <c:v>21.888630377524141</c:v>
                </c:pt>
                <c:pt idx="743">
                  <c:v>21.888630377524141</c:v>
                </c:pt>
                <c:pt idx="744">
                  <c:v>21.888630377524141</c:v>
                </c:pt>
                <c:pt idx="745">
                  <c:v>21.888630377524141</c:v>
                </c:pt>
                <c:pt idx="746">
                  <c:v>21.888630377524141</c:v>
                </c:pt>
                <c:pt idx="747">
                  <c:v>21.888630377524141</c:v>
                </c:pt>
                <c:pt idx="748">
                  <c:v>21.888630377524141</c:v>
                </c:pt>
                <c:pt idx="749">
                  <c:v>21.888630377524141</c:v>
                </c:pt>
                <c:pt idx="750">
                  <c:v>21.888630377524141</c:v>
                </c:pt>
                <c:pt idx="751">
                  <c:v>21.888630377524141</c:v>
                </c:pt>
                <c:pt idx="752">
                  <c:v>21.888630377524141</c:v>
                </c:pt>
                <c:pt idx="753">
                  <c:v>21.888630377524141</c:v>
                </c:pt>
                <c:pt idx="754">
                  <c:v>21.888630377524141</c:v>
                </c:pt>
                <c:pt idx="755">
                  <c:v>21.888630377524141</c:v>
                </c:pt>
                <c:pt idx="756">
                  <c:v>21.888630377524141</c:v>
                </c:pt>
                <c:pt idx="757">
                  <c:v>21.888630377524141</c:v>
                </c:pt>
                <c:pt idx="758">
                  <c:v>21.888630377524141</c:v>
                </c:pt>
                <c:pt idx="759">
                  <c:v>21.888630377524141</c:v>
                </c:pt>
                <c:pt idx="760">
                  <c:v>21.888630377524141</c:v>
                </c:pt>
                <c:pt idx="761">
                  <c:v>21.888630377524141</c:v>
                </c:pt>
                <c:pt idx="762">
                  <c:v>21.888630377524141</c:v>
                </c:pt>
                <c:pt idx="763">
                  <c:v>21.888630377524141</c:v>
                </c:pt>
                <c:pt idx="764">
                  <c:v>21.888630377524141</c:v>
                </c:pt>
                <c:pt idx="765">
                  <c:v>21.888630377524141</c:v>
                </c:pt>
                <c:pt idx="766">
                  <c:v>21.888630377524141</c:v>
                </c:pt>
                <c:pt idx="767">
                  <c:v>21.888630377524141</c:v>
                </c:pt>
                <c:pt idx="768">
                  <c:v>21.888630377524141</c:v>
                </c:pt>
                <c:pt idx="769">
                  <c:v>21.888630377524141</c:v>
                </c:pt>
                <c:pt idx="770">
                  <c:v>21.888630377524141</c:v>
                </c:pt>
                <c:pt idx="771">
                  <c:v>21.888630377524141</c:v>
                </c:pt>
                <c:pt idx="772">
                  <c:v>21.888630377524141</c:v>
                </c:pt>
                <c:pt idx="773">
                  <c:v>21.888630377524141</c:v>
                </c:pt>
                <c:pt idx="774">
                  <c:v>21.888630377524141</c:v>
                </c:pt>
                <c:pt idx="775">
                  <c:v>21.888630377524141</c:v>
                </c:pt>
                <c:pt idx="776">
                  <c:v>21.888630377524141</c:v>
                </c:pt>
                <c:pt idx="777">
                  <c:v>21.888630377524141</c:v>
                </c:pt>
                <c:pt idx="778">
                  <c:v>21.888630377524141</c:v>
                </c:pt>
                <c:pt idx="779">
                  <c:v>21.888630377524141</c:v>
                </c:pt>
                <c:pt idx="780">
                  <c:v>21.888630377524141</c:v>
                </c:pt>
                <c:pt idx="781">
                  <c:v>21.888630377524141</c:v>
                </c:pt>
                <c:pt idx="782">
                  <c:v>21.888630377524141</c:v>
                </c:pt>
                <c:pt idx="783">
                  <c:v>21.888630377524141</c:v>
                </c:pt>
                <c:pt idx="784">
                  <c:v>21.888630377524141</c:v>
                </c:pt>
                <c:pt idx="785">
                  <c:v>21.888630377524141</c:v>
                </c:pt>
                <c:pt idx="786">
                  <c:v>21.888630377524141</c:v>
                </c:pt>
                <c:pt idx="787">
                  <c:v>21.888630377524141</c:v>
                </c:pt>
                <c:pt idx="788">
                  <c:v>21.888630377524141</c:v>
                </c:pt>
                <c:pt idx="789">
                  <c:v>21.888630377524141</c:v>
                </c:pt>
                <c:pt idx="790">
                  <c:v>21.888630377524141</c:v>
                </c:pt>
                <c:pt idx="791">
                  <c:v>21.888630377524141</c:v>
                </c:pt>
                <c:pt idx="792">
                  <c:v>21.888630377524141</c:v>
                </c:pt>
                <c:pt idx="793">
                  <c:v>21.888630377524141</c:v>
                </c:pt>
                <c:pt idx="794">
                  <c:v>21.888630377524141</c:v>
                </c:pt>
                <c:pt idx="795">
                  <c:v>21.888630377524141</c:v>
                </c:pt>
                <c:pt idx="796">
                  <c:v>21.888630377524141</c:v>
                </c:pt>
                <c:pt idx="797">
                  <c:v>21.888630377524141</c:v>
                </c:pt>
                <c:pt idx="798">
                  <c:v>21.888630377524141</c:v>
                </c:pt>
                <c:pt idx="799">
                  <c:v>21.888630377524141</c:v>
                </c:pt>
                <c:pt idx="800">
                  <c:v>21.888630377524141</c:v>
                </c:pt>
                <c:pt idx="801">
                  <c:v>21.888630377524141</c:v>
                </c:pt>
                <c:pt idx="802">
                  <c:v>21.888630377524141</c:v>
                </c:pt>
                <c:pt idx="803">
                  <c:v>21.888630377524141</c:v>
                </c:pt>
                <c:pt idx="804">
                  <c:v>21.888630377524141</c:v>
                </c:pt>
                <c:pt idx="805">
                  <c:v>21.888630377524141</c:v>
                </c:pt>
                <c:pt idx="806">
                  <c:v>21.888630377524141</c:v>
                </c:pt>
                <c:pt idx="807">
                  <c:v>21.888630377524141</c:v>
                </c:pt>
                <c:pt idx="808">
                  <c:v>21.888630377524141</c:v>
                </c:pt>
                <c:pt idx="809">
                  <c:v>21.888630377524141</c:v>
                </c:pt>
                <c:pt idx="810">
                  <c:v>21.888630377524141</c:v>
                </c:pt>
                <c:pt idx="811">
                  <c:v>21.888630377524141</c:v>
                </c:pt>
                <c:pt idx="812">
                  <c:v>21.888630377524141</c:v>
                </c:pt>
                <c:pt idx="813">
                  <c:v>21.888630377524141</c:v>
                </c:pt>
                <c:pt idx="814">
                  <c:v>21.888630377524141</c:v>
                </c:pt>
                <c:pt idx="815">
                  <c:v>21.888630377524141</c:v>
                </c:pt>
                <c:pt idx="816">
                  <c:v>21.888630377524141</c:v>
                </c:pt>
                <c:pt idx="817">
                  <c:v>21.888630377524141</c:v>
                </c:pt>
                <c:pt idx="818">
                  <c:v>21.888630377524141</c:v>
                </c:pt>
                <c:pt idx="819">
                  <c:v>21.888630377524141</c:v>
                </c:pt>
                <c:pt idx="820">
                  <c:v>21.888630377524141</c:v>
                </c:pt>
                <c:pt idx="821">
                  <c:v>21.888630377524141</c:v>
                </c:pt>
                <c:pt idx="822">
                  <c:v>21.888630377524141</c:v>
                </c:pt>
                <c:pt idx="823">
                  <c:v>21.888630377524141</c:v>
                </c:pt>
                <c:pt idx="824">
                  <c:v>21.888630377524141</c:v>
                </c:pt>
                <c:pt idx="825">
                  <c:v>21.888630377524141</c:v>
                </c:pt>
                <c:pt idx="826">
                  <c:v>21.888630377524141</c:v>
                </c:pt>
                <c:pt idx="827">
                  <c:v>21.888630377524141</c:v>
                </c:pt>
                <c:pt idx="828">
                  <c:v>21.888630377524141</c:v>
                </c:pt>
                <c:pt idx="829">
                  <c:v>21.888630377524141</c:v>
                </c:pt>
                <c:pt idx="830">
                  <c:v>21.888630377524141</c:v>
                </c:pt>
                <c:pt idx="831">
                  <c:v>21.888630377524141</c:v>
                </c:pt>
                <c:pt idx="832">
                  <c:v>21.888630377524141</c:v>
                </c:pt>
                <c:pt idx="833">
                  <c:v>21.888630377524141</c:v>
                </c:pt>
                <c:pt idx="834">
                  <c:v>21.888630377524141</c:v>
                </c:pt>
                <c:pt idx="835">
                  <c:v>21.888630377524141</c:v>
                </c:pt>
                <c:pt idx="836">
                  <c:v>21.888630377524141</c:v>
                </c:pt>
                <c:pt idx="837">
                  <c:v>21.888630377524141</c:v>
                </c:pt>
                <c:pt idx="838">
                  <c:v>21.888630377524141</c:v>
                </c:pt>
                <c:pt idx="839">
                  <c:v>21.888630377524141</c:v>
                </c:pt>
                <c:pt idx="840">
                  <c:v>21.888630377524141</c:v>
                </c:pt>
                <c:pt idx="841">
                  <c:v>21.888630377524141</c:v>
                </c:pt>
                <c:pt idx="842">
                  <c:v>21.888630377524141</c:v>
                </c:pt>
                <c:pt idx="843">
                  <c:v>21.888630377524141</c:v>
                </c:pt>
                <c:pt idx="844">
                  <c:v>21.888630377524141</c:v>
                </c:pt>
                <c:pt idx="845">
                  <c:v>21.888630377524141</c:v>
                </c:pt>
                <c:pt idx="846">
                  <c:v>21.888630377524141</c:v>
                </c:pt>
                <c:pt idx="847">
                  <c:v>21.888630377524141</c:v>
                </c:pt>
                <c:pt idx="848">
                  <c:v>21.888630377524141</c:v>
                </c:pt>
                <c:pt idx="849">
                  <c:v>21.888630377524141</c:v>
                </c:pt>
                <c:pt idx="850">
                  <c:v>21.888630377524141</c:v>
                </c:pt>
                <c:pt idx="851">
                  <c:v>21.888630377524141</c:v>
                </c:pt>
                <c:pt idx="852">
                  <c:v>21.888630377524141</c:v>
                </c:pt>
                <c:pt idx="853">
                  <c:v>21.888630377524141</c:v>
                </c:pt>
                <c:pt idx="854">
                  <c:v>21.888630377524141</c:v>
                </c:pt>
                <c:pt idx="855">
                  <c:v>21.888630377524141</c:v>
                </c:pt>
                <c:pt idx="856">
                  <c:v>21.888630377524141</c:v>
                </c:pt>
                <c:pt idx="857">
                  <c:v>21.888630377524141</c:v>
                </c:pt>
                <c:pt idx="858">
                  <c:v>21.888630377524141</c:v>
                </c:pt>
                <c:pt idx="859">
                  <c:v>21.888630377524141</c:v>
                </c:pt>
                <c:pt idx="860">
                  <c:v>21.888630377524141</c:v>
                </c:pt>
                <c:pt idx="861">
                  <c:v>21.888630377524141</c:v>
                </c:pt>
                <c:pt idx="862">
                  <c:v>21.888630377524141</c:v>
                </c:pt>
                <c:pt idx="863">
                  <c:v>21.888630377524141</c:v>
                </c:pt>
                <c:pt idx="864">
                  <c:v>21.888630377524141</c:v>
                </c:pt>
                <c:pt idx="865">
                  <c:v>21.888630377524141</c:v>
                </c:pt>
                <c:pt idx="866">
                  <c:v>21.888630377524141</c:v>
                </c:pt>
                <c:pt idx="867">
                  <c:v>21.888630377524141</c:v>
                </c:pt>
                <c:pt idx="868">
                  <c:v>21.888630377524141</c:v>
                </c:pt>
                <c:pt idx="869">
                  <c:v>21.888630377524141</c:v>
                </c:pt>
                <c:pt idx="870">
                  <c:v>21.888630377524141</c:v>
                </c:pt>
                <c:pt idx="871">
                  <c:v>21.888630377524141</c:v>
                </c:pt>
                <c:pt idx="872">
                  <c:v>21.888630377524141</c:v>
                </c:pt>
                <c:pt idx="873">
                  <c:v>21.888630377524141</c:v>
                </c:pt>
                <c:pt idx="874">
                  <c:v>21.888630377524141</c:v>
                </c:pt>
                <c:pt idx="875">
                  <c:v>21.888630377524141</c:v>
                </c:pt>
                <c:pt idx="876">
                  <c:v>21.888630377524141</c:v>
                </c:pt>
                <c:pt idx="877">
                  <c:v>21.888630377524141</c:v>
                </c:pt>
                <c:pt idx="878">
                  <c:v>21.888630377524141</c:v>
                </c:pt>
                <c:pt idx="879">
                  <c:v>21.888630377524141</c:v>
                </c:pt>
                <c:pt idx="880">
                  <c:v>21.888630377524141</c:v>
                </c:pt>
                <c:pt idx="881">
                  <c:v>21.888630377524141</c:v>
                </c:pt>
                <c:pt idx="882">
                  <c:v>21.888630377524141</c:v>
                </c:pt>
                <c:pt idx="883">
                  <c:v>21.888630377524141</c:v>
                </c:pt>
                <c:pt idx="884">
                  <c:v>21.888630377524141</c:v>
                </c:pt>
                <c:pt idx="885">
                  <c:v>21.888630377524141</c:v>
                </c:pt>
                <c:pt idx="886">
                  <c:v>21.888630377524141</c:v>
                </c:pt>
                <c:pt idx="887">
                  <c:v>21.888630377524141</c:v>
                </c:pt>
                <c:pt idx="888">
                  <c:v>21.888630377524141</c:v>
                </c:pt>
                <c:pt idx="889">
                  <c:v>21.888630377524141</c:v>
                </c:pt>
                <c:pt idx="890">
                  <c:v>21.888630377524141</c:v>
                </c:pt>
                <c:pt idx="891">
                  <c:v>21.888630377524141</c:v>
                </c:pt>
                <c:pt idx="892">
                  <c:v>21.888630377524141</c:v>
                </c:pt>
                <c:pt idx="893">
                  <c:v>21.888630377524141</c:v>
                </c:pt>
                <c:pt idx="894">
                  <c:v>21.888630377524141</c:v>
                </c:pt>
                <c:pt idx="895">
                  <c:v>21.888630377524141</c:v>
                </c:pt>
                <c:pt idx="896">
                  <c:v>21.888630377524141</c:v>
                </c:pt>
                <c:pt idx="897">
                  <c:v>21.888630377524141</c:v>
                </c:pt>
                <c:pt idx="898">
                  <c:v>21.888630377524141</c:v>
                </c:pt>
                <c:pt idx="899">
                  <c:v>21.888630377524141</c:v>
                </c:pt>
                <c:pt idx="900">
                  <c:v>21.888630377524141</c:v>
                </c:pt>
                <c:pt idx="901">
                  <c:v>21.888630377524141</c:v>
                </c:pt>
                <c:pt idx="902">
                  <c:v>21.888630377524141</c:v>
                </c:pt>
                <c:pt idx="903">
                  <c:v>21.888630377524141</c:v>
                </c:pt>
                <c:pt idx="904">
                  <c:v>21.888630377524141</c:v>
                </c:pt>
                <c:pt idx="905">
                  <c:v>21.888630377524141</c:v>
                </c:pt>
                <c:pt idx="906">
                  <c:v>21.888630377524141</c:v>
                </c:pt>
                <c:pt idx="907">
                  <c:v>21.888630377524141</c:v>
                </c:pt>
                <c:pt idx="908">
                  <c:v>21.888630377524141</c:v>
                </c:pt>
                <c:pt idx="909">
                  <c:v>21.888630377524141</c:v>
                </c:pt>
                <c:pt idx="910">
                  <c:v>21.888630377524141</c:v>
                </c:pt>
                <c:pt idx="911">
                  <c:v>21.888630377524141</c:v>
                </c:pt>
                <c:pt idx="912">
                  <c:v>21.888630377524141</c:v>
                </c:pt>
                <c:pt idx="913">
                  <c:v>21.888630377524141</c:v>
                </c:pt>
                <c:pt idx="914">
                  <c:v>21.888630377524141</c:v>
                </c:pt>
                <c:pt idx="915">
                  <c:v>21.888630377524141</c:v>
                </c:pt>
                <c:pt idx="916">
                  <c:v>21.888630377524141</c:v>
                </c:pt>
                <c:pt idx="917">
                  <c:v>21.888630377524141</c:v>
                </c:pt>
                <c:pt idx="918">
                  <c:v>21.888630377524141</c:v>
                </c:pt>
                <c:pt idx="919">
                  <c:v>21.888630377524141</c:v>
                </c:pt>
                <c:pt idx="920">
                  <c:v>21.888630377524141</c:v>
                </c:pt>
                <c:pt idx="921">
                  <c:v>21.888630377524141</c:v>
                </c:pt>
                <c:pt idx="922">
                  <c:v>21.888630377524141</c:v>
                </c:pt>
                <c:pt idx="923">
                  <c:v>21.888630377524141</c:v>
                </c:pt>
                <c:pt idx="924">
                  <c:v>21.888630377524141</c:v>
                </c:pt>
                <c:pt idx="925">
                  <c:v>21.888630377524141</c:v>
                </c:pt>
                <c:pt idx="926">
                  <c:v>21.888630377524141</c:v>
                </c:pt>
                <c:pt idx="927">
                  <c:v>21.888630377524141</c:v>
                </c:pt>
                <c:pt idx="928">
                  <c:v>21.888630377524141</c:v>
                </c:pt>
                <c:pt idx="929">
                  <c:v>21.888630377524141</c:v>
                </c:pt>
                <c:pt idx="930">
                  <c:v>21.888630377524141</c:v>
                </c:pt>
                <c:pt idx="931">
                  <c:v>21.888630377524141</c:v>
                </c:pt>
                <c:pt idx="932">
                  <c:v>21.888630377524141</c:v>
                </c:pt>
                <c:pt idx="933">
                  <c:v>21.888630377524141</c:v>
                </c:pt>
                <c:pt idx="934">
                  <c:v>21.888630377524141</c:v>
                </c:pt>
                <c:pt idx="935">
                  <c:v>21.888630377524141</c:v>
                </c:pt>
                <c:pt idx="936">
                  <c:v>21.888630377524141</c:v>
                </c:pt>
                <c:pt idx="937">
                  <c:v>21.888630377524141</c:v>
                </c:pt>
                <c:pt idx="938">
                  <c:v>21.888630377524141</c:v>
                </c:pt>
                <c:pt idx="939">
                  <c:v>21.888630377524141</c:v>
                </c:pt>
                <c:pt idx="940">
                  <c:v>21.888630377524141</c:v>
                </c:pt>
                <c:pt idx="941">
                  <c:v>21.888630377524141</c:v>
                </c:pt>
                <c:pt idx="942">
                  <c:v>21.888630377524141</c:v>
                </c:pt>
                <c:pt idx="943">
                  <c:v>21.888630377524141</c:v>
                </c:pt>
                <c:pt idx="944">
                  <c:v>21.888630377524141</c:v>
                </c:pt>
                <c:pt idx="945">
                  <c:v>21.888630377524141</c:v>
                </c:pt>
                <c:pt idx="946">
                  <c:v>21.888630377524141</c:v>
                </c:pt>
                <c:pt idx="947">
                  <c:v>21.888630377524141</c:v>
                </c:pt>
                <c:pt idx="948">
                  <c:v>21.888630377524141</c:v>
                </c:pt>
                <c:pt idx="949">
                  <c:v>21.888630377524141</c:v>
                </c:pt>
                <c:pt idx="950">
                  <c:v>21.888630377524141</c:v>
                </c:pt>
                <c:pt idx="951">
                  <c:v>21.888630377524141</c:v>
                </c:pt>
                <c:pt idx="952">
                  <c:v>21.888630377524141</c:v>
                </c:pt>
                <c:pt idx="953">
                  <c:v>21.888630377524141</c:v>
                </c:pt>
                <c:pt idx="954">
                  <c:v>21.888630377524141</c:v>
                </c:pt>
                <c:pt idx="955">
                  <c:v>21.888630377524141</c:v>
                </c:pt>
                <c:pt idx="956">
                  <c:v>21.888630377524141</c:v>
                </c:pt>
                <c:pt idx="957">
                  <c:v>21.888630377524141</c:v>
                </c:pt>
                <c:pt idx="958">
                  <c:v>21.888630377524141</c:v>
                </c:pt>
                <c:pt idx="959">
                  <c:v>21.888630377524141</c:v>
                </c:pt>
                <c:pt idx="960">
                  <c:v>21.888630377524141</c:v>
                </c:pt>
                <c:pt idx="961">
                  <c:v>21.888630377524141</c:v>
                </c:pt>
                <c:pt idx="962">
                  <c:v>21.888630377524141</c:v>
                </c:pt>
                <c:pt idx="963">
                  <c:v>21.888630377524141</c:v>
                </c:pt>
                <c:pt idx="964">
                  <c:v>21.888630377524141</c:v>
                </c:pt>
                <c:pt idx="965">
                  <c:v>21.888630377524141</c:v>
                </c:pt>
                <c:pt idx="966">
                  <c:v>21.888630377524141</c:v>
                </c:pt>
                <c:pt idx="967">
                  <c:v>21.888630377524141</c:v>
                </c:pt>
                <c:pt idx="968">
                  <c:v>21.888630377524141</c:v>
                </c:pt>
                <c:pt idx="969">
                  <c:v>21.888630377524141</c:v>
                </c:pt>
                <c:pt idx="970">
                  <c:v>21.888630377524141</c:v>
                </c:pt>
                <c:pt idx="971">
                  <c:v>21.888630377524141</c:v>
                </c:pt>
                <c:pt idx="972">
                  <c:v>21.888630377524141</c:v>
                </c:pt>
                <c:pt idx="973">
                  <c:v>21.888630377524141</c:v>
                </c:pt>
                <c:pt idx="974">
                  <c:v>21.888630377524141</c:v>
                </c:pt>
                <c:pt idx="975">
                  <c:v>21.888630377524141</c:v>
                </c:pt>
                <c:pt idx="976">
                  <c:v>21.888630377524141</c:v>
                </c:pt>
                <c:pt idx="977">
                  <c:v>21.888630377524141</c:v>
                </c:pt>
                <c:pt idx="978">
                  <c:v>21.888630377524141</c:v>
                </c:pt>
                <c:pt idx="979">
                  <c:v>21.888630377524141</c:v>
                </c:pt>
                <c:pt idx="980">
                  <c:v>21.888630377524141</c:v>
                </c:pt>
                <c:pt idx="981">
                  <c:v>21.888630377524141</c:v>
                </c:pt>
                <c:pt idx="982">
                  <c:v>21.888630377524141</c:v>
                </c:pt>
                <c:pt idx="983">
                  <c:v>21.888630377524141</c:v>
                </c:pt>
                <c:pt idx="984">
                  <c:v>21.888630377524141</c:v>
                </c:pt>
                <c:pt idx="985">
                  <c:v>21.888630377524141</c:v>
                </c:pt>
                <c:pt idx="986">
                  <c:v>21.888630377524141</c:v>
                </c:pt>
                <c:pt idx="987">
                  <c:v>21.888630377524141</c:v>
                </c:pt>
                <c:pt idx="988">
                  <c:v>21.888630377524141</c:v>
                </c:pt>
                <c:pt idx="989">
                  <c:v>21.888630377524141</c:v>
                </c:pt>
                <c:pt idx="990">
                  <c:v>21.888630377524141</c:v>
                </c:pt>
                <c:pt idx="991">
                  <c:v>21.888630377524141</c:v>
                </c:pt>
                <c:pt idx="992">
                  <c:v>21.888630377524141</c:v>
                </c:pt>
                <c:pt idx="993">
                  <c:v>21.888630377524141</c:v>
                </c:pt>
                <c:pt idx="994">
                  <c:v>21.888630377524141</c:v>
                </c:pt>
                <c:pt idx="995">
                  <c:v>21.888630377524141</c:v>
                </c:pt>
                <c:pt idx="996">
                  <c:v>21.888630377524141</c:v>
                </c:pt>
                <c:pt idx="997">
                  <c:v>21.888630377524141</c:v>
                </c:pt>
                <c:pt idx="998">
                  <c:v>21.888630377524141</c:v>
                </c:pt>
                <c:pt idx="999">
                  <c:v>21.888630377524141</c:v>
                </c:pt>
                <c:pt idx="1000">
                  <c:v>21.888630377524141</c:v>
                </c:pt>
                <c:pt idx="1001">
                  <c:v>21.888630377524141</c:v>
                </c:pt>
                <c:pt idx="1002">
                  <c:v>21.888630377524141</c:v>
                </c:pt>
                <c:pt idx="1003">
                  <c:v>21.888630377524141</c:v>
                </c:pt>
                <c:pt idx="1004">
                  <c:v>21.888630377524141</c:v>
                </c:pt>
                <c:pt idx="1005">
                  <c:v>21.888630377524141</c:v>
                </c:pt>
                <c:pt idx="1006">
                  <c:v>21.888630377524141</c:v>
                </c:pt>
                <c:pt idx="1007">
                  <c:v>21.888630377524141</c:v>
                </c:pt>
                <c:pt idx="1008">
                  <c:v>21.888630377524141</c:v>
                </c:pt>
                <c:pt idx="1009">
                  <c:v>21.888630377524141</c:v>
                </c:pt>
                <c:pt idx="1010">
                  <c:v>21.888630377524141</c:v>
                </c:pt>
                <c:pt idx="1011">
                  <c:v>21.888630377524141</c:v>
                </c:pt>
                <c:pt idx="1012">
                  <c:v>21.888630377524141</c:v>
                </c:pt>
                <c:pt idx="1013">
                  <c:v>21.888630377524141</c:v>
                </c:pt>
                <c:pt idx="1014">
                  <c:v>21.888630377524141</c:v>
                </c:pt>
                <c:pt idx="1015">
                  <c:v>21.888630377524141</c:v>
                </c:pt>
                <c:pt idx="1016">
                  <c:v>21.888630377524141</c:v>
                </c:pt>
                <c:pt idx="1017">
                  <c:v>21.888630377524141</c:v>
                </c:pt>
                <c:pt idx="1018">
                  <c:v>21.888630377524141</c:v>
                </c:pt>
                <c:pt idx="1019">
                  <c:v>21.888630377524141</c:v>
                </c:pt>
                <c:pt idx="1020">
                  <c:v>21.888630377524141</c:v>
                </c:pt>
                <c:pt idx="1021">
                  <c:v>21.888630377524141</c:v>
                </c:pt>
                <c:pt idx="1022">
                  <c:v>21.888630377524141</c:v>
                </c:pt>
                <c:pt idx="1023">
                  <c:v>21.888630377524141</c:v>
                </c:pt>
                <c:pt idx="1024">
                  <c:v>21.888630377524141</c:v>
                </c:pt>
                <c:pt idx="1025">
                  <c:v>21.888630377524141</c:v>
                </c:pt>
                <c:pt idx="1026">
                  <c:v>21.888630377524141</c:v>
                </c:pt>
                <c:pt idx="1027">
                  <c:v>21.888630377524141</c:v>
                </c:pt>
                <c:pt idx="1028">
                  <c:v>21.888630377524141</c:v>
                </c:pt>
                <c:pt idx="1029">
                  <c:v>21.888630377524141</c:v>
                </c:pt>
                <c:pt idx="1030">
                  <c:v>21.888630377524141</c:v>
                </c:pt>
                <c:pt idx="1031">
                  <c:v>21.888630377524141</c:v>
                </c:pt>
                <c:pt idx="1032">
                  <c:v>21.888630377524141</c:v>
                </c:pt>
                <c:pt idx="1033">
                  <c:v>21.888630377524141</c:v>
                </c:pt>
                <c:pt idx="1034">
                  <c:v>21.888630377524141</c:v>
                </c:pt>
                <c:pt idx="1035">
                  <c:v>21.888630377524141</c:v>
                </c:pt>
                <c:pt idx="1036">
                  <c:v>21.888630377524141</c:v>
                </c:pt>
                <c:pt idx="1037">
                  <c:v>21.888630377524141</c:v>
                </c:pt>
                <c:pt idx="1038">
                  <c:v>21.888630377524141</c:v>
                </c:pt>
                <c:pt idx="1039">
                  <c:v>21.888630377524141</c:v>
                </c:pt>
                <c:pt idx="1040">
                  <c:v>21.888630377524141</c:v>
                </c:pt>
                <c:pt idx="1041">
                  <c:v>21.888630377524141</c:v>
                </c:pt>
                <c:pt idx="1042">
                  <c:v>21.888630377524141</c:v>
                </c:pt>
                <c:pt idx="1043">
                  <c:v>21.888630377524141</c:v>
                </c:pt>
                <c:pt idx="1044">
                  <c:v>21.888630377524141</c:v>
                </c:pt>
                <c:pt idx="1045">
                  <c:v>21.888630377524141</c:v>
                </c:pt>
                <c:pt idx="1046">
                  <c:v>21.888630377524141</c:v>
                </c:pt>
                <c:pt idx="1047">
                  <c:v>21.888630377524141</c:v>
                </c:pt>
                <c:pt idx="1048">
                  <c:v>21.888630377524141</c:v>
                </c:pt>
                <c:pt idx="1049">
                  <c:v>21.888630377524141</c:v>
                </c:pt>
                <c:pt idx="1050">
                  <c:v>21.888630377524141</c:v>
                </c:pt>
                <c:pt idx="1051">
                  <c:v>21.888630377524141</c:v>
                </c:pt>
                <c:pt idx="1052">
                  <c:v>21.888630377524141</c:v>
                </c:pt>
                <c:pt idx="1053">
                  <c:v>21.888630377524141</c:v>
                </c:pt>
                <c:pt idx="1054">
                  <c:v>21.888630377524141</c:v>
                </c:pt>
                <c:pt idx="1055">
                  <c:v>21.888630377524141</c:v>
                </c:pt>
                <c:pt idx="1056">
                  <c:v>21.888630377524141</c:v>
                </c:pt>
                <c:pt idx="1057">
                  <c:v>21.888630377524141</c:v>
                </c:pt>
                <c:pt idx="1058">
                  <c:v>21.888630377524141</c:v>
                </c:pt>
                <c:pt idx="1059">
                  <c:v>21.888630377524141</c:v>
                </c:pt>
                <c:pt idx="1060">
                  <c:v>21.888630377524141</c:v>
                </c:pt>
                <c:pt idx="1061">
                  <c:v>21.888630377524141</c:v>
                </c:pt>
                <c:pt idx="1062">
                  <c:v>21.888630377524141</c:v>
                </c:pt>
                <c:pt idx="1063">
                  <c:v>21.888630377524141</c:v>
                </c:pt>
                <c:pt idx="1064">
                  <c:v>21.888630377524141</c:v>
                </c:pt>
                <c:pt idx="1065">
                  <c:v>21.888630377524141</c:v>
                </c:pt>
                <c:pt idx="1066">
                  <c:v>21.888630377524141</c:v>
                </c:pt>
                <c:pt idx="1067">
                  <c:v>21.888630377524141</c:v>
                </c:pt>
                <c:pt idx="1068">
                  <c:v>21.888630377524141</c:v>
                </c:pt>
                <c:pt idx="1069">
                  <c:v>21.888630377524141</c:v>
                </c:pt>
                <c:pt idx="1070">
                  <c:v>21.888630377524141</c:v>
                </c:pt>
                <c:pt idx="1071">
                  <c:v>21.888630377524141</c:v>
                </c:pt>
                <c:pt idx="1072">
                  <c:v>21.888630377524141</c:v>
                </c:pt>
                <c:pt idx="1073">
                  <c:v>21.888630377524141</c:v>
                </c:pt>
                <c:pt idx="1074">
                  <c:v>21.888630377524141</c:v>
                </c:pt>
                <c:pt idx="1075">
                  <c:v>21.888630377524141</c:v>
                </c:pt>
                <c:pt idx="1076">
                  <c:v>21.888630377524141</c:v>
                </c:pt>
                <c:pt idx="1077">
                  <c:v>21.888630377524141</c:v>
                </c:pt>
                <c:pt idx="1078">
                  <c:v>21.888630377524141</c:v>
                </c:pt>
                <c:pt idx="1079">
                  <c:v>21.888630377524141</c:v>
                </c:pt>
                <c:pt idx="1080">
                  <c:v>21.888630377524141</c:v>
                </c:pt>
                <c:pt idx="1081">
                  <c:v>21.888630377524141</c:v>
                </c:pt>
                <c:pt idx="1082">
                  <c:v>21.888630377524141</c:v>
                </c:pt>
                <c:pt idx="1083">
                  <c:v>21.888630377524141</c:v>
                </c:pt>
                <c:pt idx="1084">
                  <c:v>21.888630377524141</c:v>
                </c:pt>
                <c:pt idx="1085">
                  <c:v>21.888630377524141</c:v>
                </c:pt>
                <c:pt idx="1086">
                  <c:v>21.888630377524141</c:v>
                </c:pt>
                <c:pt idx="1087">
                  <c:v>21.888630377524141</c:v>
                </c:pt>
                <c:pt idx="1088">
                  <c:v>21.888630377524141</c:v>
                </c:pt>
                <c:pt idx="1089">
                  <c:v>21.888630377524141</c:v>
                </c:pt>
                <c:pt idx="1090">
                  <c:v>21.888630377524141</c:v>
                </c:pt>
                <c:pt idx="1091">
                  <c:v>21.888630377524141</c:v>
                </c:pt>
                <c:pt idx="1092">
                  <c:v>21.888630377524141</c:v>
                </c:pt>
                <c:pt idx="1093">
                  <c:v>21.888630377524141</c:v>
                </c:pt>
                <c:pt idx="1094">
                  <c:v>21.888630377524141</c:v>
                </c:pt>
                <c:pt idx="1095">
                  <c:v>21.888630377524141</c:v>
                </c:pt>
                <c:pt idx="1096">
                  <c:v>21.888630377524141</c:v>
                </c:pt>
                <c:pt idx="1097">
                  <c:v>21.888630377524141</c:v>
                </c:pt>
                <c:pt idx="1098">
                  <c:v>21.888630377524141</c:v>
                </c:pt>
                <c:pt idx="1099">
                  <c:v>21.888630377524141</c:v>
                </c:pt>
                <c:pt idx="1100">
                  <c:v>21.888630377524141</c:v>
                </c:pt>
                <c:pt idx="1101">
                  <c:v>21.888630377524141</c:v>
                </c:pt>
                <c:pt idx="1102">
                  <c:v>21.888630377524141</c:v>
                </c:pt>
                <c:pt idx="1103">
                  <c:v>21.888630377524141</c:v>
                </c:pt>
                <c:pt idx="1104">
                  <c:v>21.888630377524141</c:v>
                </c:pt>
                <c:pt idx="1105">
                  <c:v>21.888630377524141</c:v>
                </c:pt>
                <c:pt idx="1106">
                  <c:v>21.888630377524141</c:v>
                </c:pt>
                <c:pt idx="1107">
                  <c:v>21.888630377524141</c:v>
                </c:pt>
                <c:pt idx="1108">
                  <c:v>21.888630377524141</c:v>
                </c:pt>
                <c:pt idx="1109">
                  <c:v>21.888630377524141</c:v>
                </c:pt>
                <c:pt idx="1110">
                  <c:v>21.888630377524141</c:v>
                </c:pt>
                <c:pt idx="1111">
                  <c:v>21.888630377524141</c:v>
                </c:pt>
                <c:pt idx="1112">
                  <c:v>21.888630377524141</c:v>
                </c:pt>
                <c:pt idx="1113">
                  <c:v>21.888630377524141</c:v>
                </c:pt>
                <c:pt idx="1114">
                  <c:v>21.888630377524141</c:v>
                </c:pt>
                <c:pt idx="1115">
                  <c:v>21.888630377524141</c:v>
                </c:pt>
                <c:pt idx="1116">
                  <c:v>21.888630377524141</c:v>
                </c:pt>
                <c:pt idx="1117">
                  <c:v>21.888630377524141</c:v>
                </c:pt>
                <c:pt idx="1118">
                  <c:v>21.888630377524141</c:v>
                </c:pt>
                <c:pt idx="1119">
                  <c:v>21.888630377524141</c:v>
                </c:pt>
                <c:pt idx="1120">
                  <c:v>21.888630377524141</c:v>
                </c:pt>
                <c:pt idx="1121">
                  <c:v>21.888630377524141</c:v>
                </c:pt>
                <c:pt idx="1122">
                  <c:v>21.888630377524141</c:v>
                </c:pt>
                <c:pt idx="1123">
                  <c:v>21.888630377524141</c:v>
                </c:pt>
                <c:pt idx="1124">
                  <c:v>21.888630377524141</c:v>
                </c:pt>
                <c:pt idx="1125">
                  <c:v>21.888630377524141</c:v>
                </c:pt>
                <c:pt idx="1126">
                  <c:v>21.888630377524141</c:v>
                </c:pt>
                <c:pt idx="1127">
                  <c:v>21.888630377524141</c:v>
                </c:pt>
                <c:pt idx="1128">
                  <c:v>21.888630377524141</c:v>
                </c:pt>
                <c:pt idx="1129">
                  <c:v>21.888630377524141</c:v>
                </c:pt>
                <c:pt idx="1130">
                  <c:v>21.888630377524141</c:v>
                </c:pt>
                <c:pt idx="1131">
                  <c:v>21.888630377524141</c:v>
                </c:pt>
                <c:pt idx="1132">
                  <c:v>21.888630377524141</c:v>
                </c:pt>
                <c:pt idx="1133">
                  <c:v>21.888630377524141</c:v>
                </c:pt>
                <c:pt idx="1134">
                  <c:v>21.888630377524141</c:v>
                </c:pt>
                <c:pt idx="1135">
                  <c:v>21.888630377524141</c:v>
                </c:pt>
                <c:pt idx="1136">
                  <c:v>21.888630377524141</c:v>
                </c:pt>
                <c:pt idx="1137">
                  <c:v>21.888630377524141</c:v>
                </c:pt>
                <c:pt idx="1138">
                  <c:v>21.888630377524141</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461"/>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04"/>
              <c:layout>
                <c:manualLayout>
                  <c:x val="1.3074499424258756E-3"/>
                  <c:y val="-8.6892938042964177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31F-428D-83AA-81068C17CFD0}"/>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Sheet1!$A$2:$A$11606</c:f>
              <c:numCache>
                <c:formatCode>yyyy\-mm\-dd</c:formatCode>
                <c:ptCount val="1160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numCache>
            </c:numRef>
          </c:cat>
          <c:val>
            <c:numRef>
              <c:f>Sheet1!$B$2:$B$11606</c:f>
              <c:numCache>
                <c:formatCode>General</c:formatCode>
                <c:ptCount val="11605"/>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0.22209799999999999</c:v>
                </c:pt>
                <c:pt idx="4958">
                  <c:v>0.254162</c:v>
                </c:pt>
                <c:pt idx="4959">
                  <c:v>0.24226099999999998</c:v>
                </c:pt>
                <c:pt idx="4960">
                  <c:v>0.25856099999999999</c:v>
                </c:pt>
                <c:pt idx="4961">
                  <c:v>0.26635300000000001</c:v>
                </c:pt>
                <c:pt idx="4962">
                  <c:v>0.26810099999999998</c:v>
                </c:pt>
                <c:pt idx="4963">
                  <c:v>0.28768199999999999</c:v>
                </c:pt>
                <c:pt idx="4964">
                  <c:v>0.27953099999999997</c:v>
                </c:pt>
                <c:pt idx="4965">
                  <c:v>0.330177</c:v>
                </c:pt>
                <c:pt idx="4966">
                  <c:v>0.31143799999999999</c:v>
                </c:pt>
                <c:pt idx="4967">
                  <c:v>0.326104</c:v>
                </c:pt>
                <c:pt idx="4968">
                  <c:v>0.30835199999999996</c:v>
                </c:pt>
                <c:pt idx="4969">
                  <c:v>0.30062299999999997</c:v>
                </c:pt>
                <c:pt idx="4970">
                  <c:v>0.28600900000000001</c:v>
                </c:pt>
                <c:pt idx="4971">
                  <c:v>0.269675</c:v>
                </c:pt>
                <c:pt idx="4972">
                  <c:v>0.27660099999999999</c:v>
                </c:pt>
                <c:pt idx="4973">
                  <c:v>0.25978699999999999</c:v>
                </c:pt>
                <c:pt idx="4974">
                  <c:v>0.23351799999999998</c:v>
                </c:pt>
                <c:pt idx="4975">
                  <c:v>0.22437399999999999</c:v>
                </c:pt>
                <c:pt idx="4976">
                  <c:v>0.203345</c:v>
                </c:pt>
                <c:pt idx="4977">
                  <c:v>0.18201199999999998</c:v>
                </c:pt>
                <c:pt idx="4978">
                  <c:v>0.167569</c:v>
                </c:pt>
                <c:pt idx="4979">
                  <c:v>0.16680699999999998</c:v>
                </c:pt>
                <c:pt idx="4980">
                  <c:v>0.15306500000000001</c:v>
                </c:pt>
                <c:pt idx="4981">
                  <c:v>0.14079700000000001</c:v>
                </c:pt>
                <c:pt idx="4982">
                  <c:v>0.122322</c:v>
                </c:pt>
                <c:pt idx="4983">
                  <c:v>0.12553699999999998</c:v>
                </c:pt>
                <c:pt idx="4984">
                  <c:v>0.13137000000000001</c:v>
                </c:pt>
                <c:pt idx="4985">
                  <c:v>0.124196</c:v>
                </c:pt>
                <c:pt idx="4986">
                  <c:v>0.11365299999999999</c:v>
                </c:pt>
                <c:pt idx="4987">
                  <c:v>0.115727</c:v>
                </c:pt>
                <c:pt idx="4988">
                  <c:v>0.11811899999999999</c:v>
                </c:pt>
                <c:pt idx="4989">
                  <c:v>0.12529199999999999</c:v>
                </c:pt>
                <c:pt idx="4990">
                  <c:v>0.124722</c:v>
                </c:pt>
                <c:pt idx="4991">
                  <c:v>0.12356299999999999</c:v>
                </c:pt>
                <c:pt idx="4992">
                  <c:v>0.11787199999999999</c:v>
                </c:pt>
                <c:pt idx="4993">
                  <c:v>0.114311</c:v>
                </c:pt>
                <c:pt idx="4994">
                  <c:v>0.11544299999999999</c:v>
                </c:pt>
                <c:pt idx="4995">
                  <c:v>0.11057399999999999</c:v>
                </c:pt>
                <c:pt idx="4996">
                  <c:v>0.122752</c:v>
                </c:pt>
                <c:pt idx="4997">
                  <c:v>0.121406</c:v>
                </c:pt>
                <c:pt idx="4998">
                  <c:v>0.15071000000000001</c:v>
                </c:pt>
                <c:pt idx="4999">
                  <c:v>0.148205</c:v>
                </c:pt>
                <c:pt idx="5000">
                  <c:v>0.16853599999999999</c:v>
                </c:pt>
                <c:pt idx="5001">
                  <c:v>0.16362599999999999</c:v>
                </c:pt>
                <c:pt idx="5002">
                  <c:v>0.15464799999999998</c:v>
                </c:pt>
                <c:pt idx="5003">
                  <c:v>0.16445399999999999</c:v>
                </c:pt>
                <c:pt idx="5004">
                  <c:v>0.15673000000000001</c:v>
                </c:pt>
                <c:pt idx="5005">
                  <c:v>0.14519699999999999</c:v>
                </c:pt>
                <c:pt idx="5006">
                  <c:v>0.122415</c:v>
                </c:pt>
                <c:pt idx="5007">
                  <c:v>0.14760299999999998</c:v>
                </c:pt>
                <c:pt idx="5008">
                  <c:v>0.15124199999999999</c:v>
                </c:pt>
                <c:pt idx="5009">
                  <c:v>0.13378899999999999</c:v>
                </c:pt>
                <c:pt idx="5010">
                  <c:v>0.13098499999999999</c:v>
                </c:pt>
                <c:pt idx="5011">
                  <c:v>0.120976</c:v>
                </c:pt>
                <c:pt idx="5012">
                  <c:v>0.12882299999999999</c:v>
                </c:pt>
                <c:pt idx="5013">
                  <c:v>0.121501</c:v>
                </c:pt>
                <c:pt idx="5014">
                  <c:v>0.13986599999999999</c:v>
                </c:pt>
                <c:pt idx="5015">
                  <c:v>0.137993</c:v>
                </c:pt>
                <c:pt idx="5016">
                  <c:v>0.122503</c:v>
                </c:pt>
                <c:pt idx="5017">
                  <c:v>0.13191600000000001</c:v>
                </c:pt>
                <c:pt idx="5018">
                  <c:v>0.12897</c:v>
                </c:pt>
                <c:pt idx="5019">
                  <c:v>0.114104</c:v>
                </c:pt>
                <c:pt idx="5020">
                  <c:v>0.112356</c:v>
                </c:pt>
                <c:pt idx="5021">
                  <c:v>0.12096699999999999</c:v>
                </c:pt>
                <c:pt idx="5022">
                  <c:v>0.114007</c:v>
                </c:pt>
                <c:pt idx="5023">
                  <c:v>0.104172</c:v>
                </c:pt>
                <c:pt idx="5024">
                  <c:v>9.3492999999999993E-2</c:v>
                </c:pt>
                <c:pt idx="5025">
                  <c:v>8.678000000000001E-2</c:v>
                </c:pt>
                <c:pt idx="5026">
                  <c:v>7.7423999999999993E-2</c:v>
                </c:pt>
                <c:pt idx="5027">
                  <c:v>8.5940000000000003E-2</c:v>
                </c:pt>
                <c:pt idx="5028">
                  <c:v>9.0593999999999994E-2</c:v>
                </c:pt>
                <c:pt idx="5029">
                  <c:v>9.4398999999999997E-2</c:v>
                </c:pt>
                <c:pt idx="5030">
                  <c:v>8.7464E-2</c:v>
                </c:pt>
                <c:pt idx="5031">
                  <c:v>7.8669000000000003E-2</c:v>
                </c:pt>
                <c:pt idx="5032">
                  <c:v>7.8518999999999992E-2</c:v>
                </c:pt>
                <c:pt idx="5033">
                  <c:v>7.8664999999999999E-2</c:v>
                </c:pt>
                <c:pt idx="5034">
                  <c:v>0.11237699999999999</c:v>
                </c:pt>
                <c:pt idx="5035">
                  <c:v>0.11112599999999999</c:v>
                </c:pt>
                <c:pt idx="5036">
                  <c:v>0.10131599999999999</c:v>
                </c:pt>
                <c:pt idx="5037">
                  <c:v>9.2574999999999991E-2</c:v>
                </c:pt>
                <c:pt idx="5038">
                  <c:v>8.8589000000000001E-2</c:v>
                </c:pt>
                <c:pt idx="5039">
                  <c:v>9.2064000000000007E-2</c:v>
                </c:pt>
                <c:pt idx="5040">
                  <c:v>9.3655999999999989E-2</c:v>
                </c:pt>
                <c:pt idx="5041">
                  <c:v>7.7810000000000004E-2</c:v>
                </c:pt>
                <c:pt idx="5042">
                  <c:v>8.6361999999999994E-2</c:v>
                </c:pt>
                <c:pt idx="5043">
                  <c:v>8.4178000000000003E-2</c:v>
                </c:pt>
                <c:pt idx="5044">
                  <c:v>8.2721000000000003E-2</c:v>
                </c:pt>
                <c:pt idx="5045">
                  <c:v>7.1800000000000003E-2</c:v>
                </c:pt>
                <c:pt idx="5046">
                  <c:v>7.7628000000000003E-2</c:v>
                </c:pt>
                <c:pt idx="5047">
                  <c:v>6.8087999999999996E-2</c:v>
                </c:pt>
                <c:pt idx="5048">
                  <c:v>5.8504999999999995E-2</c:v>
                </c:pt>
                <c:pt idx="5049">
                  <c:v>5.4797999999999999E-2</c:v>
                </c:pt>
                <c:pt idx="5050">
                  <c:v>3.9828999999999996E-2</c:v>
                </c:pt>
                <c:pt idx="5051">
                  <c:v>3.2404999999999996E-2</c:v>
                </c:pt>
                <c:pt idx="5052">
                  <c:v>5.7734000000000001E-2</c:v>
                </c:pt>
                <c:pt idx="5053">
                  <c:v>6.0544999999999995E-2</c:v>
                </c:pt>
                <c:pt idx="5054">
                  <c:v>5.8101E-2</c:v>
                </c:pt>
                <c:pt idx="5055">
                  <c:v>6.1697999999999996E-2</c:v>
                </c:pt>
                <c:pt idx="5056">
                  <c:v>5.5634999999999997E-2</c:v>
                </c:pt>
                <c:pt idx="5057">
                  <c:v>4.9970999999999995E-2</c:v>
                </c:pt>
                <c:pt idx="5058">
                  <c:v>4.5400000000000003E-2</c:v>
                </c:pt>
                <c:pt idx="5059">
                  <c:v>5.5368000000000001E-2</c:v>
                </c:pt>
                <c:pt idx="5060">
                  <c:v>4.1724999999999998E-2</c:v>
                </c:pt>
                <c:pt idx="5061">
                  <c:v>6.4974999999999991E-2</c:v>
                </c:pt>
                <c:pt idx="5062">
                  <c:v>7.060000000000001E-2</c:v>
                </c:pt>
                <c:pt idx="5063">
                  <c:v>6.4480999999999997E-2</c:v>
                </c:pt>
                <c:pt idx="5064">
                  <c:v>6.7032999999999995E-2</c:v>
                </c:pt>
                <c:pt idx="5065">
                  <c:v>5.7704999999999999E-2</c:v>
                </c:pt>
                <c:pt idx="5066">
                  <c:v>5.0871E-2</c:v>
                </c:pt>
                <c:pt idx="5067">
                  <c:v>5.5705999999999999E-2</c:v>
                </c:pt>
                <c:pt idx="5068">
                  <c:v>6.2465999999999994E-2</c:v>
                </c:pt>
                <c:pt idx="5069">
                  <c:v>7.4530000000000013E-2</c:v>
                </c:pt>
                <c:pt idx="5070">
                  <c:v>8.0600999999999992E-2</c:v>
                </c:pt>
                <c:pt idx="5071">
                  <c:v>9.0647999999999992E-2</c:v>
                </c:pt>
                <c:pt idx="5072">
                  <c:v>8.8246999999999992E-2</c:v>
                </c:pt>
                <c:pt idx="5073">
                  <c:v>9.085399999999999E-2</c:v>
                </c:pt>
                <c:pt idx="5074">
                  <c:v>9.651499999999999E-2</c:v>
                </c:pt>
                <c:pt idx="5075">
                  <c:v>0.114548</c:v>
                </c:pt>
                <c:pt idx="5076">
                  <c:v>0.109026</c:v>
                </c:pt>
                <c:pt idx="5077">
                  <c:v>0.12091</c:v>
                </c:pt>
                <c:pt idx="5078">
                  <c:v>0.117627</c:v>
                </c:pt>
                <c:pt idx="5079">
                  <c:v>0.100837</c:v>
                </c:pt>
                <c:pt idx="5080">
                  <c:v>9.4088999999999992E-2</c:v>
                </c:pt>
                <c:pt idx="5081">
                  <c:v>8.9827999999999991E-2</c:v>
                </c:pt>
                <c:pt idx="5082">
                  <c:v>6.387799999999999E-2</c:v>
                </c:pt>
                <c:pt idx="5083">
                  <c:v>6.3420999999999991E-2</c:v>
                </c:pt>
                <c:pt idx="5084">
                  <c:v>5.6265999999999997E-2</c:v>
                </c:pt>
                <c:pt idx="5085">
                  <c:v>5.2170000000000001E-2</c:v>
                </c:pt>
                <c:pt idx="5086">
                  <c:v>9.4260999999999998E-2</c:v>
                </c:pt>
                <c:pt idx="5087">
                  <c:v>8.9397999999999991E-2</c:v>
                </c:pt>
                <c:pt idx="5088">
                  <c:v>0.10509</c:v>
                </c:pt>
                <c:pt idx="5089">
                  <c:v>0.10932699999999999</c:v>
                </c:pt>
                <c:pt idx="5090">
                  <c:v>0.10002599999999999</c:v>
                </c:pt>
                <c:pt idx="5091">
                  <c:v>8.4358000000000002E-2</c:v>
                </c:pt>
                <c:pt idx="5092">
                  <c:v>8.8207999999999995E-2</c:v>
                </c:pt>
                <c:pt idx="5093">
                  <c:v>7.8150000000000011E-2</c:v>
                </c:pt>
                <c:pt idx="5094">
                  <c:v>8.8396000000000002E-2</c:v>
                </c:pt>
                <c:pt idx="5095">
                  <c:v>8.4198999999999996E-2</c:v>
                </c:pt>
                <c:pt idx="5096">
                  <c:v>9.8070999999999992E-2</c:v>
                </c:pt>
                <c:pt idx="5097">
                  <c:v>7.2481999999999991E-2</c:v>
                </c:pt>
                <c:pt idx="5098">
                  <c:v>5.7005999999999994E-2</c:v>
                </c:pt>
                <c:pt idx="5099">
                  <c:v>9.0012999999999996E-2</c:v>
                </c:pt>
                <c:pt idx="5100">
                  <c:v>0.121268</c:v>
                </c:pt>
                <c:pt idx="5101">
                  <c:v>0.145123</c:v>
                </c:pt>
                <c:pt idx="5102">
                  <c:v>0.15124399999999999</c:v>
                </c:pt>
                <c:pt idx="5103">
                  <c:v>0.18534699999999998</c:v>
                </c:pt>
                <c:pt idx="5104">
                  <c:v>0.18776599999999999</c:v>
                </c:pt>
                <c:pt idx="5105">
                  <c:v>0.179697</c:v>
                </c:pt>
                <c:pt idx="5106">
                  <c:v>0.19927799999999998</c:v>
                </c:pt>
                <c:pt idx="5107">
                  <c:v>0.204456</c:v>
                </c:pt>
                <c:pt idx="5108">
                  <c:v>0.19786299999999998</c:v>
                </c:pt>
                <c:pt idx="5109">
                  <c:v>0.198798</c:v>
                </c:pt>
                <c:pt idx="5110">
                  <c:v>0.21234000000000003</c:v>
                </c:pt>
                <c:pt idx="5111">
                  <c:v>0.22602499999999998</c:v>
                </c:pt>
                <c:pt idx="5112">
                  <c:v>0.212839</c:v>
                </c:pt>
                <c:pt idx="5113">
                  <c:v>0.204259</c:v>
                </c:pt>
                <c:pt idx="5114">
                  <c:v>0.21134599999999998</c:v>
                </c:pt>
                <c:pt idx="5115">
                  <c:v>0.20541899999999999</c:v>
                </c:pt>
                <c:pt idx="5116">
                  <c:v>0.21485199999999999</c:v>
                </c:pt>
                <c:pt idx="5117">
                  <c:v>0.201792</c:v>
                </c:pt>
                <c:pt idx="5118">
                  <c:v>0.191803</c:v>
                </c:pt>
                <c:pt idx="5119">
                  <c:v>0.184892</c:v>
                </c:pt>
                <c:pt idx="5120">
                  <c:v>0.18353699999999998</c:v>
                </c:pt>
                <c:pt idx="5121">
                  <c:v>0.19533799999999998</c:v>
                </c:pt>
                <c:pt idx="5122">
                  <c:v>0.20313199999999998</c:v>
                </c:pt>
                <c:pt idx="5123">
                  <c:v>0.238316</c:v>
                </c:pt>
                <c:pt idx="5124">
                  <c:v>0.248668</c:v>
                </c:pt>
                <c:pt idx="5125">
                  <c:v>0.26317199999999996</c:v>
                </c:pt>
                <c:pt idx="5126">
                  <c:v>0.24848799999999999</c:v>
                </c:pt>
                <c:pt idx="5127">
                  <c:v>0.23602000000000001</c:v>
                </c:pt>
                <c:pt idx="5128">
                  <c:v>0.221193</c:v>
                </c:pt>
                <c:pt idx="5129">
                  <c:v>0.231296</c:v>
                </c:pt>
                <c:pt idx="5130">
                  <c:v>0.20993799999999999</c:v>
                </c:pt>
                <c:pt idx="5131">
                  <c:v>0.234348</c:v>
                </c:pt>
                <c:pt idx="5132">
                  <c:v>0.233621</c:v>
                </c:pt>
                <c:pt idx="5133">
                  <c:v>0.22836699999999999</c:v>
                </c:pt>
                <c:pt idx="5134">
                  <c:v>0.214947</c:v>
                </c:pt>
                <c:pt idx="5135">
                  <c:v>0.20908099999999999</c:v>
                </c:pt>
                <c:pt idx="5136">
                  <c:v>0.23613499999999998</c:v>
                </c:pt>
                <c:pt idx="5137">
                  <c:v>0.25984099999999999</c:v>
                </c:pt>
                <c:pt idx="5138">
                  <c:v>0.26075899999999996</c:v>
                </c:pt>
                <c:pt idx="5139">
                  <c:v>0.25620199999999999</c:v>
                </c:pt>
                <c:pt idx="5140">
                  <c:v>0.24553599999999998</c:v>
                </c:pt>
                <c:pt idx="5141">
                  <c:v>0.23026199999999999</c:v>
                </c:pt>
                <c:pt idx="5142">
                  <c:v>0.24073399999999998</c:v>
                </c:pt>
                <c:pt idx="5143">
                  <c:v>0.23352299999999998</c:v>
                </c:pt>
                <c:pt idx="5144">
                  <c:v>0.24708000000000002</c:v>
                </c:pt>
                <c:pt idx="5145">
                  <c:v>0.23653199999999999</c:v>
                </c:pt>
                <c:pt idx="5146">
                  <c:v>0.221826</c:v>
                </c:pt>
                <c:pt idx="5147">
                  <c:v>0.236318</c:v>
                </c:pt>
                <c:pt idx="5148">
                  <c:v>0.22566000000000003</c:v>
                </c:pt>
                <c:pt idx="5149">
                  <c:v>0.22836199999999998</c:v>
                </c:pt>
                <c:pt idx="5150">
                  <c:v>0.233097</c:v>
                </c:pt>
                <c:pt idx="5151">
                  <c:v>0.242092</c:v>
                </c:pt>
                <c:pt idx="5152">
                  <c:v>0.248331</c:v>
                </c:pt>
                <c:pt idx="5153">
                  <c:v>0.25489200000000001</c:v>
                </c:pt>
                <c:pt idx="5154">
                  <c:v>0.24761799999999998</c:v>
                </c:pt>
                <c:pt idx="5155">
                  <c:v>0.23617199999999999</c:v>
                </c:pt>
                <c:pt idx="5156">
                  <c:v>0.22004699999999999</c:v>
                </c:pt>
                <c:pt idx="5157">
                  <c:v>0.21921399999999999</c:v>
                </c:pt>
                <c:pt idx="5158">
                  <c:v>0.192665</c:v>
                </c:pt>
                <c:pt idx="5159">
                  <c:v>0.22334199999999998</c:v>
                </c:pt>
                <c:pt idx="5160">
                  <c:v>0.22495399999999999</c:v>
                </c:pt>
                <c:pt idx="5161">
                  <c:v>0.23824399999999998</c:v>
                </c:pt>
                <c:pt idx="5162">
                  <c:v>0.28315399999999996</c:v>
                </c:pt>
                <c:pt idx="5163">
                  <c:v>0.314577</c:v>
                </c:pt>
                <c:pt idx="5164">
                  <c:v>0.31218499999999999</c:v>
                </c:pt>
                <c:pt idx="5165">
                  <c:v>0.30714900000000001</c:v>
                </c:pt>
                <c:pt idx="5166">
                  <c:v>0.29036200000000001</c:v>
                </c:pt>
                <c:pt idx="5167">
                  <c:v>0.32190799999999997</c:v>
                </c:pt>
                <c:pt idx="5168">
                  <c:v>0.31873299999999999</c:v>
                </c:pt>
                <c:pt idx="5169">
                  <c:v>0.31205000000000005</c:v>
                </c:pt>
                <c:pt idx="5170">
                  <c:v>0.31428200000000001</c:v>
                </c:pt>
                <c:pt idx="5171">
                  <c:v>0.30893799999999999</c:v>
                </c:pt>
                <c:pt idx="5172">
                  <c:v>0.277221</c:v>
                </c:pt>
                <c:pt idx="5173">
                  <c:v>0.25705299999999998</c:v>
                </c:pt>
                <c:pt idx="5174">
                  <c:v>0.223162</c:v>
                </c:pt>
                <c:pt idx="5175">
                  <c:v>0.20454899999999998</c:v>
                </c:pt>
                <c:pt idx="5176">
                  <c:v>0.20183399999999999</c:v>
                </c:pt>
                <c:pt idx="5177">
                  <c:v>0.215806</c:v>
                </c:pt>
                <c:pt idx="5178">
                  <c:v>0.197575</c:v>
                </c:pt>
                <c:pt idx="5179">
                  <c:v>0.19037199999999999</c:v>
                </c:pt>
                <c:pt idx="5180">
                  <c:v>0.17580000000000001</c:v>
                </c:pt>
                <c:pt idx="5181">
                  <c:v>0.166517</c:v>
                </c:pt>
                <c:pt idx="5182">
                  <c:v>0.152169</c:v>
                </c:pt>
                <c:pt idx="5183">
                  <c:v>0.15165599999999999</c:v>
                </c:pt>
                <c:pt idx="5184">
                  <c:v>0.13999799999999998</c:v>
                </c:pt>
                <c:pt idx="5185">
                  <c:v>0.123734</c:v>
                </c:pt>
                <c:pt idx="5186">
                  <c:v>0.12973899999999999</c:v>
                </c:pt>
                <c:pt idx="5187">
                  <c:v>0.11745399999999999</c:v>
                </c:pt>
                <c:pt idx="5188">
                  <c:v>0.131553</c:v>
                </c:pt>
                <c:pt idx="5189">
                  <c:v>0.125941</c:v>
                </c:pt>
                <c:pt idx="5190">
                  <c:v>0.12637499999999999</c:v>
                </c:pt>
                <c:pt idx="5191">
                  <c:v>0.142202</c:v>
                </c:pt>
                <c:pt idx="5192">
                  <c:v>0.148925</c:v>
                </c:pt>
                <c:pt idx="5193">
                  <c:v>0.14327699999999999</c:v>
                </c:pt>
                <c:pt idx="5194">
                  <c:v>0.121821</c:v>
                </c:pt>
                <c:pt idx="5195">
                  <c:v>0.118978</c:v>
                </c:pt>
                <c:pt idx="5196">
                  <c:v>0.110678</c:v>
                </c:pt>
                <c:pt idx="5197">
                  <c:v>0.12403000000000002</c:v>
                </c:pt>
                <c:pt idx="5198">
                  <c:v>0.15467899999999998</c:v>
                </c:pt>
                <c:pt idx="5199">
                  <c:v>0.175319</c:v>
                </c:pt>
                <c:pt idx="5200">
                  <c:v>0.179705</c:v>
                </c:pt>
                <c:pt idx="5201">
                  <c:v>0.18046499999999999</c:v>
                </c:pt>
                <c:pt idx="5202">
                  <c:v>0.16328599999999999</c:v>
                </c:pt>
                <c:pt idx="5203">
                  <c:v>0.17022799999999999</c:v>
                </c:pt>
                <c:pt idx="5204">
                  <c:v>0.17472299999999999</c:v>
                </c:pt>
                <c:pt idx="5205">
                  <c:v>0.157968</c:v>
                </c:pt>
                <c:pt idx="5206">
                  <c:v>0.171878</c:v>
                </c:pt>
                <c:pt idx="5207">
                  <c:v>0.17247099999999999</c:v>
                </c:pt>
                <c:pt idx="5208">
                  <c:v>0.16085099999999999</c:v>
                </c:pt>
                <c:pt idx="5209">
                  <c:v>0.14350099999999999</c:v>
                </c:pt>
                <c:pt idx="5210">
                  <c:v>0.13758000000000001</c:v>
                </c:pt>
                <c:pt idx="5211">
                  <c:v>0.15016099999999999</c:v>
                </c:pt>
                <c:pt idx="5212">
                  <c:v>0.144205</c:v>
                </c:pt>
                <c:pt idx="5213">
                  <c:v>0.13641300000000001</c:v>
                </c:pt>
                <c:pt idx="5214">
                  <c:v>0.114852</c:v>
                </c:pt>
                <c:pt idx="5215">
                  <c:v>8.2697999999999994E-2</c:v>
                </c:pt>
                <c:pt idx="5216">
                  <c:v>8.7183999999999998E-2</c:v>
                </c:pt>
                <c:pt idx="5217">
                  <c:v>8.1243999999999997E-2</c:v>
                </c:pt>
                <c:pt idx="5218">
                  <c:v>7.5730999999999993E-2</c:v>
                </c:pt>
                <c:pt idx="5219">
                  <c:v>0.12280000000000001</c:v>
                </c:pt>
                <c:pt idx="5220">
                  <c:v>0.148699</c:v>
                </c:pt>
                <c:pt idx="5221">
                  <c:v>0.15621399999999999</c:v>
                </c:pt>
                <c:pt idx="5222">
                  <c:v>0.15810000000000002</c:v>
                </c:pt>
                <c:pt idx="5223">
                  <c:v>0.16222200000000001</c:v>
                </c:pt>
                <c:pt idx="5224">
                  <c:v>0.17020000000000002</c:v>
                </c:pt>
                <c:pt idx="5225">
                  <c:v>0.16635000000000003</c:v>
                </c:pt>
                <c:pt idx="5226">
                  <c:v>0.15755000000000002</c:v>
                </c:pt>
                <c:pt idx="5227">
                  <c:v>0.18394000000000002</c:v>
                </c:pt>
                <c:pt idx="5228">
                  <c:v>0.17737699999999998</c:v>
                </c:pt>
                <c:pt idx="5229">
                  <c:v>0.157912</c:v>
                </c:pt>
                <c:pt idx="5230">
                  <c:v>0.138596</c:v>
                </c:pt>
                <c:pt idx="5231">
                  <c:v>0.137102</c:v>
                </c:pt>
                <c:pt idx="5232">
                  <c:v>0.14405799999999999</c:v>
                </c:pt>
                <c:pt idx="5233">
                  <c:v>0.140213</c:v>
                </c:pt>
                <c:pt idx="5234">
                  <c:v>0.13874799999999998</c:v>
                </c:pt>
                <c:pt idx="5235">
                  <c:v>0.13128199999999998</c:v>
                </c:pt>
                <c:pt idx="5236">
                  <c:v>0.15520100000000001</c:v>
                </c:pt>
                <c:pt idx="5237">
                  <c:v>0.19233899999999998</c:v>
                </c:pt>
                <c:pt idx="5238">
                  <c:v>0.20807899999999999</c:v>
                </c:pt>
                <c:pt idx="5239">
                  <c:v>0.229436</c:v>
                </c:pt>
                <c:pt idx="5240">
                  <c:v>0.245117</c:v>
                </c:pt>
                <c:pt idx="5241">
                  <c:v>0.26964499999999997</c:v>
                </c:pt>
                <c:pt idx="5242">
                  <c:v>0.30097799999999997</c:v>
                </c:pt>
                <c:pt idx="5243">
                  <c:v>0.292294</c:v>
                </c:pt>
                <c:pt idx="5244">
                  <c:v>0.30079899999999998</c:v>
                </c:pt>
                <c:pt idx="5245">
                  <c:v>0.29866199999999998</c:v>
                </c:pt>
                <c:pt idx="5246">
                  <c:v>0.289294</c:v>
                </c:pt>
                <c:pt idx="5247">
                  <c:v>0.28006799999999998</c:v>
                </c:pt>
                <c:pt idx="5248">
                  <c:v>0.259907</c:v>
                </c:pt>
                <c:pt idx="5249">
                  <c:v>0.232377</c:v>
                </c:pt>
                <c:pt idx="5250">
                  <c:v>0.22281199999999998</c:v>
                </c:pt>
                <c:pt idx="5251">
                  <c:v>0.22414199999999998</c:v>
                </c:pt>
                <c:pt idx="5252">
                  <c:v>0.20381199999999999</c:v>
                </c:pt>
                <c:pt idx="5253">
                  <c:v>0.18746299999999999</c:v>
                </c:pt>
                <c:pt idx="5254">
                  <c:v>0.225156</c:v>
                </c:pt>
                <c:pt idx="5255">
                  <c:v>0.226575</c:v>
                </c:pt>
                <c:pt idx="5256">
                  <c:v>0.22550499999999998</c:v>
                </c:pt>
                <c:pt idx="5257">
                  <c:v>0.27598600000000001</c:v>
                </c:pt>
                <c:pt idx="5258">
                  <c:v>0.26279000000000002</c:v>
                </c:pt>
                <c:pt idx="5259">
                  <c:v>0.26556399999999997</c:v>
                </c:pt>
                <c:pt idx="5260">
                  <c:v>0.25828299999999998</c:v>
                </c:pt>
                <c:pt idx="5261">
                  <c:v>0.24578899999999998</c:v>
                </c:pt>
                <c:pt idx="5262">
                  <c:v>0.23158199999999998</c:v>
                </c:pt>
                <c:pt idx="5263">
                  <c:v>0.22911399999999998</c:v>
                </c:pt>
                <c:pt idx="5264">
                  <c:v>0.20210399999999998</c:v>
                </c:pt>
                <c:pt idx="5265">
                  <c:v>0.18193499999999999</c:v>
                </c:pt>
                <c:pt idx="5266">
                  <c:v>0.19943000000000002</c:v>
                </c:pt>
                <c:pt idx="5267">
                  <c:v>0.19686399999999998</c:v>
                </c:pt>
                <c:pt idx="5268">
                  <c:v>0.20071599999999998</c:v>
                </c:pt>
                <c:pt idx="5269">
                  <c:v>0.19190299999999999</c:v>
                </c:pt>
                <c:pt idx="5270">
                  <c:v>0.17062099999999999</c:v>
                </c:pt>
                <c:pt idx="5271">
                  <c:v>0.14838299999999999</c:v>
                </c:pt>
                <c:pt idx="5272">
                  <c:v>0.15275000000000002</c:v>
                </c:pt>
                <c:pt idx="5273">
                  <c:v>0.13835</c:v>
                </c:pt>
                <c:pt idx="5274">
                  <c:v>0.14353299999999999</c:v>
                </c:pt>
                <c:pt idx="5275">
                  <c:v>0.13025899999999999</c:v>
                </c:pt>
                <c:pt idx="5276">
                  <c:v>0.14143</c:v>
                </c:pt>
                <c:pt idx="5277">
                  <c:v>0.13457000000000002</c:v>
                </c:pt>
                <c:pt idx="5278">
                  <c:v>0.15220500000000001</c:v>
                </c:pt>
                <c:pt idx="5279">
                  <c:v>0.165884</c:v>
                </c:pt>
                <c:pt idx="5280">
                  <c:v>0.174458</c:v>
                </c:pt>
                <c:pt idx="5281">
                  <c:v>0.17299199999999998</c:v>
                </c:pt>
                <c:pt idx="5282">
                  <c:v>0.18562899999999999</c:v>
                </c:pt>
                <c:pt idx="5283">
                  <c:v>0.19662399999999999</c:v>
                </c:pt>
                <c:pt idx="5284">
                  <c:v>0.229935</c:v>
                </c:pt>
                <c:pt idx="5285">
                  <c:v>0.24402099999999999</c:v>
                </c:pt>
                <c:pt idx="5286">
                  <c:v>0.235675</c:v>
                </c:pt>
                <c:pt idx="5287">
                  <c:v>0.22015099999999999</c:v>
                </c:pt>
                <c:pt idx="5288">
                  <c:v>0.240007</c:v>
                </c:pt>
                <c:pt idx="5289">
                  <c:v>0.24221099999999998</c:v>
                </c:pt>
                <c:pt idx="5290">
                  <c:v>0.24268399999999998</c:v>
                </c:pt>
                <c:pt idx="5291">
                  <c:v>0.24160299999999998</c:v>
                </c:pt>
                <c:pt idx="5292">
                  <c:v>0.25153500000000001</c:v>
                </c:pt>
                <c:pt idx="5293">
                  <c:v>0.25757799999999997</c:v>
                </c:pt>
                <c:pt idx="5294">
                  <c:v>0.24788000000000002</c:v>
                </c:pt>
                <c:pt idx="5295">
                  <c:v>0.24693099999999998</c:v>
                </c:pt>
                <c:pt idx="5296">
                  <c:v>0.23461399999999999</c:v>
                </c:pt>
                <c:pt idx="5297">
                  <c:v>0.213978</c:v>
                </c:pt>
                <c:pt idx="5298">
                  <c:v>0.18968000000000002</c:v>
                </c:pt>
                <c:pt idx="5299">
                  <c:v>0.23020199999999999</c:v>
                </c:pt>
                <c:pt idx="5300">
                  <c:v>0.21532299999999999</c:v>
                </c:pt>
                <c:pt idx="5301">
                  <c:v>0.24154099999999998</c:v>
                </c:pt>
                <c:pt idx="5302">
                  <c:v>0.27001000000000003</c:v>
                </c:pt>
                <c:pt idx="5303">
                  <c:v>0.26900000000000002</c:v>
                </c:pt>
                <c:pt idx="5304">
                  <c:v>0.26420299999999997</c:v>
                </c:pt>
                <c:pt idx="5305">
                  <c:v>0.28290699999999996</c:v>
                </c:pt>
                <c:pt idx="5306">
                  <c:v>0.29433899999999996</c:v>
                </c:pt>
                <c:pt idx="5307">
                  <c:v>0.31368099999999999</c:v>
                </c:pt>
                <c:pt idx="5308">
                  <c:v>0.31319399999999997</c:v>
                </c:pt>
                <c:pt idx="5309">
                  <c:v>0.32101399999999997</c:v>
                </c:pt>
                <c:pt idx="5310">
                  <c:v>0.31782199999999999</c:v>
                </c:pt>
                <c:pt idx="5311">
                  <c:v>0.31773399999999996</c:v>
                </c:pt>
                <c:pt idx="5312">
                  <c:v>0.33955599999999997</c:v>
                </c:pt>
                <c:pt idx="5313">
                  <c:v>0.33182099999999998</c:v>
                </c:pt>
                <c:pt idx="5314">
                  <c:v>0.34765199999999996</c:v>
                </c:pt>
                <c:pt idx="5315">
                  <c:v>0.35545899999999997</c:v>
                </c:pt>
                <c:pt idx="5316">
                  <c:v>0.36331000000000002</c:v>
                </c:pt>
                <c:pt idx="5317">
                  <c:v>0.36926799999999999</c:v>
                </c:pt>
                <c:pt idx="5318">
                  <c:v>0.37319399999999997</c:v>
                </c:pt>
                <c:pt idx="5319">
                  <c:v>0.37984499999999999</c:v>
                </c:pt>
                <c:pt idx="5320">
                  <c:v>0.37287100000000001</c:v>
                </c:pt>
                <c:pt idx="5321">
                  <c:v>0.37521399999999999</c:v>
                </c:pt>
                <c:pt idx="5322">
                  <c:v>0.40109799999999995</c:v>
                </c:pt>
                <c:pt idx="5323">
                  <c:v>0.39058399999999999</c:v>
                </c:pt>
                <c:pt idx="5324">
                  <c:v>0.38206499999999999</c:v>
                </c:pt>
                <c:pt idx="5325">
                  <c:v>0.38956399999999997</c:v>
                </c:pt>
                <c:pt idx="5326">
                  <c:v>0.38598899999999997</c:v>
                </c:pt>
                <c:pt idx="5327">
                  <c:v>0.40414699999999998</c:v>
                </c:pt>
                <c:pt idx="5328">
                  <c:v>0.399279</c:v>
                </c:pt>
                <c:pt idx="5329">
                  <c:v>0.37869000000000003</c:v>
                </c:pt>
                <c:pt idx="5330">
                  <c:v>0.37158000000000002</c:v>
                </c:pt>
                <c:pt idx="5331">
                  <c:v>0.31335299999999999</c:v>
                </c:pt>
                <c:pt idx="5332">
                  <c:v>0.33732399999999996</c:v>
                </c:pt>
                <c:pt idx="5333">
                  <c:v>0.30026599999999998</c:v>
                </c:pt>
                <c:pt idx="5334">
                  <c:v>0.30457299999999998</c:v>
                </c:pt>
                <c:pt idx="5335">
                  <c:v>0.28249299999999999</c:v>
                </c:pt>
                <c:pt idx="5336">
                  <c:v>0.26764699999999997</c:v>
                </c:pt>
                <c:pt idx="5337">
                  <c:v>0.266015</c:v>
                </c:pt>
                <c:pt idx="5338">
                  <c:v>0.26225399999999999</c:v>
                </c:pt>
                <c:pt idx="5339">
                  <c:v>0.244864</c:v>
                </c:pt>
                <c:pt idx="5340">
                  <c:v>0.245946</c:v>
                </c:pt>
                <c:pt idx="5341">
                  <c:v>0.26133299999999998</c:v>
                </c:pt>
                <c:pt idx="5342">
                  <c:v>0.24978000000000003</c:v>
                </c:pt>
                <c:pt idx="5343">
                  <c:v>0.24687000000000003</c:v>
                </c:pt>
                <c:pt idx="5344">
                  <c:v>0.25987399999999999</c:v>
                </c:pt>
                <c:pt idx="5345">
                  <c:v>0.24564899999999998</c:v>
                </c:pt>
                <c:pt idx="5346">
                  <c:v>0.27243499999999998</c:v>
                </c:pt>
                <c:pt idx="5347">
                  <c:v>0.26251799999999997</c:v>
                </c:pt>
                <c:pt idx="5348">
                  <c:v>0.25696199999999997</c:v>
                </c:pt>
                <c:pt idx="5349">
                  <c:v>0.24019599999999999</c:v>
                </c:pt>
                <c:pt idx="5350">
                  <c:v>0.23747499999999999</c:v>
                </c:pt>
                <c:pt idx="5351">
                  <c:v>0.21359699999999998</c:v>
                </c:pt>
                <c:pt idx="5352">
                  <c:v>0.20030899999999999</c:v>
                </c:pt>
                <c:pt idx="5353">
                  <c:v>0.185193</c:v>
                </c:pt>
                <c:pt idx="5354">
                  <c:v>0.168186</c:v>
                </c:pt>
                <c:pt idx="5355">
                  <c:v>0.165405</c:v>
                </c:pt>
                <c:pt idx="5356">
                  <c:v>0.15899000000000002</c:v>
                </c:pt>
                <c:pt idx="5357">
                  <c:v>0.144292</c:v>
                </c:pt>
                <c:pt idx="5358">
                  <c:v>0.134987</c:v>
                </c:pt>
                <c:pt idx="5359">
                  <c:v>0.15498000000000001</c:v>
                </c:pt>
                <c:pt idx="5360">
                  <c:v>0.15146599999999999</c:v>
                </c:pt>
                <c:pt idx="5361">
                  <c:v>0.14866099999999999</c:v>
                </c:pt>
                <c:pt idx="5362">
                  <c:v>0.16544200000000001</c:v>
                </c:pt>
                <c:pt idx="5363">
                  <c:v>0.167134</c:v>
                </c:pt>
                <c:pt idx="5364">
                  <c:v>0.17469299999999999</c:v>
                </c:pt>
                <c:pt idx="5365">
                  <c:v>0.16503799999999999</c:v>
                </c:pt>
                <c:pt idx="5366">
                  <c:v>0.215172</c:v>
                </c:pt>
                <c:pt idx="5367">
                  <c:v>0.21279599999999999</c:v>
                </c:pt>
                <c:pt idx="5368">
                  <c:v>0.19903099999999999</c:v>
                </c:pt>
                <c:pt idx="5369">
                  <c:v>0.197494</c:v>
                </c:pt>
                <c:pt idx="5370">
                  <c:v>0.19178399999999998</c:v>
                </c:pt>
                <c:pt idx="5371">
                  <c:v>0.19341699999999998</c:v>
                </c:pt>
                <c:pt idx="5372">
                  <c:v>0.18933799999999998</c:v>
                </c:pt>
                <c:pt idx="5373">
                  <c:v>0.17662899999999998</c:v>
                </c:pt>
                <c:pt idx="5374">
                  <c:v>0.17613599999999999</c:v>
                </c:pt>
                <c:pt idx="5375">
                  <c:v>0.16536099999999998</c:v>
                </c:pt>
                <c:pt idx="5376">
                  <c:v>0.182895</c:v>
                </c:pt>
                <c:pt idx="5377">
                  <c:v>0.172683</c:v>
                </c:pt>
                <c:pt idx="5378">
                  <c:v>0.17616599999999999</c:v>
                </c:pt>
                <c:pt idx="5379">
                  <c:v>0.192107</c:v>
                </c:pt>
                <c:pt idx="5380">
                  <c:v>0.179368</c:v>
                </c:pt>
                <c:pt idx="5381">
                  <c:v>0.16487599999999999</c:v>
                </c:pt>
                <c:pt idx="5382">
                  <c:v>0.18019399999999999</c:v>
                </c:pt>
                <c:pt idx="5383">
                  <c:v>0.16393099999999999</c:v>
                </c:pt>
                <c:pt idx="5384">
                  <c:v>0.16845499999999999</c:v>
                </c:pt>
                <c:pt idx="5385">
                  <c:v>0.16495899999999999</c:v>
                </c:pt>
                <c:pt idx="5386">
                  <c:v>0.13916499999999998</c:v>
                </c:pt>
                <c:pt idx="5387">
                  <c:v>0.14188599999999998</c:v>
                </c:pt>
                <c:pt idx="5388">
                  <c:v>0.134854</c:v>
                </c:pt>
                <c:pt idx="5389">
                  <c:v>0.136875</c:v>
                </c:pt>
                <c:pt idx="5390">
                  <c:v>0.112179</c:v>
                </c:pt>
                <c:pt idx="5391">
                  <c:v>0.108038</c:v>
                </c:pt>
                <c:pt idx="5392">
                  <c:v>0.12321699999999999</c:v>
                </c:pt>
                <c:pt idx="5393">
                  <c:v>0.11019899999999999</c:v>
                </c:pt>
                <c:pt idx="5394">
                  <c:v>0.12847799999999998</c:v>
                </c:pt>
                <c:pt idx="5395">
                  <c:v>0.173261</c:v>
                </c:pt>
                <c:pt idx="5396">
                  <c:v>0.18396099999999999</c:v>
                </c:pt>
                <c:pt idx="5397">
                  <c:v>0.193245</c:v>
                </c:pt>
                <c:pt idx="5398">
                  <c:v>0.19728599999999999</c:v>
                </c:pt>
                <c:pt idx="5399">
                  <c:v>0.19098899999999999</c:v>
                </c:pt>
                <c:pt idx="5400">
                  <c:v>0.18625699999999998</c:v>
                </c:pt>
                <c:pt idx="5401">
                  <c:v>0.19522799999999998</c:v>
                </c:pt>
                <c:pt idx="5402">
                  <c:v>0.203875</c:v>
                </c:pt>
                <c:pt idx="5403">
                  <c:v>0.183841</c:v>
                </c:pt>
                <c:pt idx="5404">
                  <c:v>0.18333199999999999</c:v>
                </c:pt>
                <c:pt idx="5405">
                  <c:v>0.175931</c:v>
                </c:pt>
                <c:pt idx="5406">
                  <c:v>0.189003</c:v>
                </c:pt>
                <c:pt idx="5407">
                  <c:v>0.212925</c:v>
                </c:pt>
                <c:pt idx="5408">
                  <c:v>0.21109599999999998</c:v>
                </c:pt>
                <c:pt idx="5409">
                  <c:v>0.231101</c:v>
                </c:pt>
                <c:pt idx="5410">
                  <c:v>0.22534000000000001</c:v>
                </c:pt>
                <c:pt idx="5411">
                  <c:v>0.241561</c:v>
                </c:pt>
                <c:pt idx="5412">
                  <c:v>0.24161099999999999</c:v>
                </c:pt>
                <c:pt idx="5413">
                  <c:v>0.24212899999999998</c:v>
                </c:pt>
                <c:pt idx="5414">
                  <c:v>0.227024</c:v>
                </c:pt>
                <c:pt idx="5415">
                  <c:v>0.20529799999999998</c:v>
                </c:pt>
                <c:pt idx="5416">
                  <c:v>0.191801</c:v>
                </c:pt>
                <c:pt idx="5417">
                  <c:v>0.18635000000000002</c:v>
                </c:pt>
                <c:pt idx="5418">
                  <c:v>0.17791799999999999</c:v>
                </c:pt>
                <c:pt idx="5419">
                  <c:v>0.17235</c:v>
                </c:pt>
                <c:pt idx="5420">
                  <c:v>0.190418</c:v>
                </c:pt>
                <c:pt idx="5421">
                  <c:v>0.193943</c:v>
                </c:pt>
                <c:pt idx="5422">
                  <c:v>0.194107</c:v>
                </c:pt>
                <c:pt idx="5423">
                  <c:v>0.18967299999999998</c:v>
                </c:pt>
                <c:pt idx="5424">
                  <c:v>0.187249</c:v>
                </c:pt>
                <c:pt idx="5425">
                  <c:v>0.24871599999999999</c:v>
                </c:pt>
                <c:pt idx="5426">
                  <c:v>0.27347099999999996</c:v>
                </c:pt>
                <c:pt idx="5427">
                  <c:v>0.27333499999999999</c:v>
                </c:pt>
                <c:pt idx="5428">
                  <c:v>0.287742</c:v>
                </c:pt>
                <c:pt idx="5429">
                  <c:v>0.300512</c:v>
                </c:pt>
                <c:pt idx="5430">
                  <c:v>0.29951099999999997</c:v>
                </c:pt>
                <c:pt idx="5431">
                  <c:v>0.28506000000000004</c:v>
                </c:pt>
                <c:pt idx="5432">
                  <c:v>0.29337299999999999</c:v>
                </c:pt>
                <c:pt idx="5433">
                  <c:v>0.285439</c:v>
                </c:pt>
                <c:pt idx="5434">
                  <c:v>0.32156799999999996</c:v>
                </c:pt>
                <c:pt idx="5435">
                  <c:v>0.32166499999999998</c:v>
                </c:pt>
                <c:pt idx="5436">
                  <c:v>0.308367</c:v>
                </c:pt>
                <c:pt idx="5437">
                  <c:v>0.291016</c:v>
                </c:pt>
                <c:pt idx="5438">
                  <c:v>0.26841100000000001</c:v>
                </c:pt>
                <c:pt idx="5439">
                  <c:v>0.24510499999999999</c:v>
                </c:pt>
                <c:pt idx="5440">
                  <c:v>0.22243199999999999</c:v>
                </c:pt>
                <c:pt idx="5441">
                  <c:v>0.23647699999999999</c:v>
                </c:pt>
                <c:pt idx="5442">
                  <c:v>0.228102</c:v>
                </c:pt>
                <c:pt idx="5443">
                  <c:v>0.22875599999999999</c:v>
                </c:pt>
                <c:pt idx="5444">
                  <c:v>0.23252699999999998</c:v>
                </c:pt>
                <c:pt idx="5445">
                  <c:v>0.22347799999999998</c:v>
                </c:pt>
                <c:pt idx="5446">
                  <c:v>0.20935099999999998</c:v>
                </c:pt>
                <c:pt idx="5447">
                  <c:v>0.19225799999999998</c:v>
                </c:pt>
                <c:pt idx="5448">
                  <c:v>0.19331000000000001</c:v>
                </c:pt>
                <c:pt idx="5449">
                  <c:v>0.200103</c:v>
                </c:pt>
                <c:pt idx="5450">
                  <c:v>0.19556199999999999</c:v>
                </c:pt>
                <c:pt idx="5451">
                  <c:v>0.19509899999999999</c:v>
                </c:pt>
                <c:pt idx="5452">
                  <c:v>0.19075499999999998</c:v>
                </c:pt>
                <c:pt idx="5453">
                  <c:v>0.21099799999999999</c:v>
                </c:pt>
                <c:pt idx="5454">
                  <c:v>0.20535899999999999</c:v>
                </c:pt>
                <c:pt idx="5455">
                  <c:v>0.20818299999999998</c:v>
                </c:pt>
                <c:pt idx="5456">
                  <c:v>0.24619199999999999</c:v>
                </c:pt>
                <c:pt idx="5457">
                  <c:v>0.22687599999999999</c:v>
                </c:pt>
                <c:pt idx="5458">
                  <c:v>0.24792199999999998</c:v>
                </c:pt>
                <c:pt idx="5459">
                  <c:v>0.25684399999999996</c:v>
                </c:pt>
                <c:pt idx="5460">
                  <c:v>0.25587499999999996</c:v>
                </c:pt>
                <c:pt idx="5461">
                  <c:v>0.248642</c:v>
                </c:pt>
                <c:pt idx="5462">
                  <c:v>0.23889000000000002</c:v>
                </c:pt>
                <c:pt idx="5463">
                  <c:v>0.27291100000000001</c:v>
                </c:pt>
                <c:pt idx="5464">
                  <c:v>0.26746000000000003</c:v>
                </c:pt>
                <c:pt idx="5465">
                  <c:v>0.25740499999999999</c:v>
                </c:pt>
                <c:pt idx="5466">
                  <c:v>0.27135100000000001</c:v>
                </c:pt>
                <c:pt idx="5467">
                  <c:v>0.26577400000000001</c:v>
                </c:pt>
                <c:pt idx="5468">
                  <c:v>0.26022600000000001</c:v>
                </c:pt>
                <c:pt idx="5469">
                  <c:v>0.250689</c:v>
                </c:pt>
                <c:pt idx="5470">
                  <c:v>0.28261000000000003</c:v>
                </c:pt>
                <c:pt idx="5471">
                  <c:v>0.27990300000000001</c:v>
                </c:pt>
                <c:pt idx="5472">
                  <c:v>0.27987400000000001</c:v>
                </c:pt>
                <c:pt idx="5473">
                  <c:v>0.272839</c:v>
                </c:pt>
                <c:pt idx="5474">
                  <c:v>0.27372799999999997</c:v>
                </c:pt>
                <c:pt idx="5475">
                  <c:v>0.27848899999999999</c:v>
                </c:pt>
                <c:pt idx="5476">
                  <c:v>0.24908699999999998</c:v>
                </c:pt>
                <c:pt idx="5477">
                  <c:v>0.25632299999999997</c:v>
                </c:pt>
                <c:pt idx="5478">
                  <c:v>0.24378000000000002</c:v>
                </c:pt>
                <c:pt idx="5479">
                  <c:v>0.24550899999999998</c:v>
                </c:pt>
                <c:pt idx="5480">
                  <c:v>0.26721899999999998</c:v>
                </c:pt>
                <c:pt idx="5481">
                  <c:v>0.30004700000000001</c:v>
                </c:pt>
                <c:pt idx="5482">
                  <c:v>0.317936</c:v>
                </c:pt>
                <c:pt idx="5483">
                  <c:v>0.32434599999999997</c:v>
                </c:pt>
                <c:pt idx="5484">
                  <c:v>0.32727600000000001</c:v>
                </c:pt>
                <c:pt idx="5485">
                  <c:v>0.33841099999999996</c:v>
                </c:pt>
                <c:pt idx="5486">
                  <c:v>0.35093199999999997</c:v>
                </c:pt>
                <c:pt idx="5487">
                  <c:v>0.35299799999999998</c:v>
                </c:pt>
                <c:pt idx="5488">
                  <c:v>0.34721599999999997</c:v>
                </c:pt>
                <c:pt idx="5489">
                  <c:v>0.33895000000000003</c:v>
                </c:pt>
                <c:pt idx="5490">
                  <c:v>0.35326000000000002</c:v>
                </c:pt>
                <c:pt idx="5491">
                  <c:v>0.34701699999999996</c:v>
                </c:pt>
                <c:pt idx="5492">
                  <c:v>0.34731799999999996</c:v>
                </c:pt>
                <c:pt idx="5493">
                  <c:v>0.33670899999999998</c:v>
                </c:pt>
                <c:pt idx="5494">
                  <c:v>0.32720199999999999</c:v>
                </c:pt>
                <c:pt idx="5495">
                  <c:v>0.32224000000000003</c:v>
                </c:pt>
                <c:pt idx="5496">
                  <c:v>0.29441600000000001</c:v>
                </c:pt>
                <c:pt idx="5497">
                  <c:v>0.28016099999999999</c:v>
                </c:pt>
                <c:pt idx="5498">
                  <c:v>0.26729900000000001</c:v>
                </c:pt>
                <c:pt idx="5499">
                  <c:v>0.25209899999999996</c:v>
                </c:pt>
                <c:pt idx="5500">
                  <c:v>0.253492</c:v>
                </c:pt>
                <c:pt idx="5501">
                  <c:v>0.246639</c:v>
                </c:pt>
                <c:pt idx="5502">
                  <c:v>0.23643000000000003</c:v>
                </c:pt>
                <c:pt idx="5503">
                  <c:v>0.21732099999999999</c:v>
                </c:pt>
                <c:pt idx="5504">
                  <c:v>0.20860000000000001</c:v>
                </c:pt>
                <c:pt idx="5505">
                  <c:v>0.20049000000000003</c:v>
                </c:pt>
                <c:pt idx="5506">
                  <c:v>0.18831899999999999</c:v>
                </c:pt>
                <c:pt idx="5507">
                  <c:v>0.18773199999999998</c:v>
                </c:pt>
                <c:pt idx="5508">
                  <c:v>0.177616</c:v>
                </c:pt>
                <c:pt idx="5509">
                  <c:v>0.19242299999999998</c:v>
                </c:pt>
                <c:pt idx="5510">
                  <c:v>0.178869</c:v>
                </c:pt>
                <c:pt idx="5511">
                  <c:v>0.1817</c:v>
                </c:pt>
                <c:pt idx="5512">
                  <c:v>0.18560599999999999</c:v>
                </c:pt>
                <c:pt idx="5513">
                  <c:v>0.18962199999999999</c:v>
                </c:pt>
                <c:pt idx="5514">
                  <c:v>0.182784</c:v>
                </c:pt>
                <c:pt idx="5515">
                  <c:v>0.18098799999999998</c:v>
                </c:pt>
                <c:pt idx="5516">
                  <c:v>0.19764399999999999</c:v>
                </c:pt>
                <c:pt idx="5517">
                  <c:v>0.226825</c:v>
                </c:pt>
                <c:pt idx="5518">
                  <c:v>0.240229</c:v>
                </c:pt>
                <c:pt idx="5519">
                  <c:v>0.23269499999999999</c:v>
                </c:pt>
                <c:pt idx="5520">
                  <c:v>0.227938</c:v>
                </c:pt>
                <c:pt idx="5521">
                  <c:v>0.23827000000000001</c:v>
                </c:pt>
                <c:pt idx="5522">
                  <c:v>0.25162699999999999</c:v>
                </c:pt>
                <c:pt idx="5523">
                  <c:v>0.25359100000000001</c:v>
                </c:pt>
                <c:pt idx="5524">
                  <c:v>0.25891399999999998</c:v>
                </c:pt>
                <c:pt idx="5525">
                  <c:v>0.25148799999999999</c:v>
                </c:pt>
                <c:pt idx="5526">
                  <c:v>0.236928</c:v>
                </c:pt>
                <c:pt idx="5527">
                  <c:v>0.21838000000000002</c:v>
                </c:pt>
                <c:pt idx="5528">
                  <c:v>0.225378</c:v>
                </c:pt>
                <c:pt idx="5529">
                  <c:v>0.267071</c:v>
                </c:pt>
                <c:pt idx="5530">
                  <c:v>0.26586599999999999</c:v>
                </c:pt>
                <c:pt idx="5531">
                  <c:v>0.27501900000000001</c:v>
                </c:pt>
                <c:pt idx="5532">
                  <c:v>0.268789</c:v>
                </c:pt>
                <c:pt idx="5533">
                  <c:v>0.25749499999999997</c:v>
                </c:pt>
                <c:pt idx="5534">
                  <c:v>0.26172699999999999</c:v>
                </c:pt>
                <c:pt idx="5535">
                  <c:v>0.28427399999999997</c:v>
                </c:pt>
                <c:pt idx="5536">
                  <c:v>0.27968499999999996</c:v>
                </c:pt>
                <c:pt idx="5537">
                  <c:v>0.28821399999999997</c:v>
                </c:pt>
                <c:pt idx="5538">
                  <c:v>0.29770399999999997</c:v>
                </c:pt>
                <c:pt idx="5539">
                  <c:v>0.29059299999999999</c:v>
                </c:pt>
                <c:pt idx="5540">
                  <c:v>0.32548099999999996</c:v>
                </c:pt>
                <c:pt idx="5541">
                  <c:v>0.31753000000000003</c:v>
                </c:pt>
                <c:pt idx="5542">
                  <c:v>0.33346799999999999</c:v>
                </c:pt>
                <c:pt idx="5543">
                  <c:v>0.32680199999999998</c:v>
                </c:pt>
                <c:pt idx="5544">
                  <c:v>0.37935399999999997</c:v>
                </c:pt>
                <c:pt idx="5545">
                  <c:v>0.36167299999999997</c:v>
                </c:pt>
                <c:pt idx="5546">
                  <c:v>0.35958299999999999</c:v>
                </c:pt>
                <c:pt idx="5547">
                  <c:v>0.34482000000000002</c:v>
                </c:pt>
                <c:pt idx="5548">
                  <c:v>0.35567799999999999</c:v>
                </c:pt>
                <c:pt idx="5549">
                  <c:v>0.34770699999999999</c:v>
                </c:pt>
                <c:pt idx="5550">
                  <c:v>0.32502799999999998</c:v>
                </c:pt>
                <c:pt idx="5551">
                  <c:v>0.34851299999999996</c:v>
                </c:pt>
                <c:pt idx="5552">
                  <c:v>0.34234500000000001</c:v>
                </c:pt>
                <c:pt idx="5553">
                  <c:v>0.32194400000000001</c:v>
                </c:pt>
                <c:pt idx="5554">
                  <c:v>0.31989699999999999</c:v>
                </c:pt>
                <c:pt idx="5555">
                  <c:v>0.30876500000000001</c:v>
                </c:pt>
                <c:pt idx="5556">
                  <c:v>0.33693499999999998</c:v>
                </c:pt>
                <c:pt idx="5557">
                  <c:v>0.36686299999999999</c:v>
                </c:pt>
                <c:pt idx="5558">
                  <c:v>0.36328299999999997</c:v>
                </c:pt>
                <c:pt idx="5559">
                  <c:v>0.34828799999999999</c:v>
                </c:pt>
                <c:pt idx="5560">
                  <c:v>0.33047799999999999</c:v>
                </c:pt>
                <c:pt idx="5561">
                  <c:v>0.33987799999999996</c:v>
                </c:pt>
                <c:pt idx="5562">
                  <c:v>0.37660399999999999</c:v>
                </c:pt>
                <c:pt idx="5563">
                  <c:v>0.37986899999999996</c:v>
                </c:pt>
                <c:pt idx="5564">
                  <c:v>0.36927899999999997</c:v>
                </c:pt>
                <c:pt idx="5565">
                  <c:v>0.35067100000000001</c:v>
                </c:pt>
                <c:pt idx="5566">
                  <c:v>0.35833399999999999</c:v>
                </c:pt>
                <c:pt idx="5567">
                  <c:v>0.33898299999999998</c:v>
                </c:pt>
                <c:pt idx="5568">
                  <c:v>0.30587799999999998</c:v>
                </c:pt>
                <c:pt idx="5569">
                  <c:v>0.28129000000000004</c:v>
                </c:pt>
                <c:pt idx="5570">
                  <c:v>0.25807099999999999</c:v>
                </c:pt>
                <c:pt idx="5571">
                  <c:v>0.26865800000000001</c:v>
                </c:pt>
                <c:pt idx="5572">
                  <c:v>0.27421799999999996</c:v>
                </c:pt>
                <c:pt idx="5573">
                  <c:v>0.25675199999999998</c:v>
                </c:pt>
                <c:pt idx="5574">
                  <c:v>0.23894000000000001</c:v>
                </c:pt>
                <c:pt idx="5575">
                  <c:v>0.22342699999999999</c:v>
                </c:pt>
                <c:pt idx="5576">
                  <c:v>0.212919</c:v>
                </c:pt>
                <c:pt idx="5577">
                  <c:v>0.201678</c:v>
                </c:pt>
                <c:pt idx="5578">
                  <c:v>0.19688599999999998</c:v>
                </c:pt>
                <c:pt idx="5579">
                  <c:v>0.19518000000000002</c:v>
                </c:pt>
                <c:pt idx="5580">
                  <c:v>0.20369399999999999</c:v>
                </c:pt>
                <c:pt idx="5581">
                  <c:v>0.20369799999999999</c:v>
                </c:pt>
                <c:pt idx="5582">
                  <c:v>0.21121799999999999</c:v>
                </c:pt>
                <c:pt idx="5583">
                  <c:v>0.19892699999999999</c:v>
                </c:pt>
                <c:pt idx="5584">
                  <c:v>0.20287000000000002</c:v>
                </c:pt>
                <c:pt idx="5585">
                  <c:v>0.20408000000000001</c:v>
                </c:pt>
                <c:pt idx="5586">
                  <c:v>0.211316</c:v>
                </c:pt>
                <c:pt idx="5587">
                  <c:v>0.21113000000000001</c:v>
                </c:pt>
                <c:pt idx="5588">
                  <c:v>0.20494199999999999</c:v>
                </c:pt>
                <c:pt idx="5589">
                  <c:v>0.22587299999999999</c:v>
                </c:pt>
                <c:pt idx="5590">
                  <c:v>0.23711399999999999</c:v>
                </c:pt>
                <c:pt idx="5591">
                  <c:v>0.22240599999999999</c:v>
                </c:pt>
                <c:pt idx="5592">
                  <c:v>0.22010399999999999</c:v>
                </c:pt>
                <c:pt idx="5593">
                  <c:v>0.215168</c:v>
                </c:pt>
                <c:pt idx="5594">
                  <c:v>0.23607399999999998</c:v>
                </c:pt>
                <c:pt idx="5595">
                  <c:v>0.22992699999999999</c:v>
                </c:pt>
                <c:pt idx="5596">
                  <c:v>0.24984799999999999</c:v>
                </c:pt>
                <c:pt idx="5597">
                  <c:v>0.25414500000000001</c:v>
                </c:pt>
                <c:pt idx="5598">
                  <c:v>0.24987099999999998</c:v>
                </c:pt>
                <c:pt idx="5599">
                  <c:v>0.25128800000000001</c:v>
                </c:pt>
                <c:pt idx="5600">
                  <c:v>0.23313899999999999</c:v>
                </c:pt>
                <c:pt idx="5601">
                  <c:v>0.232405</c:v>
                </c:pt>
                <c:pt idx="5602">
                  <c:v>0.205069</c:v>
                </c:pt>
                <c:pt idx="5603">
                  <c:v>0.17908099999999999</c:v>
                </c:pt>
                <c:pt idx="5604">
                  <c:v>0.162523</c:v>
                </c:pt>
                <c:pt idx="5605">
                  <c:v>0.14844599999999999</c:v>
                </c:pt>
                <c:pt idx="5606">
                  <c:v>0.173538</c:v>
                </c:pt>
                <c:pt idx="5607">
                  <c:v>0.20279699999999998</c:v>
                </c:pt>
                <c:pt idx="5608">
                  <c:v>0.24883000000000002</c:v>
                </c:pt>
                <c:pt idx="5609">
                  <c:v>0.22575699999999999</c:v>
                </c:pt>
                <c:pt idx="5610">
                  <c:v>0.22589599999999999</c:v>
                </c:pt>
                <c:pt idx="5611">
                  <c:v>0.21856799999999998</c:v>
                </c:pt>
                <c:pt idx="5612">
                  <c:v>0.26983000000000001</c:v>
                </c:pt>
                <c:pt idx="5613">
                  <c:v>0.26074399999999998</c:v>
                </c:pt>
                <c:pt idx="5614">
                  <c:v>0.24843499999999999</c:v>
                </c:pt>
                <c:pt idx="5615">
                  <c:v>0.26233499999999998</c:v>
                </c:pt>
                <c:pt idx="5616">
                  <c:v>0.26096399999999997</c:v>
                </c:pt>
                <c:pt idx="5617">
                  <c:v>0.24684499999999998</c:v>
                </c:pt>
                <c:pt idx="5618">
                  <c:v>0.226322</c:v>
                </c:pt>
                <c:pt idx="5619">
                  <c:v>0.217253</c:v>
                </c:pt>
                <c:pt idx="5620">
                  <c:v>0.23543299999999998</c:v>
                </c:pt>
                <c:pt idx="5621">
                  <c:v>0.23319399999999998</c:v>
                </c:pt>
                <c:pt idx="5622">
                  <c:v>0.21787299999999998</c:v>
                </c:pt>
                <c:pt idx="5623">
                  <c:v>0.212418</c:v>
                </c:pt>
                <c:pt idx="5624">
                  <c:v>0.20035799999999998</c:v>
                </c:pt>
                <c:pt idx="5625">
                  <c:v>0.20519799999999999</c:v>
                </c:pt>
                <c:pt idx="5626">
                  <c:v>0.18867799999999998</c:v>
                </c:pt>
                <c:pt idx="5627">
                  <c:v>0.16911599999999999</c:v>
                </c:pt>
                <c:pt idx="5628">
                  <c:v>0.16467199999999999</c:v>
                </c:pt>
                <c:pt idx="5629">
                  <c:v>0.148669</c:v>
                </c:pt>
                <c:pt idx="5630">
                  <c:v>0.13522000000000001</c:v>
                </c:pt>
                <c:pt idx="5631">
                  <c:v>0.12295399999999999</c:v>
                </c:pt>
                <c:pt idx="5632">
                  <c:v>0.11084799999999999</c:v>
                </c:pt>
                <c:pt idx="5633">
                  <c:v>0.106223</c:v>
                </c:pt>
                <c:pt idx="5634">
                  <c:v>9.7970999999999989E-2</c:v>
                </c:pt>
                <c:pt idx="5635">
                  <c:v>9.7578999999999999E-2</c:v>
                </c:pt>
                <c:pt idx="5636">
                  <c:v>9.9707999999999991E-2</c:v>
                </c:pt>
                <c:pt idx="5637">
                  <c:v>9.7178E-2</c:v>
                </c:pt>
                <c:pt idx="5638">
                  <c:v>9.5963999999999994E-2</c:v>
                </c:pt>
                <c:pt idx="5639">
                  <c:v>9.8275000000000001E-2</c:v>
                </c:pt>
                <c:pt idx="5640">
                  <c:v>0.10245599999999999</c:v>
                </c:pt>
                <c:pt idx="5641">
                  <c:v>0.10317499999999999</c:v>
                </c:pt>
                <c:pt idx="5642">
                  <c:v>0.12464199999999999</c:v>
                </c:pt>
                <c:pt idx="5643">
                  <c:v>0.126584</c:v>
                </c:pt>
                <c:pt idx="5644">
                  <c:v>0.116813</c:v>
                </c:pt>
                <c:pt idx="5645">
                  <c:v>0.10813199999999999</c:v>
                </c:pt>
                <c:pt idx="5646">
                  <c:v>9.8862999999999993E-2</c:v>
                </c:pt>
                <c:pt idx="5647">
                  <c:v>9.827799999999999E-2</c:v>
                </c:pt>
                <c:pt idx="5648">
                  <c:v>9.2295000000000002E-2</c:v>
                </c:pt>
                <c:pt idx="5649">
                  <c:v>9.3113000000000001E-2</c:v>
                </c:pt>
                <c:pt idx="5650">
                  <c:v>8.1410999999999997E-2</c:v>
                </c:pt>
                <c:pt idx="5651">
                  <c:v>9.4855999999999996E-2</c:v>
                </c:pt>
                <c:pt idx="5652">
                  <c:v>8.2672999999999996E-2</c:v>
                </c:pt>
                <c:pt idx="5653">
                  <c:v>8.3350000000000007E-2</c:v>
                </c:pt>
                <c:pt idx="5654">
                  <c:v>0.11669499999999999</c:v>
                </c:pt>
                <c:pt idx="5655">
                  <c:v>0.172878</c:v>
                </c:pt>
                <c:pt idx="5656">
                  <c:v>0.226711</c:v>
                </c:pt>
                <c:pt idx="5657">
                  <c:v>0.26877000000000001</c:v>
                </c:pt>
                <c:pt idx="5658">
                  <c:v>0.27833199999999997</c:v>
                </c:pt>
                <c:pt idx="5659">
                  <c:v>0.30548500000000001</c:v>
                </c:pt>
                <c:pt idx="5660">
                  <c:v>0.33930199999999999</c:v>
                </c:pt>
                <c:pt idx="5661">
                  <c:v>0.338312</c:v>
                </c:pt>
                <c:pt idx="5662">
                  <c:v>0.39191000000000004</c:v>
                </c:pt>
                <c:pt idx="5663">
                  <c:v>0.40033299999999999</c:v>
                </c:pt>
                <c:pt idx="5664">
                  <c:v>0.41138599999999997</c:v>
                </c:pt>
                <c:pt idx="5665">
                  <c:v>0.40739799999999998</c:v>
                </c:pt>
                <c:pt idx="5666">
                  <c:v>0.38873399999999997</c:v>
                </c:pt>
                <c:pt idx="5667">
                  <c:v>0.41893399999999997</c:v>
                </c:pt>
                <c:pt idx="5668">
                  <c:v>0.40875699999999998</c:v>
                </c:pt>
                <c:pt idx="5669">
                  <c:v>0.42267899999999997</c:v>
                </c:pt>
                <c:pt idx="5670">
                  <c:v>0.41014200000000001</c:v>
                </c:pt>
                <c:pt idx="5671">
                  <c:v>0.42586399999999996</c:v>
                </c:pt>
                <c:pt idx="5672">
                  <c:v>0.43421899999999997</c:v>
                </c:pt>
                <c:pt idx="5673">
                  <c:v>0.42460199999999998</c:v>
                </c:pt>
                <c:pt idx="5674">
                  <c:v>0.42953399999999997</c:v>
                </c:pt>
                <c:pt idx="5675">
                  <c:v>0.44136599999999998</c:v>
                </c:pt>
                <c:pt idx="5676">
                  <c:v>0.424929</c:v>
                </c:pt>
                <c:pt idx="5677">
                  <c:v>0.39667000000000002</c:v>
                </c:pt>
                <c:pt idx="5678">
                  <c:v>0.37936599999999998</c:v>
                </c:pt>
                <c:pt idx="5679">
                  <c:v>0.37853199999999998</c:v>
                </c:pt>
                <c:pt idx="5680">
                  <c:v>0.35311799999999999</c:v>
                </c:pt>
                <c:pt idx="5681">
                  <c:v>0.33037899999999998</c:v>
                </c:pt>
                <c:pt idx="5682">
                  <c:v>0.336449</c:v>
                </c:pt>
                <c:pt idx="5683">
                  <c:v>0.32083600000000001</c:v>
                </c:pt>
                <c:pt idx="5684">
                  <c:v>0.298626</c:v>
                </c:pt>
                <c:pt idx="5685">
                  <c:v>0.280914</c:v>
                </c:pt>
                <c:pt idx="5686">
                  <c:v>0.26464899999999997</c:v>
                </c:pt>
                <c:pt idx="5687">
                  <c:v>0.25261400000000001</c:v>
                </c:pt>
                <c:pt idx="5688">
                  <c:v>0.25267400000000001</c:v>
                </c:pt>
                <c:pt idx="5689">
                  <c:v>0.23910499999999998</c:v>
                </c:pt>
                <c:pt idx="5690">
                  <c:v>0.21515799999999999</c:v>
                </c:pt>
                <c:pt idx="5691">
                  <c:v>0.19861699999999999</c:v>
                </c:pt>
                <c:pt idx="5692">
                  <c:v>0.19264599999999998</c:v>
                </c:pt>
                <c:pt idx="5693">
                  <c:v>0.185582</c:v>
                </c:pt>
                <c:pt idx="5694">
                  <c:v>0.19567899999999999</c:v>
                </c:pt>
                <c:pt idx="5695">
                  <c:v>0.201319</c:v>
                </c:pt>
                <c:pt idx="5696">
                  <c:v>0.21473299999999998</c:v>
                </c:pt>
                <c:pt idx="5697">
                  <c:v>0.223356</c:v>
                </c:pt>
                <c:pt idx="5698">
                  <c:v>0.22430899999999998</c:v>
                </c:pt>
                <c:pt idx="5699">
                  <c:v>0.21629299999999999</c:v>
                </c:pt>
                <c:pt idx="5700">
                  <c:v>0.23324899999999998</c:v>
                </c:pt>
                <c:pt idx="5701">
                  <c:v>0.218891</c:v>
                </c:pt>
                <c:pt idx="5702">
                  <c:v>0.22614599999999999</c:v>
                </c:pt>
                <c:pt idx="5703">
                  <c:v>0.23927000000000001</c:v>
                </c:pt>
                <c:pt idx="5704">
                  <c:v>0.22173199999999998</c:v>
                </c:pt>
                <c:pt idx="5705">
                  <c:v>0.23618599999999998</c:v>
                </c:pt>
                <c:pt idx="5706">
                  <c:v>0.233761</c:v>
                </c:pt>
                <c:pt idx="5707">
                  <c:v>0.22927000000000003</c:v>
                </c:pt>
                <c:pt idx="5708">
                  <c:v>0.22062399999999999</c:v>
                </c:pt>
                <c:pt idx="5709">
                  <c:v>0.22337099999999999</c:v>
                </c:pt>
                <c:pt idx="5710">
                  <c:v>0.22520599999999999</c:v>
                </c:pt>
                <c:pt idx="5711">
                  <c:v>0.22387099999999999</c:v>
                </c:pt>
                <c:pt idx="5712">
                  <c:v>0.21989699999999998</c:v>
                </c:pt>
                <c:pt idx="5713">
                  <c:v>0.21646899999999999</c:v>
                </c:pt>
                <c:pt idx="5714">
                  <c:v>0.22302000000000002</c:v>
                </c:pt>
                <c:pt idx="5715">
                  <c:v>0.223386</c:v>
                </c:pt>
                <c:pt idx="5716">
                  <c:v>0.22167699999999999</c:v>
                </c:pt>
                <c:pt idx="5717">
                  <c:v>0.17273000000000002</c:v>
                </c:pt>
                <c:pt idx="5718">
                  <c:v>0.186139</c:v>
                </c:pt>
                <c:pt idx="5719">
                  <c:v>0.19043299999999999</c:v>
                </c:pt>
                <c:pt idx="5720">
                  <c:v>0.21241099999999999</c:v>
                </c:pt>
                <c:pt idx="5721">
                  <c:v>0.18266000000000002</c:v>
                </c:pt>
                <c:pt idx="5722">
                  <c:v>0.168462</c:v>
                </c:pt>
                <c:pt idx="5723">
                  <c:v>0.175898</c:v>
                </c:pt>
                <c:pt idx="5724">
                  <c:v>0.17391799999999999</c:v>
                </c:pt>
                <c:pt idx="5725">
                  <c:v>0.168187</c:v>
                </c:pt>
                <c:pt idx="5726">
                  <c:v>0.16031699999999999</c:v>
                </c:pt>
                <c:pt idx="5727">
                  <c:v>0.13299</c:v>
                </c:pt>
                <c:pt idx="5728">
                  <c:v>0.147644</c:v>
                </c:pt>
                <c:pt idx="5729">
                  <c:v>0.14971699999999999</c:v>
                </c:pt>
                <c:pt idx="5730">
                  <c:v>0.148009</c:v>
                </c:pt>
                <c:pt idx="5731">
                  <c:v>0.14448000000000003</c:v>
                </c:pt>
                <c:pt idx="5732">
                  <c:v>0.14674199999999998</c:v>
                </c:pt>
                <c:pt idx="5733">
                  <c:v>0.17499599999999998</c:v>
                </c:pt>
                <c:pt idx="5734">
                  <c:v>0.193077</c:v>
                </c:pt>
                <c:pt idx="5735">
                  <c:v>0.19705299999999998</c:v>
                </c:pt>
                <c:pt idx="5736">
                  <c:v>0.20480299999999999</c:v>
                </c:pt>
                <c:pt idx="5737">
                  <c:v>0.18337799999999999</c:v>
                </c:pt>
                <c:pt idx="5738">
                  <c:v>0.19550199999999998</c:v>
                </c:pt>
                <c:pt idx="5739">
                  <c:v>0.19084899999999999</c:v>
                </c:pt>
                <c:pt idx="5740">
                  <c:v>0.224464</c:v>
                </c:pt>
                <c:pt idx="5741">
                  <c:v>0.23311399999999999</c:v>
                </c:pt>
                <c:pt idx="5742">
                  <c:v>0.226158</c:v>
                </c:pt>
                <c:pt idx="5743">
                  <c:v>0.23142399999999999</c:v>
                </c:pt>
                <c:pt idx="5744">
                  <c:v>0.21948499999999999</c:v>
                </c:pt>
                <c:pt idx="5745">
                  <c:v>0.19786899999999999</c:v>
                </c:pt>
                <c:pt idx="5746">
                  <c:v>0.19131899999999999</c:v>
                </c:pt>
                <c:pt idx="5747">
                  <c:v>0.17421200000000001</c:v>
                </c:pt>
                <c:pt idx="5748">
                  <c:v>0.19111699999999998</c:v>
                </c:pt>
                <c:pt idx="5749">
                  <c:v>0.21182699999999999</c:v>
                </c:pt>
                <c:pt idx="5750">
                  <c:v>0.20333000000000001</c:v>
                </c:pt>
                <c:pt idx="5751">
                  <c:v>0.20055399999999998</c:v>
                </c:pt>
                <c:pt idx="5752">
                  <c:v>0.18781599999999998</c:v>
                </c:pt>
                <c:pt idx="5753">
                  <c:v>0.17644199999999999</c:v>
                </c:pt>
                <c:pt idx="5754">
                  <c:v>0.18373499999999998</c:v>
                </c:pt>
                <c:pt idx="5755">
                  <c:v>0.17774000000000001</c:v>
                </c:pt>
                <c:pt idx="5756">
                  <c:v>0.174036</c:v>
                </c:pt>
                <c:pt idx="5757">
                  <c:v>0.192327</c:v>
                </c:pt>
                <c:pt idx="5758">
                  <c:v>0.19906799999999999</c:v>
                </c:pt>
                <c:pt idx="5759">
                  <c:v>0.19295499999999999</c:v>
                </c:pt>
                <c:pt idx="5760">
                  <c:v>0.19173000000000001</c:v>
                </c:pt>
                <c:pt idx="5761">
                  <c:v>0.175813</c:v>
                </c:pt>
                <c:pt idx="5762">
                  <c:v>0.16576099999999999</c:v>
                </c:pt>
                <c:pt idx="5763">
                  <c:v>0.17113100000000001</c:v>
                </c:pt>
                <c:pt idx="5764">
                  <c:v>0.175764</c:v>
                </c:pt>
                <c:pt idx="5765">
                  <c:v>0.163609</c:v>
                </c:pt>
                <c:pt idx="5766">
                  <c:v>0.165019</c:v>
                </c:pt>
                <c:pt idx="5767">
                  <c:v>0.15985199999999999</c:v>
                </c:pt>
                <c:pt idx="5768">
                  <c:v>0.15470599999999998</c:v>
                </c:pt>
                <c:pt idx="5769">
                  <c:v>0.14301900000000001</c:v>
                </c:pt>
                <c:pt idx="5770">
                  <c:v>0.13408499999999998</c:v>
                </c:pt>
                <c:pt idx="5771">
                  <c:v>0.133022</c:v>
                </c:pt>
                <c:pt idx="5772">
                  <c:v>0.13373399999999999</c:v>
                </c:pt>
                <c:pt idx="5773">
                  <c:v>0.123985</c:v>
                </c:pt>
                <c:pt idx="5774">
                  <c:v>0.12662399999999999</c:v>
                </c:pt>
                <c:pt idx="5775">
                  <c:v>0.118908</c:v>
                </c:pt>
                <c:pt idx="5776">
                  <c:v>0.12015899999999999</c:v>
                </c:pt>
                <c:pt idx="5777">
                  <c:v>0.12405000000000001</c:v>
                </c:pt>
                <c:pt idx="5778">
                  <c:v>0.12664699999999998</c:v>
                </c:pt>
                <c:pt idx="5779">
                  <c:v>0.11681000000000001</c:v>
                </c:pt>
                <c:pt idx="5780">
                  <c:v>0.115467</c:v>
                </c:pt>
                <c:pt idx="5781">
                  <c:v>9.7851999999999995E-2</c:v>
                </c:pt>
                <c:pt idx="5782">
                  <c:v>9.2070000000000013E-2</c:v>
                </c:pt>
                <c:pt idx="5783">
                  <c:v>9.4410999999999995E-2</c:v>
                </c:pt>
                <c:pt idx="5784">
                  <c:v>9.6615999999999994E-2</c:v>
                </c:pt>
                <c:pt idx="5785">
                  <c:v>9.1077999999999992E-2</c:v>
                </c:pt>
                <c:pt idx="5786">
                  <c:v>9.6100000000000005E-2</c:v>
                </c:pt>
                <c:pt idx="5787">
                  <c:v>8.7875999999999996E-2</c:v>
                </c:pt>
                <c:pt idx="5788">
                  <c:v>9.235199999999999E-2</c:v>
                </c:pt>
                <c:pt idx="5789">
                  <c:v>8.9852000000000001E-2</c:v>
                </c:pt>
                <c:pt idx="5790">
                  <c:v>8.9305999999999996E-2</c:v>
                </c:pt>
                <c:pt idx="5791">
                  <c:v>7.8722E-2</c:v>
                </c:pt>
                <c:pt idx="5792">
                  <c:v>7.8990999999999992E-2</c:v>
                </c:pt>
                <c:pt idx="5793">
                  <c:v>8.9001999999999998E-2</c:v>
                </c:pt>
                <c:pt idx="5794">
                  <c:v>8.6479E-2</c:v>
                </c:pt>
                <c:pt idx="5795">
                  <c:v>8.5250000000000006E-2</c:v>
                </c:pt>
                <c:pt idx="5796">
                  <c:v>7.9880999999999994E-2</c:v>
                </c:pt>
                <c:pt idx="5797">
                  <c:v>7.1400000000000005E-2</c:v>
                </c:pt>
                <c:pt idx="5798">
                  <c:v>6.1994999999999995E-2</c:v>
                </c:pt>
                <c:pt idx="5799">
                  <c:v>5.5495999999999997E-2</c:v>
                </c:pt>
                <c:pt idx="5800">
                  <c:v>4.6448999999999997E-2</c:v>
                </c:pt>
                <c:pt idx="5801">
                  <c:v>4.8253999999999998E-2</c:v>
                </c:pt>
                <c:pt idx="5802">
                  <c:v>4.5850999999999996E-2</c:v>
                </c:pt>
                <c:pt idx="5803">
                  <c:v>4.2183999999999999E-2</c:v>
                </c:pt>
                <c:pt idx="5804">
                  <c:v>4.0233999999999999E-2</c:v>
                </c:pt>
                <c:pt idx="5805">
                  <c:v>3.2472000000000001E-2</c:v>
                </c:pt>
                <c:pt idx="5806">
                  <c:v>2.9104999999999999E-2</c:v>
                </c:pt>
                <c:pt idx="5807">
                  <c:v>2.7472999999999997E-2</c:v>
                </c:pt>
                <c:pt idx="5808">
                  <c:v>3.7940000000000002E-2</c:v>
                </c:pt>
                <c:pt idx="5809">
                  <c:v>3.7494E-2</c:v>
                </c:pt>
                <c:pt idx="5810">
                  <c:v>4.2311000000000001E-2</c:v>
                </c:pt>
                <c:pt idx="5811">
                  <c:v>4.8173000000000001E-2</c:v>
                </c:pt>
                <c:pt idx="5812">
                  <c:v>5.2783999999999998E-2</c:v>
                </c:pt>
                <c:pt idx="5813">
                  <c:v>5.7960999999999999E-2</c:v>
                </c:pt>
                <c:pt idx="5814">
                  <c:v>6.0337999999999996E-2</c:v>
                </c:pt>
                <c:pt idx="5815">
                  <c:v>5.6243999999999995E-2</c:v>
                </c:pt>
                <c:pt idx="5816">
                  <c:v>5.7607999999999999E-2</c:v>
                </c:pt>
                <c:pt idx="5817">
                  <c:v>6.1913999999999997E-2</c:v>
                </c:pt>
                <c:pt idx="5818">
                  <c:v>5.7937999999999996E-2</c:v>
                </c:pt>
                <c:pt idx="5819">
                  <c:v>5.9170999999999994E-2</c:v>
                </c:pt>
                <c:pt idx="5820">
                  <c:v>5.9325999999999997E-2</c:v>
                </c:pt>
                <c:pt idx="5821">
                  <c:v>7.1080999999999991E-2</c:v>
                </c:pt>
                <c:pt idx="5822">
                  <c:v>7.1987999999999996E-2</c:v>
                </c:pt>
                <c:pt idx="5823">
                  <c:v>6.9212999999999997E-2</c:v>
                </c:pt>
                <c:pt idx="5824">
                  <c:v>5.6843999999999999E-2</c:v>
                </c:pt>
                <c:pt idx="5825">
                  <c:v>5.1348999999999999E-2</c:v>
                </c:pt>
                <c:pt idx="5826">
                  <c:v>6.0158999999999997E-2</c:v>
                </c:pt>
                <c:pt idx="5827">
                  <c:v>4.0495999999999997E-2</c:v>
                </c:pt>
                <c:pt idx="5828">
                  <c:v>4.4264999999999999E-2</c:v>
                </c:pt>
                <c:pt idx="5829">
                  <c:v>5.0456999999999995E-2</c:v>
                </c:pt>
                <c:pt idx="5830">
                  <c:v>7.3200000000000001E-2</c:v>
                </c:pt>
                <c:pt idx="5831">
                  <c:v>7.9041E-2</c:v>
                </c:pt>
                <c:pt idx="5832">
                  <c:v>8.0822999999999992E-2</c:v>
                </c:pt>
                <c:pt idx="5833">
                  <c:v>7.9285999999999995E-2</c:v>
                </c:pt>
                <c:pt idx="5834">
                  <c:v>8.3460999999999994E-2</c:v>
                </c:pt>
                <c:pt idx="5835">
                  <c:v>9.1232999999999995E-2</c:v>
                </c:pt>
                <c:pt idx="5836">
                  <c:v>8.5123999999999991E-2</c:v>
                </c:pt>
                <c:pt idx="5837">
                  <c:v>8.177799999999999E-2</c:v>
                </c:pt>
                <c:pt idx="5838">
                  <c:v>9.2061999999999991E-2</c:v>
                </c:pt>
                <c:pt idx="5839">
                  <c:v>8.2200000000000009E-2</c:v>
                </c:pt>
                <c:pt idx="5840">
                  <c:v>8.442899999999999E-2</c:v>
                </c:pt>
                <c:pt idx="5841">
                  <c:v>7.5078999999999993E-2</c:v>
                </c:pt>
                <c:pt idx="5842">
                  <c:v>7.0060000000000011E-2</c:v>
                </c:pt>
                <c:pt idx="5843">
                  <c:v>6.2161999999999995E-2</c:v>
                </c:pt>
                <c:pt idx="5844">
                  <c:v>5.8791999999999997E-2</c:v>
                </c:pt>
                <c:pt idx="5845">
                  <c:v>5.4928999999999999E-2</c:v>
                </c:pt>
                <c:pt idx="5846">
                  <c:v>6.0548999999999999E-2</c:v>
                </c:pt>
                <c:pt idx="5847">
                  <c:v>5.3603999999999999E-2</c:v>
                </c:pt>
                <c:pt idx="5848">
                  <c:v>5.5840999999999995E-2</c:v>
                </c:pt>
                <c:pt idx="5849">
                  <c:v>6.0242999999999998E-2</c:v>
                </c:pt>
                <c:pt idx="5850">
                  <c:v>5.9783999999999997E-2</c:v>
                </c:pt>
                <c:pt idx="5851">
                  <c:v>5.7710000000000004E-2</c:v>
                </c:pt>
                <c:pt idx="5852">
                  <c:v>6.1397E-2</c:v>
                </c:pt>
                <c:pt idx="5853">
                  <c:v>5.8983000000000001E-2</c:v>
                </c:pt>
                <c:pt idx="5854">
                  <c:v>5.2745E-2</c:v>
                </c:pt>
                <c:pt idx="5855">
                  <c:v>5.5467999999999996E-2</c:v>
                </c:pt>
                <c:pt idx="5856">
                  <c:v>4.7948999999999999E-2</c:v>
                </c:pt>
                <c:pt idx="5857">
                  <c:v>5.5344999999999998E-2</c:v>
                </c:pt>
                <c:pt idx="5858">
                  <c:v>6.3488000000000003E-2</c:v>
                </c:pt>
                <c:pt idx="5859">
                  <c:v>6.0328E-2</c:v>
                </c:pt>
                <c:pt idx="5860">
                  <c:v>6.1235999999999999E-2</c:v>
                </c:pt>
                <c:pt idx="5861">
                  <c:v>6.1838999999999998E-2</c:v>
                </c:pt>
                <c:pt idx="5862">
                  <c:v>5.4280000000000002E-2</c:v>
                </c:pt>
                <c:pt idx="5863">
                  <c:v>6.3978999999999994E-2</c:v>
                </c:pt>
                <c:pt idx="5864">
                  <c:v>6.8393999999999996E-2</c:v>
                </c:pt>
                <c:pt idx="5865">
                  <c:v>8.0590000000000009E-2</c:v>
                </c:pt>
                <c:pt idx="5866">
                  <c:v>9.5412999999999998E-2</c:v>
                </c:pt>
                <c:pt idx="5867">
                  <c:v>0.10749099999999999</c:v>
                </c:pt>
                <c:pt idx="5868">
                  <c:v>0.109385</c:v>
                </c:pt>
                <c:pt idx="5869">
                  <c:v>0.117299</c:v>
                </c:pt>
                <c:pt idx="5870">
                  <c:v>0.113397</c:v>
                </c:pt>
                <c:pt idx="5871">
                  <c:v>0.118048</c:v>
                </c:pt>
                <c:pt idx="5872">
                  <c:v>0.117325</c:v>
                </c:pt>
                <c:pt idx="5873">
                  <c:v>0.127604</c:v>
                </c:pt>
                <c:pt idx="5874">
                  <c:v>0.13112299999999999</c:v>
                </c:pt>
                <c:pt idx="5875">
                  <c:v>0.13351199999999999</c:v>
                </c:pt>
                <c:pt idx="5876">
                  <c:v>0.13841799999999999</c:v>
                </c:pt>
                <c:pt idx="5877">
                  <c:v>0.13907600000000001</c:v>
                </c:pt>
                <c:pt idx="5878">
                  <c:v>0.14380099999999998</c:v>
                </c:pt>
                <c:pt idx="5879">
                  <c:v>0.143846</c:v>
                </c:pt>
                <c:pt idx="5880">
                  <c:v>0.150143</c:v>
                </c:pt>
                <c:pt idx="5881">
                  <c:v>0.14419899999999999</c:v>
                </c:pt>
                <c:pt idx="5882">
                  <c:v>0.14146400000000001</c:v>
                </c:pt>
                <c:pt idx="5883">
                  <c:v>0.133158</c:v>
                </c:pt>
                <c:pt idx="5884">
                  <c:v>0.13825899999999999</c:v>
                </c:pt>
                <c:pt idx="5885">
                  <c:v>0.154782</c:v>
                </c:pt>
                <c:pt idx="5886">
                  <c:v>0.15620699999999998</c:v>
                </c:pt>
                <c:pt idx="5887">
                  <c:v>0.16588799999999998</c:v>
                </c:pt>
                <c:pt idx="5888">
                  <c:v>0.17704</c:v>
                </c:pt>
                <c:pt idx="5889">
                  <c:v>0.17477599999999999</c:v>
                </c:pt>
                <c:pt idx="5890">
                  <c:v>0.17127099999999998</c:v>
                </c:pt>
                <c:pt idx="5891">
                  <c:v>0.17414499999999999</c:v>
                </c:pt>
                <c:pt idx="5892">
                  <c:v>0.18077000000000001</c:v>
                </c:pt>
                <c:pt idx="5893">
                  <c:v>0.19047499999999998</c:v>
                </c:pt>
                <c:pt idx="5894">
                  <c:v>0.186638</c:v>
                </c:pt>
                <c:pt idx="5895">
                  <c:v>0.20386000000000001</c:v>
                </c:pt>
                <c:pt idx="5896">
                  <c:v>0.20698799999999998</c:v>
                </c:pt>
                <c:pt idx="5897">
                  <c:v>0.212645</c:v>
                </c:pt>
                <c:pt idx="5898">
                  <c:v>0.21762499999999999</c:v>
                </c:pt>
                <c:pt idx="5899">
                  <c:v>0.21865699999999999</c:v>
                </c:pt>
                <c:pt idx="5900">
                  <c:v>0.19992399999999999</c:v>
                </c:pt>
                <c:pt idx="5901">
                  <c:v>0.20804399999999998</c:v>
                </c:pt>
                <c:pt idx="5902">
                  <c:v>0.191303</c:v>
                </c:pt>
                <c:pt idx="5903">
                  <c:v>0.18765799999999999</c:v>
                </c:pt>
                <c:pt idx="5904">
                  <c:v>0.173459</c:v>
                </c:pt>
                <c:pt idx="5905">
                  <c:v>0.17322199999999999</c:v>
                </c:pt>
                <c:pt idx="5906">
                  <c:v>0.179843</c:v>
                </c:pt>
                <c:pt idx="5907">
                  <c:v>0.169854</c:v>
                </c:pt>
                <c:pt idx="5908">
                  <c:v>0.16705100000000001</c:v>
                </c:pt>
                <c:pt idx="5909">
                  <c:v>0.176811</c:v>
                </c:pt>
                <c:pt idx="5910">
                  <c:v>0.17691699999999999</c:v>
                </c:pt>
                <c:pt idx="5911">
                  <c:v>0.172567</c:v>
                </c:pt>
                <c:pt idx="5912">
                  <c:v>0.16086699999999998</c:v>
                </c:pt>
                <c:pt idx="5913">
                  <c:v>0.15931499999999998</c:v>
                </c:pt>
                <c:pt idx="5914">
                  <c:v>0.174509</c:v>
                </c:pt>
                <c:pt idx="5915">
                  <c:v>0.16576399999999999</c:v>
                </c:pt>
                <c:pt idx="5916">
                  <c:v>0.15861</c:v>
                </c:pt>
                <c:pt idx="5917">
                  <c:v>0.15303700000000001</c:v>
                </c:pt>
                <c:pt idx="5918">
                  <c:v>0.14743799999999999</c:v>
                </c:pt>
                <c:pt idx="5919">
                  <c:v>0.15182199999999998</c:v>
                </c:pt>
                <c:pt idx="5920">
                  <c:v>0.14940699999999998</c:v>
                </c:pt>
                <c:pt idx="5921">
                  <c:v>0.15826099999999999</c:v>
                </c:pt>
                <c:pt idx="5922">
                  <c:v>0.16712099999999999</c:v>
                </c:pt>
                <c:pt idx="5923">
                  <c:v>0.16536099999999998</c:v>
                </c:pt>
                <c:pt idx="5924">
                  <c:v>0.15545</c:v>
                </c:pt>
                <c:pt idx="5925">
                  <c:v>0.15646099999999999</c:v>
                </c:pt>
                <c:pt idx="5926">
                  <c:v>0.158191</c:v>
                </c:pt>
                <c:pt idx="5927">
                  <c:v>0.16015799999999999</c:v>
                </c:pt>
                <c:pt idx="5928">
                  <c:v>0.181871</c:v>
                </c:pt>
                <c:pt idx="5929">
                  <c:v>0.19042199999999998</c:v>
                </c:pt>
                <c:pt idx="5930">
                  <c:v>0.18293599999999999</c:v>
                </c:pt>
                <c:pt idx="5931">
                  <c:v>0.182701</c:v>
                </c:pt>
                <c:pt idx="5932">
                  <c:v>0.172569</c:v>
                </c:pt>
                <c:pt idx="5933">
                  <c:v>0.19340299999999999</c:v>
                </c:pt>
                <c:pt idx="5934">
                  <c:v>0.17860599999999999</c:v>
                </c:pt>
                <c:pt idx="5935">
                  <c:v>0.18451699999999999</c:v>
                </c:pt>
                <c:pt idx="5936">
                  <c:v>0.182062</c:v>
                </c:pt>
                <c:pt idx="5937">
                  <c:v>0.17974599999999999</c:v>
                </c:pt>
                <c:pt idx="5938">
                  <c:v>0.175008</c:v>
                </c:pt>
                <c:pt idx="5939">
                  <c:v>0.19197699999999998</c:v>
                </c:pt>
                <c:pt idx="5940">
                  <c:v>0.19956299999999999</c:v>
                </c:pt>
                <c:pt idx="5941">
                  <c:v>0.20250000000000001</c:v>
                </c:pt>
                <c:pt idx="5942">
                  <c:v>0.214866</c:v>
                </c:pt>
                <c:pt idx="5943">
                  <c:v>0.22426599999999999</c:v>
                </c:pt>
                <c:pt idx="5944">
                  <c:v>0.217863</c:v>
                </c:pt>
                <c:pt idx="5945">
                  <c:v>0.21867499999999998</c:v>
                </c:pt>
                <c:pt idx="5946">
                  <c:v>0.19606099999999999</c:v>
                </c:pt>
                <c:pt idx="5947">
                  <c:v>0.19815000000000002</c:v>
                </c:pt>
                <c:pt idx="5948">
                  <c:v>0.20189499999999999</c:v>
                </c:pt>
                <c:pt idx="5949">
                  <c:v>0.19327799999999998</c:v>
                </c:pt>
                <c:pt idx="5950">
                  <c:v>0.19247599999999998</c:v>
                </c:pt>
                <c:pt idx="5951">
                  <c:v>0.19619799999999998</c:v>
                </c:pt>
                <c:pt idx="5952">
                  <c:v>0.20382799999999998</c:v>
                </c:pt>
                <c:pt idx="5953">
                  <c:v>0.197046</c:v>
                </c:pt>
                <c:pt idx="5954">
                  <c:v>0.204316</c:v>
                </c:pt>
                <c:pt idx="5955">
                  <c:v>0.20915899999999998</c:v>
                </c:pt>
                <c:pt idx="5956">
                  <c:v>0.205928</c:v>
                </c:pt>
                <c:pt idx="5957">
                  <c:v>0.18571799999999999</c:v>
                </c:pt>
                <c:pt idx="5958">
                  <c:v>0.18629099999999998</c:v>
                </c:pt>
                <c:pt idx="5959">
                  <c:v>0.190104</c:v>
                </c:pt>
                <c:pt idx="5960">
                  <c:v>0.18297000000000002</c:v>
                </c:pt>
                <c:pt idx="5961">
                  <c:v>0.177567</c:v>
                </c:pt>
                <c:pt idx="5962">
                  <c:v>0.19444899999999998</c:v>
                </c:pt>
                <c:pt idx="5963">
                  <c:v>0.198078</c:v>
                </c:pt>
                <c:pt idx="5964">
                  <c:v>0.21256799999999998</c:v>
                </c:pt>
                <c:pt idx="5965">
                  <c:v>0.21199999999999999</c:v>
                </c:pt>
                <c:pt idx="5966">
                  <c:v>0.21395699999999998</c:v>
                </c:pt>
                <c:pt idx="5967">
                  <c:v>0.203566</c:v>
                </c:pt>
                <c:pt idx="5968">
                  <c:v>0.20088699999999998</c:v>
                </c:pt>
                <c:pt idx="5969">
                  <c:v>0.19162299999999999</c:v>
                </c:pt>
                <c:pt idx="5970">
                  <c:v>0.188141</c:v>
                </c:pt>
                <c:pt idx="5971">
                  <c:v>0.19792499999999999</c:v>
                </c:pt>
                <c:pt idx="5972">
                  <c:v>0.18484899999999999</c:v>
                </c:pt>
                <c:pt idx="5973">
                  <c:v>0.16039299999999998</c:v>
                </c:pt>
                <c:pt idx="5974">
                  <c:v>0.16065099999999999</c:v>
                </c:pt>
                <c:pt idx="5975">
                  <c:v>0.159805</c:v>
                </c:pt>
                <c:pt idx="5976">
                  <c:v>0.15620199999999998</c:v>
                </c:pt>
                <c:pt idx="5977">
                  <c:v>0.15257899999999999</c:v>
                </c:pt>
                <c:pt idx="5978">
                  <c:v>0.12497599999999999</c:v>
                </c:pt>
                <c:pt idx="5979">
                  <c:v>0.13502400000000001</c:v>
                </c:pt>
                <c:pt idx="5980">
                  <c:v>0.137184</c:v>
                </c:pt>
                <c:pt idx="5981">
                  <c:v>0.13978299999999999</c:v>
                </c:pt>
                <c:pt idx="5982">
                  <c:v>0.132688</c:v>
                </c:pt>
                <c:pt idx="5983">
                  <c:v>0.13674700000000001</c:v>
                </c:pt>
                <c:pt idx="5984">
                  <c:v>0.132547</c:v>
                </c:pt>
                <c:pt idx="5985">
                  <c:v>0.124969</c:v>
                </c:pt>
                <c:pt idx="5986">
                  <c:v>0.11200199999999999</c:v>
                </c:pt>
                <c:pt idx="5987">
                  <c:v>0.103474</c:v>
                </c:pt>
                <c:pt idx="5988">
                  <c:v>0.10343899999999999</c:v>
                </c:pt>
                <c:pt idx="5989">
                  <c:v>9.4638E-2</c:v>
                </c:pt>
                <c:pt idx="5990">
                  <c:v>9.0809000000000001E-2</c:v>
                </c:pt>
                <c:pt idx="5991">
                  <c:v>9.0204999999999994E-2</c:v>
                </c:pt>
                <c:pt idx="5992">
                  <c:v>9.0218999999999994E-2</c:v>
                </c:pt>
                <c:pt idx="5993">
                  <c:v>8.7777999999999995E-2</c:v>
                </c:pt>
                <c:pt idx="5994">
                  <c:v>8.3607000000000001E-2</c:v>
                </c:pt>
                <c:pt idx="5995">
                  <c:v>8.2435999999999995E-2</c:v>
                </c:pt>
                <c:pt idx="5996">
                  <c:v>7.8632999999999995E-2</c:v>
                </c:pt>
                <c:pt idx="5997">
                  <c:v>7.0538000000000003E-2</c:v>
                </c:pt>
                <c:pt idx="5998">
                  <c:v>6.8865999999999997E-2</c:v>
                </c:pt>
                <c:pt idx="5999">
                  <c:v>7.6525999999999997E-2</c:v>
                </c:pt>
                <c:pt idx="6000">
                  <c:v>8.0660000000000009E-2</c:v>
                </c:pt>
                <c:pt idx="6001">
                  <c:v>8.059899999999999E-2</c:v>
                </c:pt>
                <c:pt idx="6002">
                  <c:v>8.8186E-2</c:v>
                </c:pt>
                <c:pt idx="6003">
                  <c:v>9.1836000000000001E-2</c:v>
                </c:pt>
                <c:pt idx="6004">
                  <c:v>9.4331999999999999E-2</c:v>
                </c:pt>
                <c:pt idx="6005">
                  <c:v>9.8528999999999992E-2</c:v>
                </c:pt>
                <c:pt idx="6006">
                  <c:v>0.10116499999999999</c:v>
                </c:pt>
                <c:pt idx="6007">
                  <c:v>8.6254999999999998E-2</c:v>
                </c:pt>
                <c:pt idx="6008">
                  <c:v>8.2346000000000003E-2</c:v>
                </c:pt>
                <c:pt idx="6009">
                  <c:v>7.776799999999999E-2</c:v>
                </c:pt>
                <c:pt idx="6010">
                  <c:v>7.5750999999999999E-2</c:v>
                </c:pt>
                <c:pt idx="6011">
                  <c:v>6.788000000000001E-2</c:v>
                </c:pt>
                <c:pt idx="6012">
                  <c:v>7.6062999999999992E-2</c:v>
                </c:pt>
                <c:pt idx="6013">
                  <c:v>7.9310000000000005E-2</c:v>
                </c:pt>
                <c:pt idx="6014">
                  <c:v>7.6533999999999991E-2</c:v>
                </c:pt>
                <c:pt idx="6015">
                  <c:v>8.1222000000000003E-2</c:v>
                </c:pt>
                <c:pt idx="6016">
                  <c:v>8.1836999999999993E-2</c:v>
                </c:pt>
                <c:pt idx="6017">
                  <c:v>8.720399999999999E-2</c:v>
                </c:pt>
                <c:pt idx="6018">
                  <c:v>9.5707E-2</c:v>
                </c:pt>
                <c:pt idx="6019">
                  <c:v>9.6076999999999996E-2</c:v>
                </c:pt>
                <c:pt idx="6020">
                  <c:v>9.8710000000000006E-2</c:v>
                </c:pt>
                <c:pt idx="6021">
                  <c:v>9.6805000000000002E-2</c:v>
                </c:pt>
                <c:pt idx="6022">
                  <c:v>9.240000000000001E-2</c:v>
                </c:pt>
                <c:pt idx="6023">
                  <c:v>8.9350000000000013E-2</c:v>
                </c:pt>
                <c:pt idx="6024">
                  <c:v>9.0556999999999999E-2</c:v>
                </c:pt>
                <c:pt idx="6025">
                  <c:v>8.005000000000001E-2</c:v>
                </c:pt>
                <c:pt idx="6026">
                  <c:v>8.1253999999999993E-2</c:v>
                </c:pt>
                <c:pt idx="6027">
                  <c:v>7.5380000000000003E-2</c:v>
                </c:pt>
                <c:pt idx="6028">
                  <c:v>7.5199000000000002E-2</c:v>
                </c:pt>
                <c:pt idx="6029">
                  <c:v>8.4374999999999992E-2</c:v>
                </c:pt>
                <c:pt idx="6030">
                  <c:v>8.8086999999999999E-2</c:v>
                </c:pt>
                <c:pt idx="6031">
                  <c:v>9.0112999999999999E-2</c:v>
                </c:pt>
                <c:pt idx="6032">
                  <c:v>8.6058999999999997E-2</c:v>
                </c:pt>
                <c:pt idx="6033">
                  <c:v>9.2006999999999992E-2</c:v>
                </c:pt>
                <c:pt idx="6034">
                  <c:v>7.6850000000000002E-2</c:v>
                </c:pt>
                <c:pt idx="6035">
                  <c:v>8.1391999999999992E-2</c:v>
                </c:pt>
                <c:pt idx="6036">
                  <c:v>9.1814999999999994E-2</c:v>
                </c:pt>
                <c:pt idx="6037">
                  <c:v>9.7207000000000002E-2</c:v>
                </c:pt>
                <c:pt idx="6038">
                  <c:v>0.11971000000000001</c:v>
                </c:pt>
                <c:pt idx="6039">
                  <c:v>0.14243799999999998</c:v>
                </c:pt>
                <c:pt idx="6040">
                  <c:v>0.15304299999999998</c:v>
                </c:pt>
                <c:pt idx="6041">
                  <c:v>0.15156500000000001</c:v>
                </c:pt>
                <c:pt idx="6042">
                  <c:v>0.18370799999999998</c:v>
                </c:pt>
                <c:pt idx="6043">
                  <c:v>0.183305</c:v>
                </c:pt>
                <c:pt idx="6044">
                  <c:v>0.20330499999999999</c:v>
                </c:pt>
                <c:pt idx="6045">
                  <c:v>0.19797000000000001</c:v>
                </c:pt>
                <c:pt idx="6046">
                  <c:v>0.19001299999999999</c:v>
                </c:pt>
                <c:pt idx="6047">
                  <c:v>0.21540499999999999</c:v>
                </c:pt>
                <c:pt idx="6048">
                  <c:v>0.23064699999999999</c:v>
                </c:pt>
                <c:pt idx="6049">
                  <c:v>0.23879199999999998</c:v>
                </c:pt>
                <c:pt idx="6050">
                  <c:v>0.26200299999999999</c:v>
                </c:pt>
                <c:pt idx="6051">
                  <c:v>0.277619</c:v>
                </c:pt>
                <c:pt idx="6052">
                  <c:v>0.307338</c:v>
                </c:pt>
                <c:pt idx="6053">
                  <c:v>0.32568599999999998</c:v>
                </c:pt>
                <c:pt idx="6054">
                  <c:v>0.34496000000000004</c:v>
                </c:pt>
                <c:pt idx="6055">
                  <c:v>0.34432099999999999</c:v>
                </c:pt>
                <c:pt idx="6056">
                  <c:v>0.35986699999999999</c:v>
                </c:pt>
                <c:pt idx="6057">
                  <c:v>0.35342699999999999</c:v>
                </c:pt>
                <c:pt idx="6058">
                  <c:v>0.37083899999999997</c:v>
                </c:pt>
                <c:pt idx="6059">
                  <c:v>0.36249799999999999</c:v>
                </c:pt>
                <c:pt idx="6060">
                  <c:v>0.34626000000000001</c:v>
                </c:pt>
                <c:pt idx="6061">
                  <c:v>0.347111</c:v>
                </c:pt>
                <c:pt idx="6062">
                  <c:v>0.328961</c:v>
                </c:pt>
                <c:pt idx="6063">
                  <c:v>0.36752599999999996</c:v>
                </c:pt>
                <c:pt idx="6064">
                  <c:v>0.35494699999999996</c:v>
                </c:pt>
                <c:pt idx="6065">
                  <c:v>0.34485000000000005</c:v>
                </c:pt>
                <c:pt idx="6066">
                  <c:v>0.33384599999999998</c:v>
                </c:pt>
                <c:pt idx="6067">
                  <c:v>0.32711399999999996</c:v>
                </c:pt>
                <c:pt idx="6068">
                  <c:v>0.29247400000000001</c:v>
                </c:pt>
                <c:pt idx="6069">
                  <c:v>0.27046399999999998</c:v>
                </c:pt>
                <c:pt idx="6070">
                  <c:v>0.23774299999999998</c:v>
                </c:pt>
                <c:pt idx="6071">
                  <c:v>0.23966299999999999</c:v>
                </c:pt>
                <c:pt idx="6072">
                  <c:v>0.21689599999999998</c:v>
                </c:pt>
                <c:pt idx="6073">
                  <c:v>0.190023</c:v>
                </c:pt>
                <c:pt idx="6074">
                  <c:v>0.17017199999999999</c:v>
                </c:pt>
                <c:pt idx="6075">
                  <c:v>0.16705</c:v>
                </c:pt>
                <c:pt idx="6076">
                  <c:v>0.15366199999999999</c:v>
                </c:pt>
                <c:pt idx="6077">
                  <c:v>0.13648399999999999</c:v>
                </c:pt>
                <c:pt idx="6078">
                  <c:v>0.12059000000000002</c:v>
                </c:pt>
                <c:pt idx="6079">
                  <c:v>0.121318</c:v>
                </c:pt>
                <c:pt idx="6080">
                  <c:v>0.11547099999999999</c:v>
                </c:pt>
                <c:pt idx="6081">
                  <c:v>0.119084</c:v>
                </c:pt>
                <c:pt idx="6082">
                  <c:v>0.11080000000000001</c:v>
                </c:pt>
                <c:pt idx="6083">
                  <c:v>0.10705000000000001</c:v>
                </c:pt>
                <c:pt idx="6084">
                  <c:v>9.9686999999999998E-2</c:v>
                </c:pt>
                <c:pt idx="6085">
                  <c:v>9.8071999999999993E-2</c:v>
                </c:pt>
                <c:pt idx="6086">
                  <c:v>9.5530000000000004E-2</c:v>
                </c:pt>
                <c:pt idx="6087">
                  <c:v>7.4803999999999995E-2</c:v>
                </c:pt>
                <c:pt idx="6088">
                  <c:v>7.4590999999999991E-2</c:v>
                </c:pt>
                <c:pt idx="6089">
                  <c:v>8.240299999999999E-2</c:v>
                </c:pt>
                <c:pt idx="6090">
                  <c:v>8.0064999999999997E-2</c:v>
                </c:pt>
                <c:pt idx="6091">
                  <c:v>0.11053</c:v>
                </c:pt>
                <c:pt idx="6092">
                  <c:v>0.121708</c:v>
                </c:pt>
                <c:pt idx="6093">
                  <c:v>0.12443299999999999</c:v>
                </c:pt>
                <c:pt idx="6094">
                  <c:v>0.12392599999999999</c:v>
                </c:pt>
                <c:pt idx="6095">
                  <c:v>0.125751</c:v>
                </c:pt>
                <c:pt idx="6096">
                  <c:v>0.137762</c:v>
                </c:pt>
                <c:pt idx="6097">
                  <c:v>0.169187</c:v>
                </c:pt>
                <c:pt idx="6098">
                  <c:v>0.22786099999999998</c:v>
                </c:pt>
                <c:pt idx="6099">
                  <c:v>0.23138499999999998</c:v>
                </c:pt>
                <c:pt idx="6100">
                  <c:v>0.233795</c:v>
                </c:pt>
                <c:pt idx="6101">
                  <c:v>0.22450799999999999</c:v>
                </c:pt>
                <c:pt idx="6102">
                  <c:v>0.246666</c:v>
                </c:pt>
                <c:pt idx="6103">
                  <c:v>0.23754799999999998</c:v>
                </c:pt>
                <c:pt idx="6104">
                  <c:v>0.24240699999999998</c:v>
                </c:pt>
                <c:pt idx="6105">
                  <c:v>0.24828299999999998</c:v>
                </c:pt>
                <c:pt idx="6106">
                  <c:v>0.236872</c:v>
                </c:pt>
                <c:pt idx="6107">
                  <c:v>0.22591000000000003</c:v>
                </c:pt>
                <c:pt idx="6108">
                  <c:v>0.22414000000000001</c:v>
                </c:pt>
                <c:pt idx="6109">
                  <c:v>0.21735299999999999</c:v>
                </c:pt>
                <c:pt idx="6110">
                  <c:v>0.22484799999999999</c:v>
                </c:pt>
                <c:pt idx="6111">
                  <c:v>0.22695399999999999</c:v>
                </c:pt>
                <c:pt idx="6112">
                  <c:v>0.23921799999999999</c:v>
                </c:pt>
                <c:pt idx="6113">
                  <c:v>0.229908</c:v>
                </c:pt>
                <c:pt idx="6114">
                  <c:v>0.21401899999999999</c:v>
                </c:pt>
                <c:pt idx="6115">
                  <c:v>0.20696499999999998</c:v>
                </c:pt>
                <c:pt idx="6116">
                  <c:v>0.18770799999999999</c:v>
                </c:pt>
                <c:pt idx="6117">
                  <c:v>0.17963299999999999</c:v>
                </c:pt>
                <c:pt idx="6118">
                  <c:v>0.16971600000000001</c:v>
                </c:pt>
                <c:pt idx="6119">
                  <c:v>0.15843299999999999</c:v>
                </c:pt>
                <c:pt idx="6120">
                  <c:v>0.150257</c:v>
                </c:pt>
                <c:pt idx="6121">
                  <c:v>0.13775599999999999</c:v>
                </c:pt>
                <c:pt idx="6122">
                  <c:v>0.129214</c:v>
                </c:pt>
                <c:pt idx="6123">
                  <c:v>0.13021199999999999</c:v>
                </c:pt>
                <c:pt idx="6124">
                  <c:v>0.11993000000000001</c:v>
                </c:pt>
                <c:pt idx="6125">
                  <c:v>0.10891099999999999</c:v>
                </c:pt>
                <c:pt idx="6126">
                  <c:v>0.108706</c:v>
                </c:pt>
                <c:pt idx="6127">
                  <c:v>0.101741</c:v>
                </c:pt>
                <c:pt idx="6128">
                  <c:v>9.6832000000000001E-2</c:v>
                </c:pt>
                <c:pt idx="6129">
                  <c:v>0.100852</c:v>
                </c:pt>
                <c:pt idx="6130">
                  <c:v>0.100576</c:v>
                </c:pt>
                <c:pt idx="6131">
                  <c:v>9.2810999999999991E-2</c:v>
                </c:pt>
                <c:pt idx="6132">
                  <c:v>7.9303999999999999E-2</c:v>
                </c:pt>
                <c:pt idx="6133">
                  <c:v>0.10643000000000001</c:v>
                </c:pt>
                <c:pt idx="6134">
                  <c:v>0.11213000000000001</c:v>
                </c:pt>
                <c:pt idx="6135">
                  <c:v>9.9903999999999993E-2</c:v>
                </c:pt>
                <c:pt idx="6136">
                  <c:v>9.3233999999999997E-2</c:v>
                </c:pt>
                <c:pt idx="6137">
                  <c:v>9.1913999999999996E-2</c:v>
                </c:pt>
                <c:pt idx="6138">
                  <c:v>8.9340000000000003E-2</c:v>
                </c:pt>
                <c:pt idx="6139">
                  <c:v>9.7387000000000001E-2</c:v>
                </c:pt>
                <c:pt idx="6140">
                  <c:v>8.7867000000000001E-2</c:v>
                </c:pt>
                <c:pt idx="6141">
                  <c:v>7.8669000000000003E-2</c:v>
                </c:pt>
                <c:pt idx="6142">
                  <c:v>7.5721999999999998E-2</c:v>
                </c:pt>
                <c:pt idx="6143">
                  <c:v>7.0646E-2</c:v>
                </c:pt>
                <c:pt idx="6144">
                  <c:v>6.1885999999999997E-2</c:v>
                </c:pt>
                <c:pt idx="6145">
                  <c:v>6.6714999999999997E-2</c:v>
                </c:pt>
                <c:pt idx="6146">
                  <c:v>7.5552999999999995E-2</c:v>
                </c:pt>
                <c:pt idx="6147">
                  <c:v>7.2481999999999991E-2</c:v>
                </c:pt>
                <c:pt idx="6148">
                  <c:v>7.8770999999999994E-2</c:v>
                </c:pt>
                <c:pt idx="6149">
                  <c:v>7.2817999999999994E-2</c:v>
                </c:pt>
                <c:pt idx="6150">
                  <c:v>6.8502999999999994E-2</c:v>
                </c:pt>
                <c:pt idx="6151">
                  <c:v>7.9288999999999998E-2</c:v>
                </c:pt>
                <c:pt idx="6152">
                  <c:v>7.0205000000000004E-2</c:v>
                </c:pt>
                <c:pt idx="6153">
                  <c:v>6.7362999999999992E-2</c:v>
                </c:pt>
                <c:pt idx="6154">
                  <c:v>6.2793000000000002E-2</c:v>
                </c:pt>
                <c:pt idx="6155">
                  <c:v>6.8696999999999994E-2</c:v>
                </c:pt>
                <c:pt idx="6156">
                  <c:v>5.5177999999999998E-2</c:v>
                </c:pt>
                <c:pt idx="6157">
                  <c:v>5.5953999999999997E-2</c:v>
                </c:pt>
                <c:pt idx="6158">
                  <c:v>5.3796999999999998E-2</c:v>
                </c:pt>
                <c:pt idx="6159">
                  <c:v>5.2680000000000005E-2</c:v>
                </c:pt>
                <c:pt idx="6160">
                  <c:v>4.4680999999999998E-2</c:v>
                </c:pt>
                <c:pt idx="6161">
                  <c:v>4.3810000000000002E-2</c:v>
                </c:pt>
                <c:pt idx="6162">
                  <c:v>3.6990000000000002E-2</c:v>
                </c:pt>
                <c:pt idx="6163">
                  <c:v>3.7755999999999998E-2</c:v>
                </c:pt>
                <c:pt idx="6164">
                  <c:v>2.9968999999999999E-2</c:v>
                </c:pt>
                <c:pt idx="6165">
                  <c:v>2.4774999999999998E-2</c:v>
                </c:pt>
                <c:pt idx="6166">
                  <c:v>3.7080999999999996E-2</c:v>
                </c:pt>
                <c:pt idx="6167">
                  <c:v>3.9243E-2</c:v>
                </c:pt>
                <c:pt idx="6168">
                  <c:v>3.8041999999999999E-2</c:v>
                </c:pt>
                <c:pt idx="6169">
                  <c:v>3.5747999999999995E-2</c:v>
                </c:pt>
                <c:pt idx="6170">
                  <c:v>3.4655999999999999E-2</c:v>
                </c:pt>
                <c:pt idx="6171">
                  <c:v>2.8570000000000002E-2</c:v>
                </c:pt>
                <c:pt idx="6172">
                  <c:v>2.9853999999999999E-2</c:v>
                </c:pt>
                <c:pt idx="6173">
                  <c:v>3.0088999999999998E-2</c:v>
                </c:pt>
                <c:pt idx="6174">
                  <c:v>6.8490000000000009E-2</c:v>
                </c:pt>
                <c:pt idx="6175">
                  <c:v>8.7834999999999996E-2</c:v>
                </c:pt>
                <c:pt idx="6176">
                  <c:v>9.6401000000000001E-2</c:v>
                </c:pt>
                <c:pt idx="6177">
                  <c:v>0.115176</c:v>
                </c:pt>
                <c:pt idx="6178">
                  <c:v>0.113853</c:v>
                </c:pt>
                <c:pt idx="6179">
                  <c:v>0.125609</c:v>
                </c:pt>
                <c:pt idx="6180">
                  <c:v>0.129219</c:v>
                </c:pt>
                <c:pt idx="6181">
                  <c:v>0.12002199999999999</c:v>
                </c:pt>
                <c:pt idx="6182">
                  <c:v>0.12231299999999999</c:v>
                </c:pt>
                <c:pt idx="6183">
                  <c:v>0.109876</c:v>
                </c:pt>
                <c:pt idx="6184">
                  <c:v>0.11377699999999999</c:v>
                </c:pt>
                <c:pt idx="6185">
                  <c:v>0.10878299999999999</c:v>
                </c:pt>
                <c:pt idx="6186">
                  <c:v>0.10989499999999999</c:v>
                </c:pt>
                <c:pt idx="6187">
                  <c:v>0.104752</c:v>
                </c:pt>
                <c:pt idx="6188">
                  <c:v>0.11472299999999999</c:v>
                </c:pt>
                <c:pt idx="6189">
                  <c:v>0.10203799999999999</c:v>
                </c:pt>
                <c:pt idx="6190">
                  <c:v>8.9593999999999993E-2</c:v>
                </c:pt>
                <c:pt idx="6191">
                  <c:v>7.7091999999999994E-2</c:v>
                </c:pt>
                <c:pt idx="6192">
                  <c:v>6.9308999999999996E-2</c:v>
                </c:pt>
                <c:pt idx="6193">
                  <c:v>6.7031999999999994E-2</c:v>
                </c:pt>
                <c:pt idx="6194">
                  <c:v>8.2152000000000003E-2</c:v>
                </c:pt>
                <c:pt idx="6195">
                  <c:v>7.639399999999999E-2</c:v>
                </c:pt>
                <c:pt idx="6196">
                  <c:v>7.5726000000000002E-2</c:v>
                </c:pt>
                <c:pt idx="6197">
                  <c:v>9.3660999999999994E-2</c:v>
                </c:pt>
                <c:pt idx="6198">
                  <c:v>0.109597</c:v>
                </c:pt>
                <c:pt idx="6199">
                  <c:v>0.114911</c:v>
                </c:pt>
                <c:pt idx="6200">
                  <c:v>0.10398399999999999</c:v>
                </c:pt>
                <c:pt idx="6201">
                  <c:v>0.115311</c:v>
                </c:pt>
                <c:pt idx="6202">
                  <c:v>0.10608899999999999</c:v>
                </c:pt>
                <c:pt idx="6203">
                  <c:v>0.11405599999999999</c:v>
                </c:pt>
                <c:pt idx="6204">
                  <c:v>0.10127799999999999</c:v>
                </c:pt>
                <c:pt idx="6205">
                  <c:v>0.10287399999999999</c:v>
                </c:pt>
                <c:pt idx="6206">
                  <c:v>8.8311000000000001E-2</c:v>
                </c:pt>
                <c:pt idx="6207">
                  <c:v>8.1428E-2</c:v>
                </c:pt>
                <c:pt idx="6208">
                  <c:v>7.2636999999999993E-2</c:v>
                </c:pt>
                <c:pt idx="6209">
                  <c:v>6.3558999999999991E-2</c:v>
                </c:pt>
                <c:pt idx="6210">
                  <c:v>7.3216000000000003E-2</c:v>
                </c:pt>
                <c:pt idx="6211">
                  <c:v>6.4865999999999993E-2</c:v>
                </c:pt>
                <c:pt idx="6212">
                  <c:v>5.3705999999999997E-2</c:v>
                </c:pt>
                <c:pt idx="6213">
                  <c:v>4.7470999999999999E-2</c:v>
                </c:pt>
                <c:pt idx="6214">
                  <c:v>5.0320999999999998E-2</c:v>
                </c:pt>
                <c:pt idx="6215">
                  <c:v>4.2428E-2</c:v>
                </c:pt>
                <c:pt idx="6216">
                  <c:v>4.0024999999999998E-2</c:v>
                </c:pt>
                <c:pt idx="6217">
                  <c:v>3.3995999999999998E-2</c:v>
                </c:pt>
                <c:pt idx="6218">
                  <c:v>5.0671000000000001E-2</c:v>
                </c:pt>
                <c:pt idx="6219">
                  <c:v>3.9763E-2</c:v>
                </c:pt>
                <c:pt idx="6220">
                  <c:v>3.6730000000000006E-2</c:v>
                </c:pt>
                <c:pt idx="6221">
                  <c:v>3.4352000000000001E-2</c:v>
                </c:pt>
                <c:pt idx="6222">
                  <c:v>3.8800000000000001E-2</c:v>
                </c:pt>
                <c:pt idx="6223">
                  <c:v>3.5226E-2</c:v>
                </c:pt>
                <c:pt idx="6224">
                  <c:v>3.1167E-2</c:v>
                </c:pt>
                <c:pt idx="6225">
                  <c:v>3.0615999999999997E-2</c:v>
                </c:pt>
                <c:pt idx="6226">
                  <c:v>2.9193E-2</c:v>
                </c:pt>
                <c:pt idx="6227">
                  <c:v>2.4697E-2</c:v>
                </c:pt>
                <c:pt idx="6228">
                  <c:v>3.6770000000000004E-2</c:v>
                </c:pt>
                <c:pt idx="6229">
                  <c:v>5.7523999999999999E-2</c:v>
                </c:pt>
                <c:pt idx="6230">
                  <c:v>6.2021E-2</c:v>
                </c:pt>
                <c:pt idx="6231">
                  <c:v>5.6298999999999995E-2</c:v>
                </c:pt>
                <c:pt idx="6232">
                  <c:v>4.9077999999999997E-2</c:v>
                </c:pt>
                <c:pt idx="6233">
                  <c:v>7.1303999999999992E-2</c:v>
                </c:pt>
                <c:pt idx="6234">
                  <c:v>6.2606999999999996E-2</c:v>
                </c:pt>
                <c:pt idx="6235">
                  <c:v>5.8513999999999997E-2</c:v>
                </c:pt>
                <c:pt idx="6236">
                  <c:v>5.5293999999999996E-2</c:v>
                </c:pt>
                <c:pt idx="6237">
                  <c:v>4.9200000000000001E-2</c:v>
                </c:pt>
                <c:pt idx="6238">
                  <c:v>5.1460000000000006E-2</c:v>
                </c:pt>
                <c:pt idx="6239">
                  <c:v>4.9727E-2</c:v>
                </c:pt>
                <c:pt idx="6240">
                  <c:v>4.6950000000000006E-2</c:v>
                </c:pt>
                <c:pt idx="6241">
                  <c:v>3.9111E-2</c:v>
                </c:pt>
                <c:pt idx="6242">
                  <c:v>3.9785999999999995E-2</c:v>
                </c:pt>
                <c:pt idx="6243">
                  <c:v>3.4847999999999997E-2</c:v>
                </c:pt>
                <c:pt idx="6244">
                  <c:v>2.9245999999999998E-2</c:v>
                </c:pt>
                <c:pt idx="6245">
                  <c:v>2.3573E-2</c:v>
                </c:pt>
                <c:pt idx="6246">
                  <c:v>1.9258000000000001E-2</c:v>
                </c:pt>
                <c:pt idx="6247">
                  <c:v>1.6237999999999999E-2</c:v>
                </c:pt>
                <c:pt idx="6248">
                  <c:v>1.1817999999999999E-2</c:v>
                </c:pt>
                <c:pt idx="6249">
                  <c:v>9.3949999999999988E-3</c:v>
                </c:pt>
                <c:pt idx="6250">
                  <c:v>8.3940000000000004E-3</c:v>
                </c:pt>
                <c:pt idx="6251">
                  <c:v>6.7729999999999995E-3</c:v>
                </c:pt>
                <c:pt idx="6252">
                  <c:v>6.6579999999999999E-3</c:v>
                </c:pt>
                <c:pt idx="6253">
                  <c:v>5.7789999999999994E-3</c:v>
                </c:pt>
                <c:pt idx="6254">
                  <c:v>5.489E-3</c:v>
                </c:pt>
                <c:pt idx="6255">
                  <c:v>4.6689999999999995E-3</c:v>
                </c:pt>
                <c:pt idx="6256">
                  <c:v>4.0689999999999997E-3</c:v>
                </c:pt>
                <c:pt idx="6257">
                  <c:v>3.5000000000000001E-3</c:v>
                </c:pt>
                <c:pt idx="6258">
                  <c:v>2.6979999999999999E-3</c:v>
                </c:pt>
                <c:pt idx="6259">
                  <c:v>1.3929999999999999E-3</c:v>
                </c:pt>
                <c:pt idx="6260">
                  <c:v>6.9000000000000008E-4</c:v>
                </c:pt>
                <c:pt idx="6261">
                  <c:v>6.4000000000000005E-4</c:v>
                </c:pt>
                <c:pt idx="6262">
                  <c:v>2.0369999999999997E-3</c:v>
                </c:pt>
                <c:pt idx="6263">
                  <c:v>1.8569999999999999E-3</c:v>
                </c:pt>
                <c:pt idx="6264">
                  <c:v>2.385E-3</c:v>
                </c:pt>
                <c:pt idx="6265">
                  <c:v>4.084E-3</c:v>
                </c:pt>
                <c:pt idx="6266">
                  <c:v>9.3729999999999994E-3</c:v>
                </c:pt>
                <c:pt idx="6267">
                  <c:v>1.6080999999999998E-2</c:v>
                </c:pt>
                <c:pt idx="6268">
                  <c:v>1.5896E-2</c:v>
                </c:pt>
                <c:pt idx="6269">
                  <c:v>1.1363E-2</c:v>
                </c:pt>
                <c:pt idx="6270">
                  <c:v>1.7998E-2</c:v>
                </c:pt>
                <c:pt idx="6271">
                  <c:v>1.6281999999999998E-2</c:v>
                </c:pt>
                <c:pt idx="6272">
                  <c:v>2.4125999999999998E-2</c:v>
                </c:pt>
                <c:pt idx="6273">
                  <c:v>2.0167999999999998E-2</c:v>
                </c:pt>
                <c:pt idx="6274">
                  <c:v>2.5240000000000002E-2</c:v>
                </c:pt>
                <c:pt idx="6275">
                  <c:v>2.1482999999999999E-2</c:v>
                </c:pt>
                <c:pt idx="6276">
                  <c:v>1.7183999999999998E-2</c:v>
                </c:pt>
                <c:pt idx="6277">
                  <c:v>1.5290000000000002E-2</c:v>
                </c:pt>
                <c:pt idx="6278">
                  <c:v>2.1124E-2</c:v>
                </c:pt>
                <c:pt idx="6279">
                  <c:v>2.1183999999999998E-2</c:v>
                </c:pt>
                <c:pt idx="6280">
                  <c:v>2.0687999999999998E-2</c:v>
                </c:pt>
                <c:pt idx="6281">
                  <c:v>2.5215999999999999E-2</c:v>
                </c:pt>
                <c:pt idx="6282">
                  <c:v>2.4686E-2</c:v>
                </c:pt>
                <c:pt idx="6283">
                  <c:v>2.3290000000000002E-2</c:v>
                </c:pt>
                <c:pt idx="6284">
                  <c:v>2.3275000000000001E-2</c:v>
                </c:pt>
                <c:pt idx="6285">
                  <c:v>1.9550999999999999E-2</c:v>
                </c:pt>
                <c:pt idx="6286">
                  <c:v>1.6633999999999999E-2</c:v>
                </c:pt>
                <c:pt idx="6287">
                  <c:v>1.9229E-2</c:v>
                </c:pt>
                <c:pt idx="6288">
                  <c:v>1.4761999999999999E-2</c:v>
                </c:pt>
                <c:pt idx="6289">
                  <c:v>1.1805E-2</c:v>
                </c:pt>
                <c:pt idx="6290">
                  <c:v>1.2725E-2</c:v>
                </c:pt>
                <c:pt idx="6291">
                  <c:v>9.637999999999999E-3</c:v>
                </c:pt>
                <c:pt idx="6292">
                  <c:v>7.4479999999999998E-3</c:v>
                </c:pt>
                <c:pt idx="6293">
                  <c:v>5.9459999999999999E-3</c:v>
                </c:pt>
                <c:pt idx="6294">
                  <c:v>5.757E-3</c:v>
                </c:pt>
                <c:pt idx="6295">
                  <c:v>4.9849999999999998E-3</c:v>
                </c:pt>
                <c:pt idx="6296">
                  <c:v>5.2000000000000006E-3</c:v>
                </c:pt>
                <c:pt idx="6297">
                  <c:v>3.9579999999999997E-3</c:v>
                </c:pt>
                <c:pt idx="6298">
                  <c:v>2.575E-3</c:v>
                </c:pt>
                <c:pt idx="6299">
                  <c:v>4.6829999999999997E-3</c:v>
                </c:pt>
                <c:pt idx="6300">
                  <c:v>3.934E-3</c:v>
                </c:pt>
                <c:pt idx="6301">
                  <c:v>2.5119999999999999E-3</c:v>
                </c:pt>
                <c:pt idx="6302">
                  <c:v>2.0119999999999999E-3</c:v>
                </c:pt>
                <c:pt idx="6303">
                  <c:v>1.4900000000000002E-3</c:v>
                </c:pt>
                <c:pt idx="6304">
                  <c:v>1.4709999999999999E-3</c:v>
                </c:pt>
                <c:pt idx="6305">
                  <c:v>1.5009999999999999E-3</c:v>
                </c:pt>
                <c:pt idx="6306">
                  <c:v>1.751E-3</c:v>
                </c:pt>
                <c:pt idx="6307">
                  <c:v>1.2690000000000002E-2</c:v>
                </c:pt>
                <c:pt idx="6308">
                  <c:v>1.4841E-2</c:v>
                </c:pt>
                <c:pt idx="6309">
                  <c:v>1.3611999999999999E-2</c:v>
                </c:pt>
                <c:pt idx="6310">
                  <c:v>1.3757E-2</c:v>
                </c:pt>
                <c:pt idx="6311">
                  <c:v>2.9429E-2</c:v>
                </c:pt>
                <c:pt idx="6312">
                  <c:v>3.8105E-2</c:v>
                </c:pt>
                <c:pt idx="6313">
                  <c:v>5.2665999999999998E-2</c:v>
                </c:pt>
                <c:pt idx="6314">
                  <c:v>6.1194999999999999E-2</c:v>
                </c:pt>
                <c:pt idx="6315">
                  <c:v>6.8360000000000004E-2</c:v>
                </c:pt>
                <c:pt idx="6316">
                  <c:v>6.7548999999999998E-2</c:v>
                </c:pt>
                <c:pt idx="6317">
                  <c:v>7.028899999999999E-2</c:v>
                </c:pt>
                <c:pt idx="6318">
                  <c:v>7.6887999999999998E-2</c:v>
                </c:pt>
                <c:pt idx="6319">
                  <c:v>6.7267999999999994E-2</c:v>
                </c:pt>
                <c:pt idx="6320">
                  <c:v>7.9635999999999998E-2</c:v>
                </c:pt>
                <c:pt idx="6321">
                  <c:v>7.6139999999999999E-2</c:v>
                </c:pt>
                <c:pt idx="6322">
                  <c:v>7.3777999999999996E-2</c:v>
                </c:pt>
                <c:pt idx="6323">
                  <c:v>6.5165000000000001E-2</c:v>
                </c:pt>
                <c:pt idx="6324">
                  <c:v>6.1482999999999996E-2</c:v>
                </c:pt>
                <c:pt idx="6325">
                  <c:v>5.8956999999999996E-2</c:v>
                </c:pt>
                <c:pt idx="6326">
                  <c:v>5.3520999999999999E-2</c:v>
                </c:pt>
                <c:pt idx="6327">
                  <c:v>7.7343999999999996E-2</c:v>
                </c:pt>
                <c:pt idx="6328">
                  <c:v>8.3960000000000007E-2</c:v>
                </c:pt>
                <c:pt idx="6329">
                  <c:v>9.6397999999999998E-2</c:v>
                </c:pt>
                <c:pt idx="6330">
                  <c:v>9.3005999999999991E-2</c:v>
                </c:pt>
                <c:pt idx="6331">
                  <c:v>8.7376999999999996E-2</c:v>
                </c:pt>
                <c:pt idx="6332">
                  <c:v>7.6277999999999999E-2</c:v>
                </c:pt>
                <c:pt idx="6333">
                  <c:v>6.9468000000000002E-2</c:v>
                </c:pt>
                <c:pt idx="6334">
                  <c:v>7.2561E-2</c:v>
                </c:pt>
                <c:pt idx="6335">
                  <c:v>0.10220599999999999</c:v>
                </c:pt>
                <c:pt idx="6336">
                  <c:v>9.3270999999999993E-2</c:v>
                </c:pt>
                <c:pt idx="6337">
                  <c:v>8.5100999999999996E-2</c:v>
                </c:pt>
                <c:pt idx="6338">
                  <c:v>7.1286000000000002E-2</c:v>
                </c:pt>
                <c:pt idx="6339">
                  <c:v>7.7114000000000002E-2</c:v>
                </c:pt>
                <c:pt idx="6340">
                  <c:v>6.9683999999999996E-2</c:v>
                </c:pt>
                <c:pt idx="6341">
                  <c:v>5.9275999999999995E-2</c:v>
                </c:pt>
                <c:pt idx="6342">
                  <c:v>5.0885E-2</c:v>
                </c:pt>
                <c:pt idx="6343">
                  <c:v>4.0958000000000001E-2</c:v>
                </c:pt>
                <c:pt idx="6344">
                  <c:v>3.5331000000000001E-2</c:v>
                </c:pt>
                <c:pt idx="6345">
                  <c:v>3.5591999999999999E-2</c:v>
                </c:pt>
                <c:pt idx="6346">
                  <c:v>4.1930000000000002E-2</c:v>
                </c:pt>
                <c:pt idx="6347">
                  <c:v>3.6377E-2</c:v>
                </c:pt>
                <c:pt idx="6348">
                  <c:v>3.0630999999999999E-2</c:v>
                </c:pt>
                <c:pt idx="6349">
                  <c:v>2.9432E-2</c:v>
                </c:pt>
                <c:pt idx="6350">
                  <c:v>2.6250000000000002E-2</c:v>
                </c:pt>
                <c:pt idx="6351">
                  <c:v>3.8817999999999998E-2</c:v>
                </c:pt>
                <c:pt idx="6352">
                  <c:v>4.7784E-2</c:v>
                </c:pt>
                <c:pt idx="6353">
                  <c:v>6.7832000000000003E-2</c:v>
                </c:pt>
                <c:pt idx="6354">
                  <c:v>7.2941999999999993E-2</c:v>
                </c:pt>
                <c:pt idx="6355">
                  <c:v>7.4872999999999995E-2</c:v>
                </c:pt>
                <c:pt idx="6356">
                  <c:v>7.1244000000000002E-2</c:v>
                </c:pt>
                <c:pt idx="6357">
                  <c:v>6.6201999999999997E-2</c:v>
                </c:pt>
                <c:pt idx="6358">
                  <c:v>8.2270999999999997E-2</c:v>
                </c:pt>
                <c:pt idx="6359">
                  <c:v>8.4738999999999995E-2</c:v>
                </c:pt>
                <c:pt idx="6360">
                  <c:v>8.5597999999999994E-2</c:v>
                </c:pt>
                <c:pt idx="6361">
                  <c:v>7.9270999999999994E-2</c:v>
                </c:pt>
                <c:pt idx="6362">
                  <c:v>6.8553000000000003E-2</c:v>
                </c:pt>
                <c:pt idx="6363">
                  <c:v>6.0016E-2</c:v>
                </c:pt>
                <c:pt idx="6364">
                  <c:v>5.5444E-2</c:v>
                </c:pt>
                <c:pt idx="6365">
                  <c:v>4.4823999999999996E-2</c:v>
                </c:pt>
                <c:pt idx="6366">
                  <c:v>4.2037999999999999E-2</c:v>
                </c:pt>
                <c:pt idx="6367">
                  <c:v>3.6997999999999996E-2</c:v>
                </c:pt>
                <c:pt idx="6368">
                  <c:v>2.7370999999999999E-2</c:v>
                </c:pt>
                <c:pt idx="6369">
                  <c:v>2.6485999999999999E-2</c:v>
                </c:pt>
                <c:pt idx="6370">
                  <c:v>2.2513999999999999E-2</c:v>
                </c:pt>
                <c:pt idx="6371">
                  <c:v>1.6964E-2</c:v>
                </c:pt>
                <c:pt idx="6372">
                  <c:v>1.6542999999999999E-2</c:v>
                </c:pt>
                <c:pt idx="6373">
                  <c:v>1.4584999999999999E-2</c:v>
                </c:pt>
                <c:pt idx="6374">
                  <c:v>1.2142999999999999E-2</c:v>
                </c:pt>
                <c:pt idx="6375">
                  <c:v>2.2574E-2</c:v>
                </c:pt>
                <c:pt idx="6376">
                  <c:v>1.5810000000000001E-2</c:v>
                </c:pt>
                <c:pt idx="6377">
                  <c:v>1.2105999999999999E-2</c:v>
                </c:pt>
                <c:pt idx="6378">
                  <c:v>1.4201E-2</c:v>
                </c:pt>
                <c:pt idx="6379">
                  <c:v>1.2707999999999999E-2</c:v>
                </c:pt>
                <c:pt idx="6380">
                  <c:v>1.2487999999999999E-2</c:v>
                </c:pt>
                <c:pt idx="6381">
                  <c:v>9.2479999999999993E-3</c:v>
                </c:pt>
                <c:pt idx="6382">
                  <c:v>7.358E-3</c:v>
                </c:pt>
                <c:pt idx="6383">
                  <c:v>6.3549999999999995E-3</c:v>
                </c:pt>
                <c:pt idx="6384">
                  <c:v>7.7709999999999993E-3</c:v>
                </c:pt>
                <c:pt idx="6385">
                  <c:v>8.0260000000000001E-3</c:v>
                </c:pt>
                <c:pt idx="6386">
                  <c:v>9.9319999999999999E-3</c:v>
                </c:pt>
                <c:pt idx="6387">
                  <c:v>9.6790000000000001E-3</c:v>
                </c:pt>
                <c:pt idx="6388">
                  <c:v>1.4610999999999999E-2</c:v>
                </c:pt>
                <c:pt idx="6389">
                  <c:v>1.4560999999999999E-2</c:v>
                </c:pt>
                <c:pt idx="6390">
                  <c:v>1.4712999999999999E-2</c:v>
                </c:pt>
                <c:pt idx="6391">
                  <c:v>1.1970999999999999E-2</c:v>
                </c:pt>
                <c:pt idx="6392">
                  <c:v>1.4254999999999999E-2</c:v>
                </c:pt>
                <c:pt idx="6393">
                  <c:v>1.1424E-2</c:v>
                </c:pt>
                <c:pt idx="6394">
                  <c:v>1.1989E-2</c:v>
                </c:pt>
                <c:pt idx="6395">
                  <c:v>9.9220000000000003E-3</c:v>
                </c:pt>
                <c:pt idx="6396">
                  <c:v>1.0293999999999999E-2</c:v>
                </c:pt>
                <c:pt idx="6397">
                  <c:v>1.1975E-2</c:v>
                </c:pt>
                <c:pt idx="6398">
                  <c:v>1.5782999999999998E-2</c:v>
                </c:pt>
                <c:pt idx="6399">
                  <c:v>1.8304000000000001E-2</c:v>
                </c:pt>
                <c:pt idx="6400">
                  <c:v>2.1786E-2</c:v>
                </c:pt>
                <c:pt idx="6401">
                  <c:v>2.8257999999999998E-2</c:v>
                </c:pt>
                <c:pt idx="6402">
                  <c:v>2.9856999999999998E-2</c:v>
                </c:pt>
                <c:pt idx="6403">
                  <c:v>2.7798E-2</c:v>
                </c:pt>
                <c:pt idx="6404">
                  <c:v>2.6203999999999998E-2</c:v>
                </c:pt>
                <c:pt idx="6405">
                  <c:v>2.7674999999999998E-2</c:v>
                </c:pt>
                <c:pt idx="6406">
                  <c:v>4.1295999999999999E-2</c:v>
                </c:pt>
                <c:pt idx="6407">
                  <c:v>4.2948E-2</c:v>
                </c:pt>
                <c:pt idx="6408">
                  <c:v>4.0390999999999996E-2</c:v>
                </c:pt>
                <c:pt idx="6409">
                  <c:v>3.7308999999999995E-2</c:v>
                </c:pt>
                <c:pt idx="6410">
                  <c:v>3.1531999999999998E-2</c:v>
                </c:pt>
                <c:pt idx="6411">
                  <c:v>3.0453999999999998E-2</c:v>
                </c:pt>
                <c:pt idx="6412">
                  <c:v>2.7344999999999998E-2</c:v>
                </c:pt>
                <c:pt idx="6413">
                  <c:v>2.6150000000000003E-2</c:v>
                </c:pt>
                <c:pt idx="6414">
                  <c:v>2.4666E-2</c:v>
                </c:pt>
                <c:pt idx="6415">
                  <c:v>2.4403999999999999E-2</c:v>
                </c:pt>
                <c:pt idx="6416">
                  <c:v>2.4303999999999999E-2</c:v>
                </c:pt>
                <c:pt idx="6417">
                  <c:v>6.8037E-2</c:v>
                </c:pt>
                <c:pt idx="6418">
                  <c:v>6.1430000000000005E-2</c:v>
                </c:pt>
                <c:pt idx="6419">
                  <c:v>5.4307999999999995E-2</c:v>
                </c:pt>
                <c:pt idx="6420">
                  <c:v>4.9075000000000001E-2</c:v>
                </c:pt>
                <c:pt idx="6421">
                  <c:v>4.4156999999999995E-2</c:v>
                </c:pt>
                <c:pt idx="6422">
                  <c:v>4.1658000000000001E-2</c:v>
                </c:pt>
                <c:pt idx="6423">
                  <c:v>3.6845999999999997E-2</c:v>
                </c:pt>
                <c:pt idx="6424">
                  <c:v>3.1125E-2</c:v>
                </c:pt>
                <c:pt idx="6425">
                  <c:v>2.4780000000000003E-2</c:v>
                </c:pt>
                <c:pt idx="6426">
                  <c:v>2.0503E-2</c:v>
                </c:pt>
                <c:pt idx="6427">
                  <c:v>1.7506000000000001E-2</c:v>
                </c:pt>
                <c:pt idx="6428">
                  <c:v>3.2667000000000002E-2</c:v>
                </c:pt>
                <c:pt idx="6429">
                  <c:v>2.4920000000000001E-2</c:v>
                </c:pt>
                <c:pt idx="6430">
                  <c:v>2.1339E-2</c:v>
                </c:pt>
                <c:pt idx="6431">
                  <c:v>2.2421E-2</c:v>
                </c:pt>
                <c:pt idx="6432">
                  <c:v>2.4570999999999999E-2</c:v>
                </c:pt>
                <c:pt idx="6433">
                  <c:v>2.4117E-2</c:v>
                </c:pt>
                <c:pt idx="6434">
                  <c:v>2.6567999999999998E-2</c:v>
                </c:pt>
                <c:pt idx="6435">
                  <c:v>2.3001999999999998E-2</c:v>
                </c:pt>
                <c:pt idx="6436">
                  <c:v>2.3210000000000001E-2</c:v>
                </c:pt>
                <c:pt idx="6437">
                  <c:v>2.5189E-2</c:v>
                </c:pt>
                <c:pt idx="6438">
                  <c:v>2.0523E-2</c:v>
                </c:pt>
                <c:pt idx="6439">
                  <c:v>1.6981E-2</c:v>
                </c:pt>
                <c:pt idx="6440">
                  <c:v>1.6115999999999998E-2</c:v>
                </c:pt>
                <c:pt idx="6441">
                  <c:v>1.7650000000000002E-2</c:v>
                </c:pt>
                <c:pt idx="6442">
                  <c:v>1.8280999999999999E-2</c:v>
                </c:pt>
                <c:pt idx="6443">
                  <c:v>2.2171E-2</c:v>
                </c:pt>
                <c:pt idx="6444">
                  <c:v>2.2168999999999998E-2</c:v>
                </c:pt>
                <c:pt idx="6445">
                  <c:v>2.3918999999999999E-2</c:v>
                </c:pt>
                <c:pt idx="6446">
                  <c:v>2.5423999999999999E-2</c:v>
                </c:pt>
                <c:pt idx="6447">
                  <c:v>2.4048E-2</c:v>
                </c:pt>
                <c:pt idx="6448">
                  <c:v>2.2175E-2</c:v>
                </c:pt>
                <c:pt idx="6449">
                  <c:v>3.5247000000000001E-2</c:v>
                </c:pt>
                <c:pt idx="6450">
                  <c:v>3.7046999999999997E-2</c:v>
                </c:pt>
                <c:pt idx="6451">
                  <c:v>3.8706999999999998E-2</c:v>
                </c:pt>
                <c:pt idx="6452">
                  <c:v>3.1900000000000005E-2</c:v>
                </c:pt>
                <c:pt idx="6453">
                  <c:v>3.4000999999999997E-2</c:v>
                </c:pt>
                <c:pt idx="6454">
                  <c:v>2.7066E-2</c:v>
                </c:pt>
                <c:pt idx="6455">
                  <c:v>4.7560999999999999E-2</c:v>
                </c:pt>
                <c:pt idx="6456">
                  <c:v>4.8673000000000001E-2</c:v>
                </c:pt>
                <c:pt idx="6457">
                  <c:v>5.6260999999999999E-2</c:v>
                </c:pt>
                <c:pt idx="6458">
                  <c:v>4.9034999999999995E-2</c:v>
                </c:pt>
                <c:pt idx="6459">
                  <c:v>4.0135999999999998E-2</c:v>
                </c:pt>
                <c:pt idx="6460">
                  <c:v>2.8943999999999998E-2</c:v>
                </c:pt>
                <c:pt idx="6461">
                  <c:v>2.3091E-2</c:v>
                </c:pt>
                <c:pt idx="6462">
                  <c:v>3.2673000000000001E-2</c:v>
                </c:pt>
                <c:pt idx="6463">
                  <c:v>2.8351999999999999E-2</c:v>
                </c:pt>
                <c:pt idx="6464">
                  <c:v>2.9270000000000001E-2</c:v>
                </c:pt>
                <c:pt idx="6465">
                  <c:v>2.4461999999999998E-2</c:v>
                </c:pt>
                <c:pt idx="6466">
                  <c:v>2.4353999999999997E-2</c:v>
                </c:pt>
                <c:pt idx="6467">
                  <c:v>2.5189E-2</c:v>
                </c:pt>
                <c:pt idx="6468">
                  <c:v>2.4583999999999998E-2</c:v>
                </c:pt>
                <c:pt idx="6469">
                  <c:v>2.5708999999999999E-2</c:v>
                </c:pt>
                <c:pt idx="6470">
                  <c:v>3.3842999999999998E-2</c:v>
                </c:pt>
                <c:pt idx="6471">
                  <c:v>2.9860999999999999E-2</c:v>
                </c:pt>
                <c:pt idx="6472">
                  <c:v>2.9707999999999998E-2</c:v>
                </c:pt>
                <c:pt idx="6473">
                  <c:v>5.0833999999999997E-2</c:v>
                </c:pt>
                <c:pt idx="6474">
                  <c:v>4.0232999999999998E-2</c:v>
                </c:pt>
                <c:pt idx="6475">
                  <c:v>3.5897999999999999E-2</c:v>
                </c:pt>
                <c:pt idx="6476">
                  <c:v>2.9410000000000002E-2</c:v>
                </c:pt>
                <c:pt idx="6477">
                  <c:v>2.3025E-2</c:v>
                </c:pt>
                <c:pt idx="6478">
                  <c:v>1.7696E-2</c:v>
                </c:pt>
                <c:pt idx="6479">
                  <c:v>1.6191999999999998E-2</c:v>
                </c:pt>
                <c:pt idx="6480">
                  <c:v>1.8950000000000002E-2</c:v>
                </c:pt>
                <c:pt idx="6481">
                  <c:v>2.1048999999999998E-2</c:v>
                </c:pt>
                <c:pt idx="6482">
                  <c:v>2.0230000000000001E-2</c:v>
                </c:pt>
                <c:pt idx="6483">
                  <c:v>1.9580999999999998E-2</c:v>
                </c:pt>
                <c:pt idx="6484">
                  <c:v>1.7752E-2</c:v>
                </c:pt>
                <c:pt idx="6485">
                  <c:v>2.0178999999999999E-2</c:v>
                </c:pt>
                <c:pt idx="6486">
                  <c:v>2.3073999999999997E-2</c:v>
                </c:pt>
                <c:pt idx="6487">
                  <c:v>1.9472E-2</c:v>
                </c:pt>
                <c:pt idx="6488">
                  <c:v>1.9503E-2</c:v>
                </c:pt>
                <c:pt idx="6489">
                  <c:v>2.1593999999999999E-2</c:v>
                </c:pt>
                <c:pt idx="6490">
                  <c:v>2.3035999999999997E-2</c:v>
                </c:pt>
                <c:pt idx="6491">
                  <c:v>2.3941999999999998E-2</c:v>
                </c:pt>
                <c:pt idx="6492">
                  <c:v>2.4212999999999998E-2</c:v>
                </c:pt>
                <c:pt idx="6493">
                  <c:v>2.2250000000000002E-2</c:v>
                </c:pt>
                <c:pt idx="6494">
                  <c:v>1.8305999999999999E-2</c:v>
                </c:pt>
                <c:pt idx="6495">
                  <c:v>1.5420999999999999E-2</c:v>
                </c:pt>
                <c:pt idx="6496">
                  <c:v>1.4010000000000002E-2</c:v>
                </c:pt>
                <c:pt idx="6497">
                  <c:v>1.1706999999999999E-2</c:v>
                </c:pt>
                <c:pt idx="6498">
                  <c:v>1.0605E-2</c:v>
                </c:pt>
                <c:pt idx="6499">
                  <c:v>1.3951999999999999E-2</c:v>
                </c:pt>
                <c:pt idx="6500">
                  <c:v>1.6367E-2</c:v>
                </c:pt>
                <c:pt idx="6501">
                  <c:v>1.5611999999999999E-2</c:v>
                </c:pt>
                <c:pt idx="6502">
                  <c:v>3.1630999999999999E-2</c:v>
                </c:pt>
                <c:pt idx="6503">
                  <c:v>2.7087E-2</c:v>
                </c:pt>
                <c:pt idx="6504">
                  <c:v>1.8065999999999999E-2</c:v>
                </c:pt>
                <c:pt idx="6505">
                  <c:v>1.5207E-2</c:v>
                </c:pt>
                <c:pt idx="6506">
                  <c:v>1.6601999999999999E-2</c:v>
                </c:pt>
                <c:pt idx="6507">
                  <c:v>1.3692999999999999E-2</c:v>
                </c:pt>
                <c:pt idx="6508">
                  <c:v>1.2225E-2</c:v>
                </c:pt>
                <c:pt idx="6509">
                  <c:v>1.0031E-2</c:v>
                </c:pt>
                <c:pt idx="6510">
                  <c:v>1.1690000000000001E-2</c:v>
                </c:pt>
                <c:pt idx="6511">
                  <c:v>1.2664E-2</c:v>
                </c:pt>
                <c:pt idx="6512">
                  <c:v>1.5174E-2</c:v>
                </c:pt>
                <c:pt idx="6513">
                  <c:v>1.4051999999999999E-2</c:v>
                </c:pt>
                <c:pt idx="6514">
                  <c:v>1.2747E-2</c:v>
                </c:pt>
                <c:pt idx="6515">
                  <c:v>1.2076999999999999E-2</c:v>
                </c:pt>
                <c:pt idx="6516">
                  <c:v>1.1564999999999999E-2</c:v>
                </c:pt>
                <c:pt idx="6517">
                  <c:v>8.9700000000000005E-3</c:v>
                </c:pt>
                <c:pt idx="6518">
                  <c:v>8.0210000000000004E-3</c:v>
                </c:pt>
                <c:pt idx="6519">
                  <c:v>6.6819999999999996E-3</c:v>
                </c:pt>
                <c:pt idx="6520">
                  <c:v>7.4489999999999999E-3</c:v>
                </c:pt>
                <c:pt idx="6521">
                  <c:v>1.1635999999999999E-2</c:v>
                </c:pt>
                <c:pt idx="6522">
                  <c:v>1.7038999999999999E-2</c:v>
                </c:pt>
                <c:pt idx="6523">
                  <c:v>2.3821999999999999E-2</c:v>
                </c:pt>
                <c:pt idx="6524">
                  <c:v>2.2005E-2</c:v>
                </c:pt>
                <c:pt idx="6525">
                  <c:v>2.2126E-2</c:v>
                </c:pt>
                <c:pt idx="6526">
                  <c:v>1.8865E-2</c:v>
                </c:pt>
                <c:pt idx="6527">
                  <c:v>1.9071999999999999E-2</c:v>
                </c:pt>
                <c:pt idx="6528">
                  <c:v>1.4938999999999999E-2</c:v>
                </c:pt>
                <c:pt idx="6529">
                  <c:v>2.0131E-2</c:v>
                </c:pt>
                <c:pt idx="6530">
                  <c:v>1.8113999999999998E-2</c:v>
                </c:pt>
                <c:pt idx="6531">
                  <c:v>1.4792E-2</c:v>
                </c:pt>
                <c:pt idx="6532">
                  <c:v>1.4447999999999999E-2</c:v>
                </c:pt>
                <c:pt idx="6533">
                  <c:v>1.0614E-2</c:v>
                </c:pt>
                <c:pt idx="6534">
                  <c:v>8.8190000000000004E-3</c:v>
                </c:pt>
                <c:pt idx="6535">
                  <c:v>6.803E-3</c:v>
                </c:pt>
                <c:pt idx="6536">
                  <c:v>9.3200000000000002E-3</c:v>
                </c:pt>
                <c:pt idx="6537">
                  <c:v>6.8429999999999993E-3</c:v>
                </c:pt>
                <c:pt idx="6538">
                  <c:v>5.8779999999999995E-3</c:v>
                </c:pt>
                <c:pt idx="6539">
                  <c:v>6.3489999999999996E-3</c:v>
                </c:pt>
                <c:pt idx="6540">
                  <c:v>5.0109999999999998E-3</c:v>
                </c:pt>
                <c:pt idx="6541">
                  <c:v>4.9670000000000001E-3</c:v>
                </c:pt>
                <c:pt idx="6542">
                  <c:v>5.1050000000000002E-3</c:v>
                </c:pt>
                <c:pt idx="6543">
                  <c:v>4.4539999999999996E-3</c:v>
                </c:pt>
                <c:pt idx="6544">
                  <c:v>3.454E-3</c:v>
                </c:pt>
                <c:pt idx="6545">
                  <c:v>2.248E-3</c:v>
                </c:pt>
                <c:pt idx="6546">
                  <c:v>2.225E-3</c:v>
                </c:pt>
                <c:pt idx="6547">
                  <c:v>1.0598999999999999E-2</c:v>
                </c:pt>
                <c:pt idx="6548">
                  <c:v>1.0357E-2</c:v>
                </c:pt>
                <c:pt idx="6549">
                  <c:v>9.0270000000000003E-3</c:v>
                </c:pt>
                <c:pt idx="6550">
                  <c:v>8.1209999999999997E-3</c:v>
                </c:pt>
                <c:pt idx="6551">
                  <c:v>7.4789999999999995E-3</c:v>
                </c:pt>
                <c:pt idx="6552">
                  <c:v>8.6169999999999997E-3</c:v>
                </c:pt>
                <c:pt idx="6553">
                  <c:v>9.6679999999999995E-3</c:v>
                </c:pt>
                <c:pt idx="6554">
                  <c:v>8.8419999999999992E-3</c:v>
                </c:pt>
                <c:pt idx="6555">
                  <c:v>1.6670000000000001E-2</c:v>
                </c:pt>
                <c:pt idx="6556">
                  <c:v>1.3391999999999999E-2</c:v>
                </c:pt>
                <c:pt idx="6557">
                  <c:v>1.2836999999999999E-2</c:v>
                </c:pt>
                <c:pt idx="6558">
                  <c:v>1.0775999999999999E-2</c:v>
                </c:pt>
                <c:pt idx="6559">
                  <c:v>2.2855E-2</c:v>
                </c:pt>
                <c:pt idx="6560">
                  <c:v>1.8537999999999999E-2</c:v>
                </c:pt>
                <c:pt idx="6561">
                  <c:v>1.3287999999999999E-2</c:v>
                </c:pt>
                <c:pt idx="6562">
                  <c:v>1.3601E-2</c:v>
                </c:pt>
                <c:pt idx="6563">
                  <c:v>1.1724E-2</c:v>
                </c:pt>
                <c:pt idx="6564">
                  <c:v>1.0952E-2</c:v>
                </c:pt>
                <c:pt idx="6565">
                  <c:v>8.7029999999999989E-3</c:v>
                </c:pt>
                <c:pt idx="6566">
                  <c:v>7.7800000000000005E-3</c:v>
                </c:pt>
                <c:pt idx="6567">
                  <c:v>9.4339999999999997E-3</c:v>
                </c:pt>
                <c:pt idx="6568">
                  <c:v>5.8560000000000001E-3</c:v>
                </c:pt>
                <c:pt idx="6569">
                  <c:v>9.1839999999999995E-3</c:v>
                </c:pt>
                <c:pt idx="6570">
                  <c:v>1.0067E-2</c:v>
                </c:pt>
                <c:pt idx="6571">
                  <c:v>1.2532E-2</c:v>
                </c:pt>
                <c:pt idx="6572">
                  <c:v>9.7539999999999988E-3</c:v>
                </c:pt>
                <c:pt idx="6573">
                  <c:v>8.9879999999999995E-3</c:v>
                </c:pt>
                <c:pt idx="6574">
                  <c:v>9.1819999999999992E-3</c:v>
                </c:pt>
                <c:pt idx="6575">
                  <c:v>2.3870000000000002E-2</c:v>
                </c:pt>
                <c:pt idx="6576">
                  <c:v>1.9430000000000003E-2</c:v>
                </c:pt>
                <c:pt idx="6577">
                  <c:v>1.7205999999999999E-2</c:v>
                </c:pt>
                <c:pt idx="6578">
                  <c:v>1.8023999999999998E-2</c:v>
                </c:pt>
                <c:pt idx="6579">
                  <c:v>1.4110999999999999E-2</c:v>
                </c:pt>
                <c:pt idx="6580">
                  <c:v>1.1382E-2</c:v>
                </c:pt>
                <c:pt idx="6581">
                  <c:v>1.0430999999999999E-2</c:v>
                </c:pt>
                <c:pt idx="6582">
                  <c:v>8.8009999999999998E-3</c:v>
                </c:pt>
                <c:pt idx="6583">
                  <c:v>9.0479999999999988E-3</c:v>
                </c:pt>
                <c:pt idx="6584">
                  <c:v>1.0610999999999999E-2</c:v>
                </c:pt>
                <c:pt idx="6585">
                  <c:v>9.8689999999999993E-3</c:v>
                </c:pt>
                <c:pt idx="6586">
                  <c:v>1.0766E-2</c:v>
                </c:pt>
                <c:pt idx="6587">
                  <c:v>1.0766E-2</c:v>
                </c:pt>
                <c:pt idx="6588">
                  <c:v>1.2112E-2</c:v>
                </c:pt>
                <c:pt idx="6589">
                  <c:v>1.1594E-2</c:v>
                </c:pt>
                <c:pt idx="6590">
                  <c:v>1.0678E-2</c:v>
                </c:pt>
                <c:pt idx="6591">
                  <c:v>1.0586E-2</c:v>
                </c:pt>
                <c:pt idx="6592">
                  <c:v>1.0305999999999999E-2</c:v>
                </c:pt>
                <c:pt idx="6593">
                  <c:v>9.613E-3</c:v>
                </c:pt>
                <c:pt idx="6594">
                  <c:v>1.2506E-2</c:v>
                </c:pt>
                <c:pt idx="6595">
                  <c:v>1.1703999999999999E-2</c:v>
                </c:pt>
                <c:pt idx="6596">
                  <c:v>1.4107E-2</c:v>
                </c:pt>
                <c:pt idx="6597">
                  <c:v>5.1813999999999999E-2</c:v>
                </c:pt>
                <c:pt idx="6598">
                  <c:v>7.2067999999999993E-2</c:v>
                </c:pt>
                <c:pt idx="6599">
                  <c:v>6.1216E-2</c:v>
                </c:pt>
                <c:pt idx="6600">
                  <c:v>4.9589000000000001E-2</c:v>
                </c:pt>
                <c:pt idx="6601">
                  <c:v>3.9456999999999999E-2</c:v>
                </c:pt>
                <c:pt idx="6602">
                  <c:v>3.4068999999999995E-2</c:v>
                </c:pt>
                <c:pt idx="6603">
                  <c:v>3.2846E-2</c:v>
                </c:pt>
                <c:pt idx="6604">
                  <c:v>2.8285999999999999E-2</c:v>
                </c:pt>
                <c:pt idx="6605">
                  <c:v>3.5163E-2</c:v>
                </c:pt>
                <c:pt idx="6606">
                  <c:v>2.9926999999999999E-2</c:v>
                </c:pt>
                <c:pt idx="6607">
                  <c:v>3.1538999999999998E-2</c:v>
                </c:pt>
                <c:pt idx="6608">
                  <c:v>2.8375999999999998E-2</c:v>
                </c:pt>
                <c:pt idx="6609">
                  <c:v>2.3824999999999999E-2</c:v>
                </c:pt>
                <c:pt idx="6610">
                  <c:v>2.1482999999999999E-2</c:v>
                </c:pt>
                <c:pt idx="6611">
                  <c:v>1.9345999999999999E-2</c:v>
                </c:pt>
                <c:pt idx="6612">
                  <c:v>2.5433999999999998E-2</c:v>
                </c:pt>
                <c:pt idx="6613">
                  <c:v>2.9201999999999999E-2</c:v>
                </c:pt>
                <c:pt idx="6614">
                  <c:v>3.0831999999999998E-2</c:v>
                </c:pt>
                <c:pt idx="6615">
                  <c:v>2.7243999999999997E-2</c:v>
                </c:pt>
                <c:pt idx="6616">
                  <c:v>2.9323999999999999E-2</c:v>
                </c:pt>
                <c:pt idx="6617">
                  <c:v>2.5332999999999998E-2</c:v>
                </c:pt>
                <c:pt idx="6618">
                  <c:v>2.0563999999999999E-2</c:v>
                </c:pt>
                <c:pt idx="6619">
                  <c:v>1.6497999999999999E-2</c:v>
                </c:pt>
                <c:pt idx="6620">
                  <c:v>2.1294999999999998E-2</c:v>
                </c:pt>
                <c:pt idx="6621">
                  <c:v>2.0426E-2</c:v>
                </c:pt>
                <c:pt idx="6622">
                  <c:v>2.2522E-2</c:v>
                </c:pt>
                <c:pt idx="6623">
                  <c:v>2.3257999999999997E-2</c:v>
                </c:pt>
                <c:pt idx="6624">
                  <c:v>2.3140999999999998E-2</c:v>
                </c:pt>
                <c:pt idx="6625">
                  <c:v>2.0060000000000001E-2</c:v>
                </c:pt>
                <c:pt idx="6626">
                  <c:v>2.2220999999999998E-2</c:v>
                </c:pt>
                <c:pt idx="6627">
                  <c:v>2.2030999999999999E-2</c:v>
                </c:pt>
                <c:pt idx="6628">
                  <c:v>3.0053999999999997E-2</c:v>
                </c:pt>
                <c:pt idx="6629">
                  <c:v>4.9234E-2</c:v>
                </c:pt>
                <c:pt idx="6630">
                  <c:v>4.8864999999999999E-2</c:v>
                </c:pt>
                <c:pt idx="6631">
                  <c:v>3.8581999999999998E-2</c:v>
                </c:pt>
                <c:pt idx="6632">
                  <c:v>3.4201999999999996E-2</c:v>
                </c:pt>
                <c:pt idx="6633">
                  <c:v>2.7018E-2</c:v>
                </c:pt>
                <c:pt idx="6634">
                  <c:v>2.6202999999999997E-2</c:v>
                </c:pt>
                <c:pt idx="6635">
                  <c:v>2.3143E-2</c:v>
                </c:pt>
                <c:pt idx="6636">
                  <c:v>1.8047999999999998E-2</c:v>
                </c:pt>
                <c:pt idx="6637">
                  <c:v>1.677E-2</c:v>
                </c:pt>
                <c:pt idx="6638">
                  <c:v>1.8071999999999998E-2</c:v>
                </c:pt>
                <c:pt idx="6639">
                  <c:v>2.0079E-2</c:v>
                </c:pt>
                <c:pt idx="6640">
                  <c:v>1.7974E-2</c:v>
                </c:pt>
                <c:pt idx="6641">
                  <c:v>1.2978E-2</c:v>
                </c:pt>
                <c:pt idx="6642">
                  <c:v>1.9110000000000002E-2</c:v>
                </c:pt>
                <c:pt idx="6643">
                  <c:v>1.8540999999999998E-2</c:v>
                </c:pt>
                <c:pt idx="6644">
                  <c:v>1.7645999999999998E-2</c:v>
                </c:pt>
                <c:pt idx="6645">
                  <c:v>1.3555999999999999E-2</c:v>
                </c:pt>
                <c:pt idx="6646">
                  <c:v>1.1656E-2</c:v>
                </c:pt>
                <c:pt idx="6647">
                  <c:v>9.6150000000000003E-3</c:v>
                </c:pt>
                <c:pt idx="6648">
                  <c:v>1.0916E-2</c:v>
                </c:pt>
                <c:pt idx="6649">
                  <c:v>8.5929999999999999E-3</c:v>
                </c:pt>
                <c:pt idx="6650">
                  <c:v>7.3169999999999997E-3</c:v>
                </c:pt>
                <c:pt idx="6651">
                  <c:v>7.241E-3</c:v>
                </c:pt>
                <c:pt idx="6652">
                  <c:v>5.633E-3</c:v>
                </c:pt>
                <c:pt idx="6653">
                  <c:v>4.4229999999999998E-3</c:v>
                </c:pt>
                <c:pt idx="6654">
                  <c:v>3.4649999999999998E-3</c:v>
                </c:pt>
                <c:pt idx="6655">
                  <c:v>3.921E-3</c:v>
                </c:pt>
                <c:pt idx="6656">
                  <c:v>9.6089999999999995E-3</c:v>
                </c:pt>
                <c:pt idx="6657">
                  <c:v>7.6969999999999998E-3</c:v>
                </c:pt>
                <c:pt idx="6658">
                  <c:v>4.9870000000000001E-3</c:v>
                </c:pt>
                <c:pt idx="6659">
                  <c:v>4.5829999999999994E-3</c:v>
                </c:pt>
                <c:pt idx="6660">
                  <c:v>4.4009999999999995E-3</c:v>
                </c:pt>
                <c:pt idx="6661">
                  <c:v>3.6049999999999997E-3</c:v>
                </c:pt>
                <c:pt idx="6662">
                  <c:v>3.3569999999999997E-3</c:v>
                </c:pt>
                <c:pt idx="6663">
                  <c:v>4.5969999999999995E-3</c:v>
                </c:pt>
                <c:pt idx="6664">
                  <c:v>6.8279999999999999E-3</c:v>
                </c:pt>
                <c:pt idx="6665">
                  <c:v>7.6649999999999999E-3</c:v>
                </c:pt>
                <c:pt idx="6666">
                  <c:v>9.160999999999999E-3</c:v>
                </c:pt>
                <c:pt idx="6667">
                  <c:v>7.7429999999999999E-3</c:v>
                </c:pt>
                <c:pt idx="6668">
                  <c:v>5.7320000000000001E-3</c:v>
                </c:pt>
                <c:pt idx="6669">
                  <c:v>4.9740000000000001E-3</c:v>
                </c:pt>
                <c:pt idx="6670">
                  <c:v>4.516E-3</c:v>
                </c:pt>
                <c:pt idx="6671">
                  <c:v>5.4489999999999999E-3</c:v>
                </c:pt>
                <c:pt idx="6672">
                  <c:v>8.7049999999999992E-3</c:v>
                </c:pt>
                <c:pt idx="6673">
                  <c:v>1.0019E-2</c:v>
                </c:pt>
                <c:pt idx="6674">
                  <c:v>8.5849999999999989E-3</c:v>
                </c:pt>
                <c:pt idx="6675">
                  <c:v>1.3784999999999999E-2</c:v>
                </c:pt>
                <c:pt idx="6676">
                  <c:v>1.7646999999999999E-2</c:v>
                </c:pt>
                <c:pt idx="6677">
                  <c:v>1.7115999999999999E-2</c:v>
                </c:pt>
                <c:pt idx="6678">
                  <c:v>1.7069000000000001E-2</c:v>
                </c:pt>
                <c:pt idx="6679">
                  <c:v>1.6052E-2</c:v>
                </c:pt>
                <c:pt idx="6680">
                  <c:v>2.0114999999999997E-2</c:v>
                </c:pt>
                <c:pt idx="6681">
                  <c:v>2.1214E-2</c:v>
                </c:pt>
                <c:pt idx="6682">
                  <c:v>2.5921E-2</c:v>
                </c:pt>
                <c:pt idx="6683">
                  <c:v>2.5242999999999998E-2</c:v>
                </c:pt>
                <c:pt idx="6684">
                  <c:v>2.3340000000000003E-2</c:v>
                </c:pt>
                <c:pt idx="6685">
                  <c:v>2.6447999999999999E-2</c:v>
                </c:pt>
                <c:pt idx="6686">
                  <c:v>2.7361E-2</c:v>
                </c:pt>
                <c:pt idx="6687">
                  <c:v>2.46E-2</c:v>
                </c:pt>
                <c:pt idx="6688">
                  <c:v>2.0098999999999999E-2</c:v>
                </c:pt>
                <c:pt idx="6689">
                  <c:v>2.1366E-2</c:v>
                </c:pt>
                <c:pt idx="6690">
                  <c:v>1.8526999999999998E-2</c:v>
                </c:pt>
                <c:pt idx="6691">
                  <c:v>2.3347999999999997E-2</c:v>
                </c:pt>
                <c:pt idx="6692">
                  <c:v>2.2225999999999999E-2</c:v>
                </c:pt>
                <c:pt idx="6693">
                  <c:v>1.7680999999999999E-2</c:v>
                </c:pt>
                <c:pt idx="6694">
                  <c:v>1.4589E-2</c:v>
                </c:pt>
                <c:pt idx="6695">
                  <c:v>2.4444E-2</c:v>
                </c:pt>
                <c:pt idx="6696">
                  <c:v>3.2357999999999998E-2</c:v>
                </c:pt>
                <c:pt idx="6697">
                  <c:v>2.5762999999999998E-2</c:v>
                </c:pt>
                <c:pt idx="6698">
                  <c:v>2.2477999999999998E-2</c:v>
                </c:pt>
                <c:pt idx="6699">
                  <c:v>2.2526999999999998E-2</c:v>
                </c:pt>
                <c:pt idx="6700">
                  <c:v>1.6955999999999999E-2</c:v>
                </c:pt>
                <c:pt idx="6701">
                  <c:v>1.5026999999999999E-2</c:v>
                </c:pt>
                <c:pt idx="6702">
                  <c:v>1.3354999999999999E-2</c:v>
                </c:pt>
                <c:pt idx="6703">
                  <c:v>1.9046999999999998E-2</c:v>
                </c:pt>
                <c:pt idx="6704">
                  <c:v>2.1357999999999999E-2</c:v>
                </c:pt>
                <c:pt idx="6705">
                  <c:v>1.5083999999999998E-2</c:v>
                </c:pt>
                <c:pt idx="6706">
                  <c:v>1.3387999999999999E-2</c:v>
                </c:pt>
                <c:pt idx="6707">
                  <c:v>1.2945E-2</c:v>
                </c:pt>
                <c:pt idx="6708">
                  <c:v>1.7895999999999999E-2</c:v>
                </c:pt>
                <c:pt idx="6709">
                  <c:v>1.2678999999999999E-2</c:v>
                </c:pt>
                <c:pt idx="6710">
                  <c:v>2.4031999999999998E-2</c:v>
                </c:pt>
                <c:pt idx="6711">
                  <c:v>2.3046999999999998E-2</c:v>
                </c:pt>
                <c:pt idx="6712">
                  <c:v>1.9327E-2</c:v>
                </c:pt>
                <c:pt idx="6713">
                  <c:v>2.0711E-2</c:v>
                </c:pt>
                <c:pt idx="6714">
                  <c:v>1.9311999999999999E-2</c:v>
                </c:pt>
                <c:pt idx="6715">
                  <c:v>1.5116999999999998E-2</c:v>
                </c:pt>
                <c:pt idx="6716">
                  <c:v>1.6978E-2</c:v>
                </c:pt>
                <c:pt idx="6717">
                  <c:v>1.2163999999999999E-2</c:v>
                </c:pt>
                <c:pt idx="6718">
                  <c:v>1.3481E-2</c:v>
                </c:pt>
                <c:pt idx="6719">
                  <c:v>1.1058E-2</c:v>
                </c:pt>
                <c:pt idx="6720">
                  <c:v>1.7676000000000001E-2</c:v>
                </c:pt>
                <c:pt idx="6721">
                  <c:v>4.0334999999999996E-2</c:v>
                </c:pt>
                <c:pt idx="6722">
                  <c:v>3.5348999999999998E-2</c:v>
                </c:pt>
                <c:pt idx="6723">
                  <c:v>2.8396999999999999E-2</c:v>
                </c:pt>
                <c:pt idx="6724">
                  <c:v>2.2255E-2</c:v>
                </c:pt>
                <c:pt idx="6725">
                  <c:v>2.3660999999999998E-2</c:v>
                </c:pt>
                <c:pt idx="6726">
                  <c:v>2.8218999999999998E-2</c:v>
                </c:pt>
                <c:pt idx="6727">
                  <c:v>2.3191E-2</c:v>
                </c:pt>
                <c:pt idx="6728">
                  <c:v>2.2501E-2</c:v>
                </c:pt>
                <c:pt idx="6729">
                  <c:v>2.4031999999999998E-2</c:v>
                </c:pt>
                <c:pt idx="6730">
                  <c:v>3.1212999999999998E-2</c:v>
                </c:pt>
                <c:pt idx="6731">
                  <c:v>2.7805999999999997E-2</c:v>
                </c:pt>
                <c:pt idx="6732">
                  <c:v>2.5973E-2</c:v>
                </c:pt>
                <c:pt idx="6733">
                  <c:v>2.1634999999999998E-2</c:v>
                </c:pt>
                <c:pt idx="6734">
                  <c:v>2.0961999999999998E-2</c:v>
                </c:pt>
                <c:pt idx="6735">
                  <c:v>2.0284E-2</c:v>
                </c:pt>
                <c:pt idx="6736">
                  <c:v>2.7977999999999999E-2</c:v>
                </c:pt>
                <c:pt idx="6737">
                  <c:v>2.6303999999999998E-2</c:v>
                </c:pt>
                <c:pt idx="6738">
                  <c:v>2.6539E-2</c:v>
                </c:pt>
                <c:pt idx="6739">
                  <c:v>2.3022999999999998E-2</c:v>
                </c:pt>
                <c:pt idx="6740">
                  <c:v>1.9741999999999999E-2</c:v>
                </c:pt>
                <c:pt idx="6741">
                  <c:v>1.9887999999999999E-2</c:v>
                </c:pt>
                <c:pt idx="6742">
                  <c:v>1.9264E-2</c:v>
                </c:pt>
                <c:pt idx="6743">
                  <c:v>1.5370000000000002E-2</c:v>
                </c:pt>
                <c:pt idx="6744">
                  <c:v>1.4414999999999999E-2</c:v>
                </c:pt>
                <c:pt idx="6745">
                  <c:v>1.2778999999999999E-2</c:v>
                </c:pt>
                <c:pt idx="6746">
                  <c:v>1.2070000000000001E-2</c:v>
                </c:pt>
                <c:pt idx="6747">
                  <c:v>1.0990999999999999E-2</c:v>
                </c:pt>
                <c:pt idx="6748">
                  <c:v>1.0454E-2</c:v>
                </c:pt>
                <c:pt idx="6749">
                  <c:v>9.8659999999999998E-3</c:v>
                </c:pt>
                <c:pt idx="6750">
                  <c:v>1.0274E-2</c:v>
                </c:pt>
                <c:pt idx="6751">
                  <c:v>9.6579999999999999E-3</c:v>
                </c:pt>
                <c:pt idx="6752">
                  <c:v>8.095999999999999E-3</c:v>
                </c:pt>
                <c:pt idx="6753">
                  <c:v>6.3359999999999996E-3</c:v>
                </c:pt>
                <c:pt idx="6754">
                  <c:v>6.3739999999999995E-3</c:v>
                </c:pt>
                <c:pt idx="6755">
                  <c:v>4.2209999999999999E-3</c:v>
                </c:pt>
                <c:pt idx="6756">
                  <c:v>3.2329999999999998E-3</c:v>
                </c:pt>
                <c:pt idx="6757">
                  <c:v>2.3179999999999997E-3</c:v>
                </c:pt>
                <c:pt idx="6758">
                  <c:v>2.6939999999999998E-3</c:v>
                </c:pt>
                <c:pt idx="6759">
                  <c:v>1.8829999999999999E-3</c:v>
                </c:pt>
                <c:pt idx="6760">
                  <c:v>2.0449999999999999E-3</c:v>
                </c:pt>
                <c:pt idx="6761">
                  <c:v>3.9379999999999997E-3</c:v>
                </c:pt>
                <c:pt idx="6762">
                  <c:v>2.8959999999999997E-3</c:v>
                </c:pt>
                <c:pt idx="6763">
                  <c:v>3.5279999999999999E-3</c:v>
                </c:pt>
                <c:pt idx="6764">
                  <c:v>1.0400000000000001E-3</c:v>
                </c:pt>
                <c:pt idx="6765">
                  <c:v>1.3029999999999999E-3</c:v>
                </c:pt>
                <c:pt idx="6766">
                  <c:v>1.4419999999999999E-3</c:v>
                </c:pt>
                <c:pt idx="6767">
                  <c:v>8.7199999999999995E-4</c:v>
                </c:pt>
                <c:pt idx="6768">
                  <c:v>1.6259999999999998E-3</c:v>
                </c:pt>
                <c:pt idx="6769">
                  <c:v>1.1039999999999999E-3</c:v>
                </c:pt>
                <c:pt idx="6770">
                  <c:v>4.5989999999999998E-3</c:v>
                </c:pt>
                <c:pt idx="6771">
                  <c:v>3.5439999999999998E-3</c:v>
                </c:pt>
                <c:pt idx="6772">
                  <c:v>2.9059999999999997E-3</c:v>
                </c:pt>
                <c:pt idx="6773">
                  <c:v>3.859E-3</c:v>
                </c:pt>
                <c:pt idx="6774">
                  <c:v>6.7059999999999993E-3</c:v>
                </c:pt>
                <c:pt idx="6775">
                  <c:v>5.888E-3</c:v>
                </c:pt>
                <c:pt idx="6776">
                  <c:v>6.7519999999999993E-3</c:v>
                </c:pt>
                <c:pt idx="6777">
                  <c:v>6.2900000000000005E-3</c:v>
                </c:pt>
                <c:pt idx="6778">
                  <c:v>7.6769999999999998E-3</c:v>
                </c:pt>
                <c:pt idx="6779">
                  <c:v>1.0888999999999999E-2</c:v>
                </c:pt>
                <c:pt idx="6780">
                  <c:v>1.3880000000000002E-2</c:v>
                </c:pt>
                <c:pt idx="6781">
                  <c:v>1.3609E-2</c:v>
                </c:pt>
                <c:pt idx="6782">
                  <c:v>1.8637999999999998E-2</c:v>
                </c:pt>
                <c:pt idx="6783">
                  <c:v>1.8430000000000002E-2</c:v>
                </c:pt>
                <c:pt idx="6784">
                  <c:v>2.4645999999999998E-2</c:v>
                </c:pt>
                <c:pt idx="6785">
                  <c:v>3.6137999999999997E-2</c:v>
                </c:pt>
                <c:pt idx="6786">
                  <c:v>2.7822999999999997E-2</c:v>
                </c:pt>
                <c:pt idx="6787">
                  <c:v>2.5832999999999998E-2</c:v>
                </c:pt>
                <c:pt idx="6788">
                  <c:v>2.3368999999999997E-2</c:v>
                </c:pt>
                <c:pt idx="6789">
                  <c:v>2.3406999999999997E-2</c:v>
                </c:pt>
                <c:pt idx="6790">
                  <c:v>2.4478E-2</c:v>
                </c:pt>
                <c:pt idx="6791">
                  <c:v>3.0015999999999998E-2</c:v>
                </c:pt>
                <c:pt idx="6792">
                  <c:v>3.8178999999999998E-2</c:v>
                </c:pt>
                <c:pt idx="6793">
                  <c:v>3.2604999999999995E-2</c:v>
                </c:pt>
                <c:pt idx="6794">
                  <c:v>3.7204000000000001E-2</c:v>
                </c:pt>
                <c:pt idx="6795">
                  <c:v>4.2755000000000001E-2</c:v>
                </c:pt>
                <c:pt idx="6796">
                  <c:v>4.7160000000000001E-2</c:v>
                </c:pt>
                <c:pt idx="6797">
                  <c:v>5.0775999999999995E-2</c:v>
                </c:pt>
                <c:pt idx="6798">
                  <c:v>5.0910999999999998E-2</c:v>
                </c:pt>
                <c:pt idx="6799">
                  <c:v>4.1546E-2</c:v>
                </c:pt>
                <c:pt idx="6800">
                  <c:v>4.2971999999999996E-2</c:v>
                </c:pt>
                <c:pt idx="6801">
                  <c:v>3.4512000000000001E-2</c:v>
                </c:pt>
                <c:pt idx="6802">
                  <c:v>2.6650000000000004E-2</c:v>
                </c:pt>
                <c:pt idx="6803">
                  <c:v>2.1798999999999999E-2</c:v>
                </c:pt>
                <c:pt idx="6804">
                  <c:v>1.7004999999999999E-2</c:v>
                </c:pt>
                <c:pt idx="6805">
                  <c:v>1.7720000000000003E-2</c:v>
                </c:pt>
                <c:pt idx="6806">
                  <c:v>1.9563000000000001E-2</c:v>
                </c:pt>
                <c:pt idx="6807">
                  <c:v>1.8100999999999999E-2</c:v>
                </c:pt>
                <c:pt idx="6808">
                  <c:v>1.4790999999999999E-2</c:v>
                </c:pt>
                <c:pt idx="6809">
                  <c:v>1.6374E-2</c:v>
                </c:pt>
                <c:pt idx="6810">
                  <c:v>1.55E-2</c:v>
                </c:pt>
                <c:pt idx="6811">
                  <c:v>1.4445E-2</c:v>
                </c:pt>
                <c:pt idx="6812">
                  <c:v>3.1182999999999999E-2</c:v>
                </c:pt>
                <c:pt idx="6813">
                  <c:v>2.1743999999999999E-2</c:v>
                </c:pt>
                <c:pt idx="6814">
                  <c:v>1.9205E-2</c:v>
                </c:pt>
                <c:pt idx="6815">
                  <c:v>1.881E-2</c:v>
                </c:pt>
                <c:pt idx="6816">
                  <c:v>1.2756999999999999E-2</c:v>
                </c:pt>
                <c:pt idx="6817">
                  <c:v>1.3883999999999999E-2</c:v>
                </c:pt>
                <c:pt idx="6818">
                  <c:v>1.2019E-2</c:v>
                </c:pt>
                <c:pt idx="6819">
                  <c:v>1.2357999999999999E-2</c:v>
                </c:pt>
                <c:pt idx="6820">
                  <c:v>1.1299E-2</c:v>
                </c:pt>
                <c:pt idx="6821">
                  <c:v>1.9241999999999999E-2</c:v>
                </c:pt>
                <c:pt idx="6822">
                  <c:v>1.8838000000000001E-2</c:v>
                </c:pt>
                <c:pt idx="6823">
                  <c:v>1.9452999999999998E-2</c:v>
                </c:pt>
                <c:pt idx="6824">
                  <c:v>3.2832E-2</c:v>
                </c:pt>
                <c:pt idx="6825">
                  <c:v>2.6310000000000004E-2</c:v>
                </c:pt>
                <c:pt idx="6826">
                  <c:v>4.4185999999999996E-2</c:v>
                </c:pt>
                <c:pt idx="6827">
                  <c:v>3.8426999999999996E-2</c:v>
                </c:pt>
                <c:pt idx="6828">
                  <c:v>3.4075000000000001E-2</c:v>
                </c:pt>
                <c:pt idx="6829">
                  <c:v>3.9069E-2</c:v>
                </c:pt>
                <c:pt idx="6830">
                  <c:v>3.5113999999999999E-2</c:v>
                </c:pt>
                <c:pt idx="6831">
                  <c:v>2.8530999999999997E-2</c:v>
                </c:pt>
                <c:pt idx="6832">
                  <c:v>2.5045999999999999E-2</c:v>
                </c:pt>
                <c:pt idx="6833">
                  <c:v>1.7524999999999999E-2</c:v>
                </c:pt>
                <c:pt idx="6834">
                  <c:v>1.7073999999999999E-2</c:v>
                </c:pt>
                <c:pt idx="6835">
                  <c:v>1.2832E-2</c:v>
                </c:pt>
                <c:pt idx="6836">
                  <c:v>1.4083999999999999E-2</c:v>
                </c:pt>
                <c:pt idx="6837">
                  <c:v>1.4185999999999999E-2</c:v>
                </c:pt>
                <c:pt idx="6838">
                  <c:v>1.5885E-2</c:v>
                </c:pt>
                <c:pt idx="6839">
                  <c:v>1.6951999999999998E-2</c:v>
                </c:pt>
                <c:pt idx="6840">
                  <c:v>1.7780000000000001E-2</c:v>
                </c:pt>
                <c:pt idx="6841">
                  <c:v>2.0461999999999998E-2</c:v>
                </c:pt>
                <c:pt idx="6842">
                  <c:v>2.1500999999999999E-2</c:v>
                </c:pt>
                <c:pt idx="6843">
                  <c:v>2.9725999999999999E-2</c:v>
                </c:pt>
                <c:pt idx="6844">
                  <c:v>4.0728E-2</c:v>
                </c:pt>
                <c:pt idx="6845">
                  <c:v>3.6073000000000001E-2</c:v>
                </c:pt>
                <c:pt idx="6846">
                  <c:v>4.0330000000000005E-2</c:v>
                </c:pt>
                <c:pt idx="6847">
                  <c:v>3.2661999999999997E-2</c:v>
                </c:pt>
                <c:pt idx="6848">
                  <c:v>2.6080000000000002E-2</c:v>
                </c:pt>
                <c:pt idx="6849">
                  <c:v>2.9530000000000001E-2</c:v>
                </c:pt>
                <c:pt idx="6850">
                  <c:v>2.1915999999999998E-2</c:v>
                </c:pt>
                <c:pt idx="6851">
                  <c:v>1.9077E-2</c:v>
                </c:pt>
                <c:pt idx="6852">
                  <c:v>2.5911999999999998E-2</c:v>
                </c:pt>
                <c:pt idx="6853">
                  <c:v>1.8026E-2</c:v>
                </c:pt>
                <c:pt idx="6854">
                  <c:v>2.4315999999999997E-2</c:v>
                </c:pt>
                <c:pt idx="6855">
                  <c:v>2.2250000000000002E-2</c:v>
                </c:pt>
                <c:pt idx="6856">
                  <c:v>1.8770999999999999E-2</c:v>
                </c:pt>
                <c:pt idx="6857">
                  <c:v>1.4908999999999999E-2</c:v>
                </c:pt>
                <c:pt idx="6858">
                  <c:v>1.3814E-2</c:v>
                </c:pt>
                <c:pt idx="6859">
                  <c:v>1.0990999999999999E-2</c:v>
                </c:pt>
                <c:pt idx="6860">
                  <c:v>1.2995999999999999E-2</c:v>
                </c:pt>
                <c:pt idx="6861">
                  <c:v>1.2121999999999999E-2</c:v>
                </c:pt>
                <c:pt idx="6862">
                  <c:v>1.1122E-2</c:v>
                </c:pt>
                <c:pt idx="6863">
                  <c:v>1.6455000000000001E-2</c:v>
                </c:pt>
                <c:pt idx="6864">
                  <c:v>1.7682E-2</c:v>
                </c:pt>
                <c:pt idx="6865">
                  <c:v>1.2357E-2</c:v>
                </c:pt>
                <c:pt idx="6866">
                  <c:v>1.5970000000000002E-2</c:v>
                </c:pt>
                <c:pt idx="6867">
                  <c:v>2.1305999999999999E-2</c:v>
                </c:pt>
                <c:pt idx="6868">
                  <c:v>2.0024E-2</c:v>
                </c:pt>
                <c:pt idx="6869">
                  <c:v>1.8154E-2</c:v>
                </c:pt>
                <c:pt idx="6870">
                  <c:v>1.9452999999999998E-2</c:v>
                </c:pt>
                <c:pt idx="6871">
                  <c:v>1.7391E-2</c:v>
                </c:pt>
                <c:pt idx="6872">
                  <c:v>1.8428999999999997E-2</c:v>
                </c:pt>
                <c:pt idx="6873">
                  <c:v>1.5253999999999998E-2</c:v>
                </c:pt>
                <c:pt idx="6874">
                  <c:v>1.2220000000000002E-2</c:v>
                </c:pt>
                <c:pt idx="6875">
                  <c:v>1.5104999999999999E-2</c:v>
                </c:pt>
                <c:pt idx="6876">
                  <c:v>2.6213999999999998E-2</c:v>
                </c:pt>
                <c:pt idx="6877">
                  <c:v>4.5654E-2</c:v>
                </c:pt>
                <c:pt idx="6878">
                  <c:v>5.2967E-2</c:v>
                </c:pt>
                <c:pt idx="6879">
                  <c:v>4.3792999999999999E-2</c:v>
                </c:pt>
                <c:pt idx="6880">
                  <c:v>5.8570999999999998E-2</c:v>
                </c:pt>
                <c:pt idx="6881">
                  <c:v>6.4080000000000012E-2</c:v>
                </c:pt>
                <c:pt idx="6882">
                  <c:v>6.1098E-2</c:v>
                </c:pt>
                <c:pt idx="6883">
                  <c:v>7.1050000000000002E-2</c:v>
                </c:pt>
                <c:pt idx="6884">
                  <c:v>6.4779000000000003E-2</c:v>
                </c:pt>
                <c:pt idx="6885">
                  <c:v>6.5202999999999997E-2</c:v>
                </c:pt>
                <c:pt idx="6886">
                  <c:v>5.8758999999999999E-2</c:v>
                </c:pt>
                <c:pt idx="6887">
                  <c:v>5.4330000000000003E-2</c:v>
                </c:pt>
                <c:pt idx="6888">
                  <c:v>4.8277E-2</c:v>
                </c:pt>
                <c:pt idx="6889">
                  <c:v>5.2814E-2</c:v>
                </c:pt>
                <c:pt idx="6890">
                  <c:v>5.1497999999999995E-2</c:v>
                </c:pt>
                <c:pt idx="6891">
                  <c:v>4.5070000000000006E-2</c:v>
                </c:pt>
                <c:pt idx="6892">
                  <c:v>4.5845999999999998E-2</c:v>
                </c:pt>
                <c:pt idx="6893">
                  <c:v>4.2492999999999996E-2</c:v>
                </c:pt>
                <c:pt idx="6894">
                  <c:v>4.8645999999999995E-2</c:v>
                </c:pt>
                <c:pt idx="6895">
                  <c:v>4.342E-2</c:v>
                </c:pt>
                <c:pt idx="6896">
                  <c:v>6.0547999999999998E-2</c:v>
                </c:pt>
                <c:pt idx="6897">
                  <c:v>6.6091999999999998E-2</c:v>
                </c:pt>
                <c:pt idx="6898">
                  <c:v>6.7544999999999994E-2</c:v>
                </c:pt>
                <c:pt idx="6899">
                  <c:v>7.4840000000000004E-2</c:v>
                </c:pt>
                <c:pt idx="6900">
                  <c:v>7.7376E-2</c:v>
                </c:pt>
                <c:pt idx="6901">
                  <c:v>8.1891999999999993E-2</c:v>
                </c:pt>
                <c:pt idx="6902">
                  <c:v>8.0157999999999993E-2</c:v>
                </c:pt>
                <c:pt idx="6903">
                  <c:v>8.1042000000000003E-2</c:v>
                </c:pt>
                <c:pt idx="6904">
                  <c:v>7.8700999999999993E-2</c:v>
                </c:pt>
                <c:pt idx="6905">
                  <c:v>7.0774000000000004E-2</c:v>
                </c:pt>
                <c:pt idx="6906">
                  <c:v>6.9758000000000001E-2</c:v>
                </c:pt>
                <c:pt idx="6907">
                  <c:v>6.855E-2</c:v>
                </c:pt>
                <c:pt idx="6908">
                  <c:v>6.0978999999999998E-2</c:v>
                </c:pt>
                <c:pt idx="6909">
                  <c:v>6.6736999999999991E-2</c:v>
                </c:pt>
                <c:pt idx="6910">
                  <c:v>6.543199999999999E-2</c:v>
                </c:pt>
                <c:pt idx="6911">
                  <c:v>6.2444E-2</c:v>
                </c:pt>
                <c:pt idx="6912">
                  <c:v>6.0510999999999995E-2</c:v>
                </c:pt>
                <c:pt idx="6913">
                  <c:v>5.8525999999999995E-2</c:v>
                </c:pt>
                <c:pt idx="6914">
                  <c:v>5.7000999999999996E-2</c:v>
                </c:pt>
                <c:pt idx="6915">
                  <c:v>5.6395000000000001E-2</c:v>
                </c:pt>
                <c:pt idx="6916">
                  <c:v>5.2304999999999997E-2</c:v>
                </c:pt>
                <c:pt idx="6917">
                  <c:v>4.6934999999999998E-2</c:v>
                </c:pt>
                <c:pt idx="6918">
                  <c:v>4.5520999999999999E-2</c:v>
                </c:pt>
                <c:pt idx="6919">
                  <c:v>5.0178E-2</c:v>
                </c:pt>
                <c:pt idx="6920">
                  <c:v>4.7930999999999994E-2</c:v>
                </c:pt>
                <c:pt idx="6921">
                  <c:v>5.8210000000000005E-2</c:v>
                </c:pt>
                <c:pt idx="6922">
                  <c:v>6.7281999999999995E-2</c:v>
                </c:pt>
                <c:pt idx="6923">
                  <c:v>6.3670999999999991E-2</c:v>
                </c:pt>
                <c:pt idx="6924">
                  <c:v>5.9280000000000006E-2</c:v>
                </c:pt>
                <c:pt idx="6925">
                  <c:v>6.4217999999999997E-2</c:v>
                </c:pt>
                <c:pt idx="6926">
                  <c:v>5.9958999999999998E-2</c:v>
                </c:pt>
                <c:pt idx="6927">
                  <c:v>6.0145999999999998E-2</c:v>
                </c:pt>
                <c:pt idx="6928">
                  <c:v>5.4972E-2</c:v>
                </c:pt>
                <c:pt idx="6929">
                  <c:v>4.7455999999999998E-2</c:v>
                </c:pt>
                <c:pt idx="6930">
                  <c:v>4.1103000000000001E-2</c:v>
                </c:pt>
                <c:pt idx="6931">
                  <c:v>3.5099999999999999E-2</c:v>
                </c:pt>
                <c:pt idx="6932">
                  <c:v>3.245E-2</c:v>
                </c:pt>
                <c:pt idx="6933">
                  <c:v>3.0168999999999998E-2</c:v>
                </c:pt>
                <c:pt idx="6934">
                  <c:v>2.8382999999999999E-2</c:v>
                </c:pt>
                <c:pt idx="6935">
                  <c:v>2.7365E-2</c:v>
                </c:pt>
                <c:pt idx="6936">
                  <c:v>2.3264E-2</c:v>
                </c:pt>
                <c:pt idx="6937">
                  <c:v>1.9570999999999998E-2</c:v>
                </c:pt>
                <c:pt idx="6938">
                  <c:v>2.0767999999999998E-2</c:v>
                </c:pt>
                <c:pt idx="6939">
                  <c:v>2.0427999999999998E-2</c:v>
                </c:pt>
                <c:pt idx="6940">
                  <c:v>1.8782E-2</c:v>
                </c:pt>
                <c:pt idx="6941">
                  <c:v>1.7811E-2</c:v>
                </c:pt>
                <c:pt idx="6942">
                  <c:v>1.5495E-2</c:v>
                </c:pt>
                <c:pt idx="6943">
                  <c:v>1.7276E-2</c:v>
                </c:pt>
                <c:pt idx="6944">
                  <c:v>1.8291999999999999E-2</c:v>
                </c:pt>
                <c:pt idx="6945">
                  <c:v>1.7108999999999999E-2</c:v>
                </c:pt>
                <c:pt idx="6946">
                  <c:v>1.6364E-2</c:v>
                </c:pt>
                <c:pt idx="6947">
                  <c:v>1.6428999999999999E-2</c:v>
                </c:pt>
                <c:pt idx="6948">
                  <c:v>1.5375999999999999E-2</c:v>
                </c:pt>
                <c:pt idx="6949">
                  <c:v>1.2970000000000001E-2</c:v>
                </c:pt>
                <c:pt idx="6950">
                  <c:v>1.2584E-2</c:v>
                </c:pt>
                <c:pt idx="6951">
                  <c:v>1.1084E-2</c:v>
                </c:pt>
                <c:pt idx="6952">
                  <c:v>8.9339999999999992E-3</c:v>
                </c:pt>
                <c:pt idx="6953">
                  <c:v>9.7800000000000005E-3</c:v>
                </c:pt>
                <c:pt idx="6954">
                  <c:v>9.2110000000000004E-3</c:v>
                </c:pt>
                <c:pt idx="6955">
                  <c:v>7.9340000000000001E-3</c:v>
                </c:pt>
                <c:pt idx="6956">
                  <c:v>6.0769999999999999E-3</c:v>
                </c:pt>
                <c:pt idx="6957">
                  <c:v>4.594E-3</c:v>
                </c:pt>
                <c:pt idx="6958">
                  <c:v>4.6749999999999995E-3</c:v>
                </c:pt>
                <c:pt idx="6959">
                  <c:v>5.5859999999999998E-3</c:v>
                </c:pt>
                <c:pt idx="6960">
                  <c:v>1.2020000000000001E-2</c:v>
                </c:pt>
                <c:pt idx="6961">
                  <c:v>1.5524999999999999E-2</c:v>
                </c:pt>
                <c:pt idx="6962">
                  <c:v>1.1840999999999999E-2</c:v>
                </c:pt>
                <c:pt idx="6963">
                  <c:v>1.0248E-2</c:v>
                </c:pt>
                <c:pt idx="6964">
                  <c:v>1.3335999999999999E-2</c:v>
                </c:pt>
                <c:pt idx="6965">
                  <c:v>1.0761E-2</c:v>
                </c:pt>
                <c:pt idx="6966">
                  <c:v>8.2819999999999994E-3</c:v>
                </c:pt>
                <c:pt idx="6967">
                  <c:v>6.7400000000000003E-3</c:v>
                </c:pt>
                <c:pt idx="6968">
                  <c:v>8.2220000000000001E-3</c:v>
                </c:pt>
                <c:pt idx="6969">
                  <c:v>6.9879999999999994E-3</c:v>
                </c:pt>
                <c:pt idx="6970">
                  <c:v>9.8479999999999991E-3</c:v>
                </c:pt>
                <c:pt idx="6971">
                  <c:v>9.5350000000000001E-3</c:v>
                </c:pt>
                <c:pt idx="6972">
                  <c:v>1.4630000000000001E-2</c:v>
                </c:pt>
                <c:pt idx="6973">
                  <c:v>1.2105999999999999E-2</c:v>
                </c:pt>
                <c:pt idx="6974">
                  <c:v>1.2624999999999999E-2</c:v>
                </c:pt>
                <c:pt idx="6975">
                  <c:v>1.1613999999999999E-2</c:v>
                </c:pt>
                <c:pt idx="6976">
                  <c:v>1.2874E-2</c:v>
                </c:pt>
                <c:pt idx="6977">
                  <c:v>1.1321999999999999E-2</c:v>
                </c:pt>
                <c:pt idx="6978">
                  <c:v>8.9560000000000004E-3</c:v>
                </c:pt>
                <c:pt idx="6979">
                  <c:v>8.8360000000000001E-3</c:v>
                </c:pt>
                <c:pt idx="6980">
                  <c:v>1.3455E-2</c:v>
                </c:pt>
                <c:pt idx="6981">
                  <c:v>1.2444999999999999E-2</c:v>
                </c:pt>
                <c:pt idx="6982">
                  <c:v>1.0388E-2</c:v>
                </c:pt>
                <c:pt idx="6983">
                  <c:v>1.0598E-2</c:v>
                </c:pt>
                <c:pt idx="6984">
                  <c:v>1.0983E-2</c:v>
                </c:pt>
                <c:pt idx="6985">
                  <c:v>1.0570000000000001E-2</c:v>
                </c:pt>
                <c:pt idx="6986">
                  <c:v>9.9539999999999993E-3</c:v>
                </c:pt>
                <c:pt idx="6987">
                  <c:v>9.3819999999999997E-3</c:v>
                </c:pt>
                <c:pt idx="6988">
                  <c:v>9.0809999999999988E-3</c:v>
                </c:pt>
                <c:pt idx="6989">
                  <c:v>6.5459999999999997E-3</c:v>
                </c:pt>
                <c:pt idx="6990">
                  <c:v>7.1729999999999997E-3</c:v>
                </c:pt>
                <c:pt idx="6991">
                  <c:v>6.1100000000000008E-3</c:v>
                </c:pt>
                <c:pt idx="6992">
                  <c:v>6.0929999999999995E-3</c:v>
                </c:pt>
                <c:pt idx="6993">
                  <c:v>5.7889999999999999E-3</c:v>
                </c:pt>
                <c:pt idx="6994">
                  <c:v>5.6879999999999995E-3</c:v>
                </c:pt>
                <c:pt idx="6995">
                  <c:v>5.1119999999999994E-3</c:v>
                </c:pt>
                <c:pt idx="6996">
                  <c:v>4.3279999999999994E-3</c:v>
                </c:pt>
                <c:pt idx="6997">
                  <c:v>3.7909999999999997E-3</c:v>
                </c:pt>
                <c:pt idx="6998">
                  <c:v>3.1909999999999998E-3</c:v>
                </c:pt>
                <c:pt idx="6999">
                  <c:v>2.5009999999999998E-3</c:v>
                </c:pt>
                <c:pt idx="7000">
                  <c:v>1.9610000000000001E-3</c:v>
                </c:pt>
                <c:pt idx="7001">
                  <c:v>1.774E-3</c:v>
                </c:pt>
                <c:pt idx="7002">
                  <c:v>1.2749999999999999E-3</c:v>
                </c:pt>
                <c:pt idx="7003">
                  <c:v>1.557E-3</c:v>
                </c:pt>
                <c:pt idx="7004">
                  <c:v>1.6929999999999998E-3</c:v>
                </c:pt>
                <c:pt idx="7005">
                  <c:v>1.2489999999999999E-3</c:v>
                </c:pt>
                <c:pt idx="7006">
                  <c:v>9.9700000000000006E-4</c:v>
                </c:pt>
                <c:pt idx="7007">
                  <c:v>7.3699999999999992E-4</c:v>
                </c:pt>
                <c:pt idx="7008">
                  <c:v>8.7699999999999996E-4</c:v>
                </c:pt>
                <c:pt idx="7009">
                  <c:v>8.6499999999999999E-4</c:v>
                </c:pt>
                <c:pt idx="7010">
                  <c:v>9.41E-4</c:v>
                </c:pt>
                <c:pt idx="7011">
                  <c:v>8.1399999999999994E-4</c:v>
                </c:pt>
                <c:pt idx="7012">
                  <c:v>9.1299999999999997E-4</c:v>
                </c:pt>
                <c:pt idx="7013">
                  <c:v>5.5499999999999994E-4</c:v>
                </c:pt>
                <c:pt idx="7014">
                  <c:v>7.4100000000000001E-4</c:v>
                </c:pt>
                <c:pt idx="7015">
                  <c:v>6.8499999999999995E-4</c:v>
                </c:pt>
                <c:pt idx="7016">
                  <c:v>7.3499999999999998E-4</c:v>
                </c:pt>
                <c:pt idx="7017">
                  <c:v>6.705E-3</c:v>
                </c:pt>
                <c:pt idx="7018">
                  <c:v>1.9271999999999997E-2</c:v>
                </c:pt>
                <c:pt idx="7019">
                  <c:v>1.8355E-2</c:v>
                </c:pt>
                <c:pt idx="7020">
                  <c:v>1.6805E-2</c:v>
                </c:pt>
                <c:pt idx="7021">
                  <c:v>2.1246999999999999E-2</c:v>
                </c:pt>
                <c:pt idx="7022">
                  <c:v>2.7174E-2</c:v>
                </c:pt>
                <c:pt idx="7023">
                  <c:v>2.1186E-2</c:v>
                </c:pt>
                <c:pt idx="7024">
                  <c:v>1.6710000000000003E-2</c:v>
                </c:pt>
                <c:pt idx="7025">
                  <c:v>1.2485999999999999E-2</c:v>
                </c:pt>
                <c:pt idx="7026">
                  <c:v>9.6849999999999992E-3</c:v>
                </c:pt>
                <c:pt idx="7027">
                  <c:v>8.1359999999999991E-3</c:v>
                </c:pt>
                <c:pt idx="7028">
                  <c:v>7.3850000000000001E-3</c:v>
                </c:pt>
                <c:pt idx="7029">
                  <c:v>5.2949999999999994E-3</c:v>
                </c:pt>
                <c:pt idx="7030">
                  <c:v>5.5629999999999994E-3</c:v>
                </c:pt>
                <c:pt idx="7031">
                  <c:v>4.8630000000000001E-3</c:v>
                </c:pt>
                <c:pt idx="7032">
                  <c:v>4.548E-3</c:v>
                </c:pt>
                <c:pt idx="7033">
                  <c:v>3.3519999999999999E-3</c:v>
                </c:pt>
                <c:pt idx="7034">
                  <c:v>6.0500000000000007E-3</c:v>
                </c:pt>
                <c:pt idx="7035">
                  <c:v>3.124E-3</c:v>
                </c:pt>
                <c:pt idx="7036">
                  <c:v>1.8529999999999998E-3</c:v>
                </c:pt>
                <c:pt idx="7037">
                  <c:v>1.918E-3</c:v>
                </c:pt>
                <c:pt idx="7038">
                  <c:v>1.235E-3</c:v>
                </c:pt>
                <c:pt idx="7039">
                  <c:v>1.3159999999999999E-3</c:v>
                </c:pt>
                <c:pt idx="7040">
                  <c:v>1.8169999999999998E-3</c:v>
                </c:pt>
                <c:pt idx="7041">
                  <c:v>1.743E-3</c:v>
                </c:pt>
                <c:pt idx="7042">
                  <c:v>1.536E-3</c:v>
                </c:pt>
                <c:pt idx="7043">
                  <c:v>2.0139999999999997E-3</c:v>
                </c:pt>
                <c:pt idx="7044">
                  <c:v>1.3979999999999999E-3</c:v>
                </c:pt>
                <c:pt idx="7045">
                  <c:v>1.8649999999999999E-3</c:v>
                </c:pt>
                <c:pt idx="7046">
                  <c:v>3.5509999999999999E-3</c:v>
                </c:pt>
                <c:pt idx="7047">
                  <c:v>9.500999999999999E-3</c:v>
                </c:pt>
                <c:pt idx="7048">
                  <c:v>5.9619999999999994E-3</c:v>
                </c:pt>
                <c:pt idx="7049">
                  <c:v>5.8170000000000001E-3</c:v>
                </c:pt>
                <c:pt idx="7050">
                  <c:v>7.0520000000000001E-3</c:v>
                </c:pt>
                <c:pt idx="7051">
                  <c:v>1.3960000000000002E-2</c:v>
                </c:pt>
                <c:pt idx="7052">
                  <c:v>1.4126E-2</c:v>
                </c:pt>
                <c:pt idx="7053">
                  <c:v>9.892999999999999E-3</c:v>
                </c:pt>
                <c:pt idx="7054">
                  <c:v>7.9410000000000001E-3</c:v>
                </c:pt>
                <c:pt idx="7055">
                  <c:v>5.8040000000000001E-3</c:v>
                </c:pt>
                <c:pt idx="7056">
                  <c:v>7.1009999999999997E-3</c:v>
                </c:pt>
                <c:pt idx="7057">
                  <c:v>6.9600000000000009E-3</c:v>
                </c:pt>
                <c:pt idx="7058">
                  <c:v>8.7419999999999998E-3</c:v>
                </c:pt>
                <c:pt idx="7059">
                  <c:v>1.1205999999999999E-2</c:v>
                </c:pt>
                <c:pt idx="7060">
                  <c:v>1.5181999999999999E-2</c:v>
                </c:pt>
                <c:pt idx="7061">
                  <c:v>1.7232999999999998E-2</c:v>
                </c:pt>
                <c:pt idx="7062">
                  <c:v>1.7365999999999999E-2</c:v>
                </c:pt>
                <c:pt idx="7063">
                  <c:v>1.8561999999999999E-2</c:v>
                </c:pt>
                <c:pt idx="7064">
                  <c:v>1.7390000000000003E-2</c:v>
                </c:pt>
                <c:pt idx="7065">
                  <c:v>1.9962000000000001E-2</c:v>
                </c:pt>
                <c:pt idx="7066">
                  <c:v>1.9809E-2</c:v>
                </c:pt>
                <c:pt idx="7067">
                  <c:v>2.1696999999999998E-2</c:v>
                </c:pt>
                <c:pt idx="7068">
                  <c:v>2.5283E-2</c:v>
                </c:pt>
                <c:pt idx="7069">
                  <c:v>2.0226999999999998E-2</c:v>
                </c:pt>
                <c:pt idx="7070">
                  <c:v>2.2305999999999999E-2</c:v>
                </c:pt>
                <c:pt idx="7071">
                  <c:v>4.0154999999999996E-2</c:v>
                </c:pt>
                <c:pt idx="7072">
                  <c:v>3.4358E-2</c:v>
                </c:pt>
                <c:pt idx="7073">
                  <c:v>3.5303999999999995E-2</c:v>
                </c:pt>
                <c:pt idx="7074">
                  <c:v>3.3020000000000001E-2</c:v>
                </c:pt>
                <c:pt idx="7075">
                  <c:v>3.3617999999999995E-2</c:v>
                </c:pt>
                <c:pt idx="7076">
                  <c:v>4.8981999999999998E-2</c:v>
                </c:pt>
                <c:pt idx="7077">
                  <c:v>3.8044000000000001E-2</c:v>
                </c:pt>
                <c:pt idx="7078">
                  <c:v>3.1005999999999999E-2</c:v>
                </c:pt>
                <c:pt idx="7079">
                  <c:v>2.9457999999999998E-2</c:v>
                </c:pt>
                <c:pt idx="7080">
                  <c:v>3.0800000000000001E-2</c:v>
                </c:pt>
                <c:pt idx="7081">
                  <c:v>2.9232999999999999E-2</c:v>
                </c:pt>
                <c:pt idx="7082">
                  <c:v>2.7110000000000002E-2</c:v>
                </c:pt>
                <c:pt idx="7083">
                  <c:v>2.5541999999999999E-2</c:v>
                </c:pt>
                <c:pt idx="7084">
                  <c:v>0.10256899999999999</c:v>
                </c:pt>
                <c:pt idx="7085">
                  <c:v>9.2128000000000002E-2</c:v>
                </c:pt>
                <c:pt idx="7086">
                  <c:v>8.5393999999999998E-2</c:v>
                </c:pt>
                <c:pt idx="7087">
                  <c:v>8.3732000000000001E-2</c:v>
                </c:pt>
                <c:pt idx="7088">
                  <c:v>8.7745999999999991E-2</c:v>
                </c:pt>
                <c:pt idx="7089">
                  <c:v>7.4743999999999991E-2</c:v>
                </c:pt>
                <c:pt idx="7090">
                  <c:v>6.4962999999999993E-2</c:v>
                </c:pt>
                <c:pt idx="7091">
                  <c:v>5.4591000000000001E-2</c:v>
                </c:pt>
                <c:pt idx="7092">
                  <c:v>4.6495999999999996E-2</c:v>
                </c:pt>
                <c:pt idx="7093">
                  <c:v>4.3165999999999996E-2</c:v>
                </c:pt>
                <c:pt idx="7094">
                  <c:v>4.5411E-2</c:v>
                </c:pt>
                <c:pt idx="7095">
                  <c:v>5.2117999999999998E-2</c:v>
                </c:pt>
                <c:pt idx="7096">
                  <c:v>4.6066999999999997E-2</c:v>
                </c:pt>
                <c:pt idx="7097">
                  <c:v>4.4066999999999995E-2</c:v>
                </c:pt>
                <c:pt idx="7098">
                  <c:v>3.8973000000000001E-2</c:v>
                </c:pt>
                <c:pt idx="7099">
                  <c:v>3.3425999999999997E-2</c:v>
                </c:pt>
                <c:pt idx="7100">
                  <c:v>2.9690000000000001E-2</c:v>
                </c:pt>
                <c:pt idx="7101">
                  <c:v>2.3998999999999999E-2</c:v>
                </c:pt>
                <c:pt idx="7102">
                  <c:v>1.8450000000000001E-2</c:v>
                </c:pt>
                <c:pt idx="7103">
                  <c:v>1.6666999999999998E-2</c:v>
                </c:pt>
                <c:pt idx="7104">
                  <c:v>1.366E-2</c:v>
                </c:pt>
                <c:pt idx="7105">
                  <c:v>1.4860999999999999E-2</c:v>
                </c:pt>
                <c:pt idx="7106">
                  <c:v>1.4447999999999999E-2</c:v>
                </c:pt>
                <c:pt idx="7107">
                  <c:v>1.3417E-2</c:v>
                </c:pt>
                <c:pt idx="7108">
                  <c:v>1.2128E-2</c:v>
                </c:pt>
                <c:pt idx="7109">
                  <c:v>1.2919E-2</c:v>
                </c:pt>
                <c:pt idx="7110">
                  <c:v>1.0388E-2</c:v>
                </c:pt>
                <c:pt idx="7111">
                  <c:v>7.4469999999999996E-3</c:v>
                </c:pt>
                <c:pt idx="7112">
                  <c:v>6.4429999999999999E-3</c:v>
                </c:pt>
                <c:pt idx="7113">
                  <c:v>5.3709999999999999E-3</c:v>
                </c:pt>
                <c:pt idx="7114">
                  <c:v>4.5179999999999994E-3</c:v>
                </c:pt>
                <c:pt idx="7115">
                  <c:v>3.4529999999999999E-3</c:v>
                </c:pt>
                <c:pt idx="7116">
                  <c:v>2.9579999999999997E-3</c:v>
                </c:pt>
                <c:pt idx="7117">
                  <c:v>2.5569999999999998E-3</c:v>
                </c:pt>
                <c:pt idx="7118">
                  <c:v>3.8159999999999999E-3</c:v>
                </c:pt>
                <c:pt idx="7119">
                  <c:v>2.7559999999999998E-3</c:v>
                </c:pt>
                <c:pt idx="7120">
                  <c:v>2.3240000000000001E-3</c:v>
                </c:pt>
                <c:pt idx="7121">
                  <c:v>1.885E-3</c:v>
                </c:pt>
                <c:pt idx="7122">
                  <c:v>3.2339999999999999E-3</c:v>
                </c:pt>
                <c:pt idx="7123">
                  <c:v>2.8509999999999998E-3</c:v>
                </c:pt>
                <c:pt idx="7124">
                  <c:v>1.7719999999999999E-3</c:v>
                </c:pt>
                <c:pt idx="7125">
                  <c:v>2.1429999999999999E-3</c:v>
                </c:pt>
                <c:pt idx="7126">
                  <c:v>1.9109999999999999E-3</c:v>
                </c:pt>
                <c:pt idx="7127">
                  <c:v>1.2849999999999999E-3</c:v>
                </c:pt>
                <c:pt idx="7128">
                  <c:v>1.01E-3</c:v>
                </c:pt>
                <c:pt idx="7129">
                  <c:v>1.034E-3</c:v>
                </c:pt>
                <c:pt idx="7130">
                  <c:v>1.431E-3</c:v>
                </c:pt>
                <c:pt idx="7131">
                  <c:v>9.1000000000000011E-4</c:v>
                </c:pt>
                <c:pt idx="7132">
                  <c:v>1.1620000000000001E-3</c:v>
                </c:pt>
                <c:pt idx="7133">
                  <c:v>1.1719999999999999E-3</c:v>
                </c:pt>
                <c:pt idx="7134">
                  <c:v>1.441E-3</c:v>
                </c:pt>
                <c:pt idx="7135">
                  <c:v>1.2509999999999999E-3</c:v>
                </c:pt>
                <c:pt idx="7136">
                  <c:v>2.6440000000000001E-3</c:v>
                </c:pt>
                <c:pt idx="7137">
                  <c:v>2.5500000000000002E-3</c:v>
                </c:pt>
                <c:pt idx="7138">
                  <c:v>2.9269999999999999E-3</c:v>
                </c:pt>
                <c:pt idx="7139">
                  <c:v>1.8800000000000002E-3</c:v>
                </c:pt>
                <c:pt idx="7140">
                  <c:v>1.2929999999999999E-3</c:v>
                </c:pt>
                <c:pt idx="7141">
                  <c:v>7.2199999999999999E-4</c:v>
                </c:pt>
                <c:pt idx="7142">
                  <c:v>8.4699999999999999E-4</c:v>
                </c:pt>
                <c:pt idx="7143">
                  <c:v>1.206E-3</c:v>
                </c:pt>
                <c:pt idx="7144">
                  <c:v>6.78E-4</c:v>
                </c:pt>
                <c:pt idx="7145">
                  <c:v>1.4739999999999998E-3</c:v>
                </c:pt>
                <c:pt idx="7146">
                  <c:v>4.1389999999999995E-3</c:v>
                </c:pt>
                <c:pt idx="7147">
                  <c:v>3.2489999999999997E-3</c:v>
                </c:pt>
                <c:pt idx="7148">
                  <c:v>2.0900000000000003E-3</c:v>
                </c:pt>
                <c:pt idx="7149">
                  <c:v>1.0529999999999999E-3</c:v>
                </c:pt>
                <c:pt idx="7150">
                  <c:v>6.4199999999999999E-4</c:v>
                </c:pt>
                <c:pt idx="7151">
                  <c:v>1.9549999999999997E-3</c:v>
                </c:pt>
                <c:pt idx="7152">
                  <c:v>2.777E-3</c:v>
                </c:pt>
                <c:pt idx="7153">
                  <c:v>2.4679999999999997E-3</c:v>
                </c:pt>
                <c:pt idx="7154">
                  <c:v>3.4500000000000004E-3</c:v>
                </c:pt>
                <c:pt idx="7155">
                  <c:v>1.3169E-2</c:v>
                </c:pt>
                <c:pt idx="7156">
                  <c:v>2.7896999999999998E-2</c:v>
                </c:pt>
                <c:pt idx="7157">
                  <c:v>2.8312E-2</c:v>
                </c:pt>
                <c:pt idx="7158">
                  <c:v>2.7354E-2</c:v>
                </c:pt>
                <c:pt idx="7159">
                  <c:v>2.9925999999999998E-2</c:v>
                </c:pt>
                <c:pt idx="7160">
                  <c:v>2.7782999999999999E-2</c:v>
                </c:pt>
                <c:pt idx="7161">
                  <c:v>2.8124E-2</c:v>
                </c:pt>
                <c:pt idx="7162">
                  <c:v>2.4225999999999998E-2</c:v>
                </c:pt>
                <c:pt idx="7163">
                  <c:v>2.0222E-2</c:v>
                </c:pt>
                <c:pt idx="7164">
                  <c:v>1.8508E-2</c:v>
                </c:pt>
                <c:pt idx="7165">
                  <c:v>1.5685999999999999E-2</c:v>
                </c:pt>
                <c:pt idx="7166">
                  <c:v>1.353E-2</c:v>
                </c:pt>
                <c:pt idx="7167">
                  <c:v>1.0607E-2</c:v>
                </c:pt>
                <c:pt idx="7168">
                  <c:v>9.2700000000000005E-3</c:v>
                </c:pt>
                <c:pt idx="7169">
                  <c:v>8.5389999999999997E-3</c:v>
                </c:pt>
                <c:pt idx="7170">
                  <c:v>9.2759999999999995E-3</c:v>
                </c:pt>
                <c:pt idx="7171">
                  <c:v>1.0494E-2</c:v>
                </c:pt>
                <c:pt idx="7172">
                  <c:v>8.0409999999999995E-3</c:v>
                </c:pt>
                <c:pt idx="7173">
                  <c:v>9.3740000000000004E-3</c:v>
                </c:pt>
                <c:pt idx="7174">
                  <c:v>1.2156999999999999E-2</c:v>
                </c:pt>
                <c:pt idx="7175">
                  <c:v>1.2773999999999999E-2</c:v>
                </c:pt>
                <c:pt idx="7176">
                  <c:v>1.2296999999999999E-2</c:v>
                </c:pt>
                <c:pt idx="7177">
                  <c:v>1.3500999999999999E-2</c:v>
                </c:pt>
                <c:pt idx="7178">
                  <c:v>1.1510999999999999E-2</c:v>
                </c:pt>
                <c:pt idx="7179">
                  <c:v>1.5921999999999999E-2</c:v>
                </c:pt>
                <c:pt idx="7180">
                  <c:v>1.6194999999999998E-2</c:v>
                </c:pt>
                <c:pt idx="7181">
                  <c:v>2.4850000000000001E-2</c:v>
                </c:pt>
                <c:pt idx="7182">
                  <c:v>2.6468999999999999E-2</c:v>
                </c:pt>
                <c:pt idx="7183">
                  <c:v>2.9932999999999998E-2</c:v>
                </c:pt>
                <c:pt idx="7184">
                  <c:v>2.3696999999999999E-2</c:v>
                </c:pt>
                <c:pt idx="7185">
                  <c:v>2.7517999999999997E-2</c:v>
                </c:pt>
                <c:pt idx="7186">
                  <c:v>3.2718999999999998E-2</c:v>
                </c:pt>
                <c:pt idx="7187">
                  <c:v>4.8021999999999995E-2</c:v>
                </c:pt>
                <c:pt idx="7188">
                  <c:v>5.1611999999999998E-2</c:v>
                </c:pt>
                <c:pt idx="7189">
                  <c:v>5.1028999999999998E-2</c:v>
                </c:pt>
                <c:pt idx="7190">
                  <c:v>5.1031E-2</c:v>
                </c:pt>
                <c:pt idx="7191">
                  <c:v>6.5530999999999992E-2</c:v>
                </c:pt>
                <c:pt idx="7192">
                  <c:v>7.8051999999999996E-2</c:v>
                </c:pt>
                <c:pt idx="7193">
                  <c:v>8.6900999999999992E-2</c:v>
                </c:pt>
                <c:pt idx="7194">
                  <c:v>9.6176999999999999E-2</c:v>
                </c:pt>
                <c:pt idx="7195">
                  <c:v>0.10428799999999999</c:v>
                </c:pt>
                <c:pt idx="7196">
                  <c:v>0.100799</c:v>
                </c:pt>
                <c:pt idx="7197">
                  <c:v>0.10979899999999999</c:v>
                </c:pt>
                <c:pt idx="7198">
                  <c:v>0.115867</c:v>
                </c:pt>
                <c:pt idx="7199">
                  <c:v>0.11916199999999999</c:v>
                </c:pt>
                <c:pt idx="7200">
                  <c:v>0.13808099999999998</c:v>
                </c:pt>
                <c:pt idx="7201">
                  <c:v>0.17369699999999999</c:v>
                </c:pt>
                <c:pt idx="7202">
                  <c:v>0.21066599999999999</c:v>
                </c:pt>
                <c:pt idx="7203">
                  <c:v>0.21993599999999999</c:v>
                </c:pt>
                <c:pt idx="7204">
                  <c:v>0.22815299999999999</c:v>
                </c:pt>
                <c:pt idx="7205">
                  <c:v>0.23109000000000002</c:v>
                </c:pt>
                <c:pt idx="7206">
                  <c:v>0.28546699999999997</c:v>
                </c:pt>
                <c:pt idx="7207">
                  <c:v>0.27771699999999999</c:v>
                </c:pt>
                <c:pt idx="7208">
                  <c:v>0.276758</c:v>
                </c:pt>
                <c:pt idx="7209">
                  <c:v>0.28083199999999997</c:v>
                </c:pt>
                <c:pt idx="7210">
                  <c:v>0.27865099999999998</c:v>
                </c:pt>
                <c:pt idx="7211">
                  <c:v>0.273428</c:v>
                </c:pt>
                <c:pt idx="7212">
                  <c:v>0.25547300000000001</c:v>
                </c:pt>
                <c:pt idx="7213">
                  <c:v>0.25281599999999999</c:v>
                </c:pt>
                <c:pt idx="7214">
                  <c:v>0.25248699999999996</c:v>
                </c:pt>
                <c:pt idx="7215">
                  <c:v>0.242452</c:v>
                </c:pt>
                <c:pt idx="7216">
                  <c:v>0.233349</c:v>
                </c:pt>
                <c:pt idx="7217">
                  <c:v>0.22517699999999999</c:v>
                </c:pt>
                <c:pt idx="7218">
                  <c:v>0.21890199999999999</c:v>
                </c:pt>
                <c:pt idx="7219">
                  <c:v>0.21126199999999998</c:v>
                </c:pt>
                <c:pt idx="7220">
                  <c:v>0.22020299999999998</c:v>
                </c:pt>
                <c:pt idx="7221">
                  <c:v>0.21340899999999999</c:v>
                </c:pt>
                <c:pt idx="7222">
                  <c:v>0.23324199999999998</c:v>
                </c:pt>
                <c:pt idx="7223">
                  <c:v>0.24191299999999999</c:v>
                </c:pt>
                <c:pt idx="7224">
                  <c:v>0.243696</c:v>
                </c:pt>
                <c:pt idx="7225">
                  <c:v>0.22142000000000001</c:v>
                </c:pt>
                <c:pt idx="7226">
                  <c:v>0.22376699999999999</c:v>
                </c:pt>
                <c:pt idx="7227">
                  <c:v>0.21129000000000001</c:v>
                </c:pt>
                <c:pt idx="7228">
                  <c:v>0.20586499999999999</c:v>
                </c:pt>
                <c:pt idx="7229">
                  <c:v>0.21756499999999998</c:v>
                </c:pt>
                <c:pt idx="7230">
                  <c:v>0.21583000000000002</c:v>
                </c:pt>
                <c:pt idx="7231">
                  <c:v>0.20549699999999999</c:v>
                </c:pt>
                <c:pt idx="7232">
                  <c:v>0.199992</c:v>
                </c:pt>
                <c:pt idx="7233">
                  <c:v>0.19202899999999998</c:v>
                </c:pt>
                <c:pt idx="7234">
                  <c:v>0.184336</c:v>
                </c:pt>
                <c:pt idx="7235">
                  <c:v>0.17751599999999998</c:v>
                </c:pt>
                <c:pt idx="7236">
                  <c:v>0.181119</c:v>
                </c:pt>
                <c:pt idx="7237">
                  <c:v>0.165267</c:v>
                </c:pt>
                <c:pt idx="7238">
                  <c:v>0.15962499999999999</c:v>
                </c:pt>
                <c:pt idx="7239">
                  <c:v>0.143459</c:v>
                </c:pt>
                <c:pt idx="7240">
                  <c:v>0.132164</c:v>
                </c:pt>
                <c:pt idx="7241">
                  <c:v>0.12373199999999999</c:v>
                </c:pt>
                <c:pt idx="7242">
                  <c:v>0.12451799999999999</c:v>
                </c:pt>
                <c:pt idx="7243">
                  <c:v>0.110663</c:v>
                </c:pt>
                <c:pt idx="7244">
                  <c:v>0.10642000000000001</c:v>
                </c:pt>
                <c:pt idx="7245">
                  <c:v>0.10058099999999999</c:v>
                </c:pt>
                <c:pt idx="7246">
                  <c:v>9.2675999999999994E-2</c:v>
                </c:pt>
                <c:pt idx="7247">
                  <c:v>9.0291999999999997E-2</c:v>
                </c:pt>
                <c:pt idx="7248">
                  <c:v>9.0441999999999995E-2</c:v>
                </c:pt>
                <c:pt idx="7249">
                  <c:v>7.7131999999999992E-2</c:v>
                </c:pt>
                <c:pt idx="7250">
                  <c:v>7.8059000000000003E-2</c:v>
                </c:pt>
                <c:pt idx="7251">
                  <c:v>7.8606999999999996E-2</c:v>
                </c:pt>
                <c:pt idx="7252">
                  <c:v>7.9043000000000002E-2</c:v>
                </c:pt>
                <c:pt idx="7253">
                  <c:v>7.9038999999999998E-2</c:v>
                </c:pt>
                <c:pt idx="7254">
                  <c:v>8.2574999999999996E-2</c:v>
                </c:pt>
                <c:pt idx="7255">
                  <c:v>9.2394999999999991E-2</c:v>
                </c:pt>
                <c:pt idx="7256">
                  <c:v>0.101547</c:v>
                </c:pt>
                <c:pt idx="7257">
                  <c:v>9.965099999999999E-2</c:v>
                </c:pt>
                <c:pt idx="7258">
                  <c:v>0.103752</c:v>
                </c:pt>
                <c:pt idx="7259">
                  <c:v>9.4723000000000002E-2</c:v>
                </c:pt>
                <c:pt idx="7260">
                  <c:v>0.10396899999999999</c:v>
                </c:pt>
                <c:pt idx="7261">
                  <c:v>0.11557199999999999</c:v>
                </c:pt>
                <c:pt idx="7262">
                  <c:v>0.12022799999999999</c:v>
                </c:pt>
                <c:pt idx="7263">
                  <c:v>0.11999699999999999</c:v>
                </c:pt>
                <c:pt idx="7264">
                  <c:v>0.11508499999999999</c:v>
                </c:pt>
                <c:pt idx="7265">
                  <c:v>0.11603000000000001</c:v>
                </c:pt>
                <c:pt idx="7266">
                  <c:v>0.116384</c:v>
                </c:pt>
                <c:pt idx="7267">
                  <c:v>0.11709799999999999</c:v>
                </c:pt>
                <c:pt idx="7268">
                  <c:v>0.10994899999999999</c:v>
                </c:pt>
                <c:pt idx="7269">
                  <c:v>0.10910499999999999</c:v>
                </c:pt>
                <c:pt idx="7270">
                  <c:v>0.11494299999999999</c:v>
                </c:pt>
                <c:pt idx="7271">
                  <c:v>0.126189</c:v>
                </c:pt>
                <c:pt idx="7272">
                  <c:v>0.129412</c:v>
                </c:pt>
                <c:pt idx="7273">
                  <c:v>0.16620799999999999</c:v>
                </c:pt>
                <c:pt idx="7274">
                  <c:v>0.17450199999999999</c:v>
                </c:pt>
                <c:pt idx="7275">
                  <c:v>0.21485199999999999</c:v>
                </c:pt>
                <c:pt idx="7276">
                  <c:v>0.22952199999999998</c:v>
                </c:pt>
                <c:pt idx="7277">
                  <c:v>0.23125799999999999</c:v>
                </c:pt>
                <c:pt idx="7278">
                  <c:v>0.22912000000000002</c:v>
                </c:pt>
                <c:pt idx="7279">
                  <c:v>0.22766799999999998</c:v>
                </c:pt>
                <c:pt idx="7280">
                  <c:v>0.23722399999999999</c:v>
                </c:pt>
                <c:pt idx="7281">
                  <c:v>0.24016499999999999</c:v>
                </c:pt>
                <c:pt idx="7282">
                  <c:v>0.23674599999999998</c:v>
                </c:pt>
                <c:pt idx="7283">
                  <c:v>0.23966299999999999</c:v>
                </c:pt>
                <c:pt idx="7284">
                  <c:v>0.25532299999999997</c:v>
                </c:pt>
                <c:pt idx="7285">
                  <c:v>0.245141</c:v>
                </c:pt>
                <c:pt idx="7286">
                  <c:v>0.24027299999999999</c:v>
                </c:pt>
                <c:pt idx="7287">
                  <c:v>0.243617</c:v>
                </c:pt>
                <c:pt idx="7288">
                  <c:v>0.23570199999999999</c:v>
                </c:pt>
                <c:pt idx="7289">
                  <c:v>0.24263599999999999</c:v>
                </c:pt>
                <c:pt idx="7290">
                  <c:v>0.24251499999999998</c:v>
                </c:pt>
                <c:pt idx="7291">
                  <c:v>0.25076399999999999</c:v>
                </c:pt>
                <c:pt idx="7292">
                  <c:v>0.242201</c:v>
                </c:pt>
                <c:pt idx="7293">
                  <c:v>0.26011600000000001</c:v>
                </c:pt>
                <c:pt idx="7294">
                  <c:v>0.26988200000000001</c:v>
                </c:pt>
                <c:pt idx="7295">
                  <c:v>0.27597000000000005</c:v>
                </c:pt>
                <c:pt idx="7296">
                  <c:v>0.27469299999999996</c:v>
                </c:pt>
                <c:pt idx="7297">
                  <c:v>0.28315200000000001</c:v>
                </c:pt>
                <c:pt idx="7298">
                  <c:v>0.26771099999999998</c:v>
                </c:pt>
                <c:pt idx="7299">
                  <c:v>0.24454000000000001</c:v>
                </c:pt>
                <c:pt idx="7300">
                  <c:v>0.227047</c:v>
                </c:pt>
                <c:pt idx="7301">
                  <c:v>0.20460099999999998</c:v>
                </c:pt>
                <c:pt idx="7302">
                  <c:v>0.20183699999999999</c:v>
                </c:pt>
                <c:pt idx="7303">
                  <c:v>0.20510199999999998</c:v>
                </c:pt>
                <c:pt idx="7304">
                  <c:v>0.188442</c:v>
                </c:pt>
                <c:pt idx="7305">
                  <c:v>0.241007</c:v>
                </c:pt>
                <c:pt idx="7306">
                  <c:v>0.244089</c:v>
                </c:pt>
                <c:pt idx="7307">
                  <c:v>0.27829300000000001</c:v>
                </c:pt>
                <c:pt idx="7308">
                  <c:v>0.27950799999999998</c:v>
                </c:pt>
                <c:pt idx="7309">
                  <c:v>0.26876699999999998</c:v>
                </c:pt>
                <c:pt idx="7310">
                  <c:v>0.28804000000000002</c:v>
                </c:pt>
                <c:pt idx="7311">
                  <c:v>0.29275499999999999</c:v>
                </c:pt>
                <c:pt idx="7312">
                  <c:v>0.287298</c:v>
                </c:pt>
                <c:pt idx="7313">
                  <c:v>0.28317700000000001</c:v>
                </c:pt>
                <c:pt idx="7314">
                  <c:v>0.34506599999999998</c:v>
                </c:pt>
                <c:pt idx="7315">
                  <c:v>0.37484599999999996</c:v>
                </c:pt>
                <c:pt idx="7316">
                  <c:v>0.38150000000000001</c:v>
                </c:pt>
                <c:pt idx="7317">
                  <c:v>0.374579</c:v>
                </c:pt>
                <c:pt idx="7318">
                  <c:v>0.47046699999999997</c:v>
                </c:pt>
                <c:pt idx="7319">
                  <c:v>0.52636799999999995</c:v>
                </c:pt>
                <c:pt idx="7320">
                  <c:v>0.55709199999999992</c:v>
                </c:pt>
                <c:pt idx="7321">
                  <c:v>0.56295399999999995</c:v>
                </c:pt>
                <c:pt idx="7322">
                  <c:v>0.59215799999999996</c:v>
                </c:pt>
                <c:pt idx="7323">
                  <c:v>0.60162300000000002</c:v>
                </c:pt>
                <c:pt idx="7324">
                  <c:v>0.58620299999999992</c:v>
                </c:pt>
                <c:pt idx="7325">
                  <c:v>0.58426299999999998</c:v>
                </c:pt>
                <c:pt idx="7326">
                  <c:v>0.57361499999999999</c:v>
                </c:pt>
                <c:pt idx="7327">
                  <c:v>0.55690099999999998</c:v>
                </c:pt>
                <c:pt idx="7328">
                  <c:v>0.52778199999999997</c:v>
                </c:pt>
                <c:pt idx="7329">
                  <c:v>0.59036500000000003</c:v>
                </c:pt>
                <c:pt idx="7330">
                  <c:v>0.57239000000000007</c:v>
                </c:pt>
                <c:pt idx="7331">
                  <c:v>0.56507799999999997</c:v>
                </c:pt>
                <c:pt idx="7332">
                  <c:v>0.54130899999999993</c:v>
                </c:pt>
                <c:pt idx="7333">
                  <c:v>0.51481500000000002</c:v>
                </c:pt>
                <c:pt idx="7334">
                  <c:v>0.499386</c:v>
                </c:pt>
                <c:pt idx="7335">
                  <c:v>0.47506799999999999</c:v>
                </c:pt>
                <c:pt idx="7336">
                  <c:v>0.44826699999999997</c:v>
                </c:pt>
                <c:pt idx="7337">
                  <c:v>0.43643599999999999</c:v>
                </c:pt>
                <c:pt idx="7338">
                  <c:v>0.41138399999999997</c:v>
                </c:pt>
                <c:pt idx="7339">
                  <c:v>0.399754</c:v>
                </c:pt>
                <c:pt idx="7340">
                  <c:v>0.385378</c:v>
                </c:pt>
                <c:pt idx="7341">
                  <c:v>0.36947399999999997</c:v>
                </c:pt>
                <c:pt idx="7342">
                  <c:v>0.35557000000000005</c:v>
                </c:pt>
                <c:pt idx="7343">
                  <c:v>0.34005799999999997</c:v>
                </c:pt>
                <c:pt idx="7344">
                  <c:v>0.30793499999999996</c:v>
                </c:pt>
                <c:pt idx="7345">
                  <c:v>0.31938299999999997</c:v>
                </c:pt>
                <c:pt idx="7346">
                  <c:v>0.34816199999999997</c:v>
                </c:pt>
                <c:pt idx="7347">
                  <c:v>0.35003000000000001</c:v>
                </c:pt>
                <c:pt idx="7348">
                  <c:v>0.35618699999999998</c:v>
                </c:pt>
                <c:pt idx="7349">
                  <c:v>0.35520199999999996</c:v>
                </c:pt>
                <c:pt idx="7350">
                  <c:v>0.34867300000000001</c:v>
                </c:pt>
                <c:pt idx="7351">
                  <c:v>0.360703</c:v>
                </c:pt>
                <c:pt idx="7352">
                  <c:v>0.38045299999999999</c:v>
                </c:pt>
                <c:pt idx="7353">
                  <c:v>0.39618599999999998</c:v>
                </c:pt>
                <c:pt idx="7354">
                  <c:v>0.41008800000000001</c:v>
                </c:pt>
                <c:pt idx="7355">
                  <c:v>0.40634299999999995</c:v>
                </c:pt>
                <c:pt idx="7356">
                  <c:v>0.42194299999999996</c:v>
                </c:pt>
                <c:pt idx="7357">
                  <c:v>0.447052</c:v>
                </c:pt>
                <c:pt idx="7358">
                  <c:v>0.50872899999999999</c:v>
                </c:pt>
                <c:pt idx="7359">
                  <c:v>0.54384100000000002</c:v>
                </c:pt>
                <c:pt idx="7360">
                  <c:v>0.54744300000000001</c:v>
                </c:pt>
                <c:pt idx="7361">
                  <c:v>0.56955599999999995</c:v>
                </c:pt>
                <c:pt idx="7362">
                  <c:v>0.56402699999999995</c:v>
                </c:pt>
                <c:pt idx="7363">
                  <c:v>0.55306100000000002</c:v>
                </c:pt>
                <c:pt idx="7364">
                  <c:v>0.60256599999999993</c:v>
                </c:pt>
                <c:pt idx="7365">
                  <c:v>0.61329699999999998</c:v>
                </c:pt>
                <c:pt idx="7366">
                  <c:v>0.60348599999999997</c:v>
                </c:pt>
                <c:pt idx="7367">
                  <c:v>0.58695699999999995</c:v>
                </c:pt>
                <c:pt idx="7368">
                  <c:v>0.57242399999999993</c:v>
                </c:pt>
                <c:pt idx="7369">
                  <c:v>0.58517799999999998</c:v>
                </c:pt>
                <c:pt idx="7370">
                  <c:v>0.56883399999999995</c:v>
                </c:pt>
                <c:pt idx="7371">
                  <c:v>0.54445500000000002</c:v>
                </c:pt>
                <c:pt idx="7372">
                  <c:v>0.52158700000000002</c:v>
                </c:pt>
                <c:pt idx="7373">
                  <c:v>0.49845599999999995</c:v>
                </c:pt>
                <c:pt idx="7374">
                  <c:v>0.47512000000000004</c:v>
                </c:pt>
                <c:pt idx="7375">
                  <c:v>0.46384599999999998</c:v>
                </c:pt>
                <c:pt idx="7376">
                  <c:v>0.45005599999999996</c:v>
                </c:pt>
                <c:pt idx="7377">
                  <c:v>0.44440099999999999</c:v>
                </c:pt>
                <c:pt idx="7378">
                  <c:v>0.414719</c:v>
                </c:pt>
                <c:pt idx="7379">
                  <c:v>0.39752599999999999</c:v>
                </c:pt>
                <c:pt idx="7380">
                  <c:v>0.42147299999999999</c:v>
                </c:pt>
                <c:pt idx="7381">
                  <c:v>0.42363499999999998</c:v>
                </c:pt>
                <c:pt idx="7382">
                  <c:v>0.41980399999999995</c:v>
                </c:pt>
                <c:pt idx="7383">
                  <c:v>0.41008499999999998</c:v>
                </c:pt>
                <c:pt idx="7384">
                  <c:v>0.40223399999999998</c:v>
                </c:pt>
                <c:pt idx="7385">
                  <c:v>0.39619000000000004</c:v>
                </c:pt>
                <c:pt idx="7386">
                  <c:v>0.405808</c:v>
                </c:pt>
                <c:pt idx="7387">
                  <c:v>0.39493000000000006</c:v>
                </c:pt>
                <c:pt idx="7388">
                  <c:v>0.37637699999999996</c:v>
                </c:pt>
                <c:pt idx="7389">
                  <c:v>0.37768799999999997</c:v>
                </c:pt>
                <c:pt idx="7390">
                  <c:v>0.359655</c:v>
                </c:pt>
                <c:pt idx="7391">
                  <c:v>0.34187899999999999</c:v>
                </c:pt>
                <c:pt idx="7392">
                  <c:v>0.334559</c:v>
                </c:pt>
                <c:pt idx="7393">
                  <c:v>0.31103399999999998</c:v>
                </c:pt>
                <c:pt idx="7394">
                  <c:v>0.28623899999999997</c:v>
                </c:pt>
                <c:pt idx="7395">
                  <c:v>0.26556299999999999</c:v>
                </c:pt>
                <c:pt idx="7396">
                  <c:v>0.248248</c:v>
                </c:pt>
                <c:pt idx="7397">
                  <c:v>0.25937299999999996</c:v>
                </c:pt>
                <c:pt idx="7398">
                  <c:v>0.238568</c:v>
                </c:pt>
                <c:pt idx="7399">
                  <c:v>0.229521</c:v>
                </c:pt>
                <c:pt idx="7400">
                  <c:v>0.21464799999999998</c:v>
                </c:pt>
                <c:pt idx="7401">
                  <c:v>0.19478799999999999</c:v>
                </c:pt>
                <c:pt idx="7402">
                  <c:v>0.18256799999999998</c:v>
                </c:pt>
                <c:pt idx="7403">
                  <c:v>0.18013599999999999</c:v>
                </c:pt>
                <c:pt idx="7404">
                  <c:v>0.213531</c:v>
                </c:pt>
                <c:pt idx="7405">
                  <c:v>0.24815399999999999</c:v>
                </c:pt>
                <c:pt idx="7406">
                  <c:v>0.25949499999999998</c:v>
                </c:pt>
                <c:pt idx="7407">
                  <c:v>0.27782599999999996</c:v>
                </c:pt>
                <c:pt idx="7408">
                  <c:v>0.27054099999999998</c:v>
                </c:pt>
                <c:pt idx="7409">
                  <c:v>0.26546799999999998</c:v>
                </c:pt>
                <c:pt idx="7410">
                  <c:v>0.26577000000000001</c:v>
                </c:pt>
                <c:pt idx="7411">
                  <c:v>0.273009</c:v>
                </c:pt>
                <c:pt idx="7412">
                  <c:v>0.26673399999999997</c:v>
                </c:pt>
                <c:pt idx="7413">
                  <c:v>0.27066299999999999</c:v>
                </c:pt>
                <c:pt idx="7414">
                  <c:v>0.27238499999999999</c:v>
                </c:pt>
                <c:pt idx="7415">
                  <c:v>0.27940100000000001</c:v>
                </c:pt>
                <c:pt idx="7416">
                  <c:v>0.26161299999999998</c:v>
                </c:pt>
                <c:pt idx="7417">
                  <c:v>0.31168799999999997</c:v>
                </c:pt>
                <c:pt idx="7418">
                  <c:v>0.37860899999999997</c:v>
                </c:pt>
                <c:pt idx="7419">
                  <c:v>0.41001199999999999</c:v>
                </c:pt>
                <c:pt idx="7420">
                  <c:v>0.43582299999999996</c:v>
                </c:pt>
                <c:pt idx="7421">
                  <c:v>0.436224</c:v>
                </c:pt>
                <c:pt idx="7422">
                  <c:v>0.43672299999999997</c:v>
                </c:pt>
                <c:pt idx="7423">
                  <c:v>0.42707699999999998</c:v>
                </c:pt>
                <c:pt idx="7424">
                  <c:v>0.41844199999999998</c:v>
                </c:pt>
                <c:pt idx="7425">
                  <c:v>0.41577700000000001</c:v>
                </c:pt>
                <c:pt idx="7426">
                  <c:v>0.42077599999999998</c:v>
                </c:pt>
                <c:pt idx="7427">
                  <c:v>0.44027899999999998</c:v>
                </c:pt>
                <c:pt idx="7428">
                  <c:v>0.43313399999999996</c:v>
                </c:pt>
                <c:pt idx="7429">
                  <c:v>0.41190399999999999</c:v>
                </c:pt>
                <c:pt idx="7430">
                  <c:v>0.40310099999999999</c:v>
                </c:pt>
                <c:pt idx="7431">
                  <c:v>0.41903499999999999</c:v>
                </c:pt>
                <c:pt idx="7432">
                  <c:v>0.39563000000000004</c:v>
                </c:pt>
                <c:pt idx="7433">
                  <c:v>0.38129000000000002</c:v>
                </c:pt>
                <c:pt idx="7434">
                  <c:v>0.37144299999999997</c:v>
                </c:pt>
                <c:pt idx="7435">
                  <c:v>0.36469099999999999</c:v>
                </c:pt>
                <c:pt idx="7436">
                  <c:v>0.37854099999999996</c:v>
                </c:pt>
                <c:pt idx="7437">
                  <c:v>0.38575699999999996</c:v>
                </c:pt>
                <c:pt idx="7438">
                  <c:v>0.38371699999999997</c:v>
                </c:pt>
                <c:pt idx="7439">
                  <c:v>0.37270599999999998</c:v>
                </c:pt>
                <c:pt idx="7440">
                  <c:v>0.35427599999999998</c:v>
                </c:pt>
                <c:pt idx="7441">
                  <c:v>0.34270200000000001</c:v>
                </c:pt>
                <c:pt idx="7442">
                  <c:v>0.338343</c:v>
                </c:pt>
                <c:pt idx="7443">
                  <c:v>0.32583000000000001</c:v>
                </c:pt>
                <c:pt idx="7444">
                  <c:v>0.30026900000000001</c:v>
                </c:pt>
                <c:pt idx="7445">
                  <c:v>0.29239399999999999</c:v>
                </c:pt>
                <c:pt idx="7446">
                  <c:v>0.27727099999999999</c:v>
                </c:pt>
                <c:pt idx="7447">
                  <c:v>0.29196499999999997</c:v>
                </c:pt>
                <c:pt idx="7448">
                  <c:v>0.290163</c:v>
                </c:pt>
                <c:pt idx="7449">
                  <c:v>0.27823599999999998</c:v>
                </c:pt>
                <c:pt idx="7450">
                  <c:v>0.27827000000000002</c:v>
                </c:pt>
                <c:pt idx="7451">
                  <c:v>0.30102699999999999</c:v>
                </c:pt>
                <c:pt idx="7452">
                  <c:v>0.30803000000000003</c:v>
                </c:pt>
                <c:pt idx="7453">
                  <c:v>0.314608</c:v>
                </c:pt>
                <c:pt idx="7454">
                  <c:v>0.300398</c:v>
                </c:pt>
                <c:pt idx="7455">
                  <c:v>0.29908599999999996</c:v>
                </c:pt>
                <c:pt idx="7456">
                  <c:v>0.29067000000000004</c:v>
                </c:pt>
                <c:pt idx="7457">
                  <c:v>0.29403599999999996</c:v>
                </c:pt>
                <c:pt idx="7458">
                  <c:v>0.28961799999999999</c:v>
                </c:pt>
                <c:pt idx="7459">
                  <c:v>0.278694</c:v>
                </c:pt>
                <c:pt idx="7460">
                  <c:v>0.26830599999999999</c:v>
                </c:pt>
                <c:pt idx="7461">
                  <c:v>0.26987800000000001</c:v>
                </c:pt>
                <c:pt idx="7462">
                  <c:v>0.29666300000000001</c:v>
                </c:pt>
                <c:pt idx="7463">
                  <c:v>0.32877000000000001</c:v>
                </c:pt>
                <c:pt idx="7464">
                  <c:v>0.35930599999999996</c:v>
                </c:pt>
                <c:pt idx="7465">
                  <c:v>0.398341</c:v>
                </c:pt>
                <c:pt idx="7466">
                  <c:v>0.40137400000000001</c:v>
                </c:pt>
                <c:pt idx="7467">
                  <c:v>0.40236499999999997</c:v>
                </c:pt>
                <c:pt idx="7468">
                  <c:v>0.391955</c:v>
                </c:pt>
                <c:pt idx="7469">
                  <c:v>0.39638299999999999</c:v>
                </c:pt>
                <c:pt idx="7470">
                  <c:v>0.37792300000000001</c:v>
                </c:pt>
                <c:pt idx="7471">
                  <c:v>0.381685</c:v>
                </c:pt>
                <c:pt idx="7472">
                  <c:v>0.388907</c:v>
                </c:pt>
                <c:pt idx="7473">
                  <c:v>0.401833</c:v>
                </c:pt>
                <c:pt idx="7474">
                  <c:v>0.39578199999999997</c:v>
                </c:pt>
                <c:pt idx="7475">
                  <c:v>0.400918</c:v>
                </c:pt>
                <c:pt idx="7476">
                  <c:v>0.387963</c:v>
                </c:pt>
                <c:pt idx="7477">
                  <c:v>0.36364399999999997</c:v>
                </c:pt>
                <c:pt idx="7478">
                  <c:v>0.36413200000000001</c:v>
                </c:pt>
                <c:pt idx="7479">
                  <c:v>0.366234</c:v>
                </c:pt>
                <c:pt idx="7480">
                  <c:v>0.35706000000000004</c:v>
                </c:pt>
                <c:pt idx="7481">
                  <c:v>0.47155599999999998</c:v>
                </c:pt>
                <c:pt idx="7482">
                  <c:v>0.499108</c:v>
                </c:pt>
                <c:pt idx="7483">
                  <c:v>0.52017599999999997</c:v>
                </c:pt>
                <c:pt idx="7484">
                  <c:v>0.51573599999999997</c:v>
                </c:pt>
                <c:pt idx="7485">
                  <c:v>0.52659</c:v>
                </c:pt>
                <c:pt idx="7486">
                  <c:v>0.51604899999999998</c:v>
                </c:pt>
                <c:pt idx="7487">
                  <c:v>0.547261</c:v>
                </c:pt>
                <c:pt idx="7488">
                  <c:v>0.55499699999999996</c:v>
                </c:pt>
                <c:pt idx="7489">
                  <c:v>0.55372900000000003</c:v>
                </c:pt>
                <c:pt idx="7490">
                  <c:v>0.56145099999999992</c:v>
                </c:pt>
                <c:pt idx="7491">
                  <c:v>0.52377399999999996</c:v>
                </c:pt>
                <c:pt idx="7492">
                  <c:v>0.51475499999999996</c:v>
                </c:pt>
                <c:pt idx="7493">
                  <c:v>0.53899799999999998</c:v>
                </c:pt>
                <c:pt idx="7494">
                  <c:v>0.56211199999999995</c:v>
                </c:pt>
                <c:pt idx="7495">
                  <c:v>0.57142300000000001</c:v>
                </c:pt>
                <c:pt idx="7496">
                  <c:v>0.58706599999999998</c:v>
                </c:pt>
                <c:pt idx="7497">
                  <c:v>0.60389099999999996</c:v>
                </c:pt>
                <c:pt idx="7498">
                  <c:v>0.67205899999999996</c:v>
                </c:pt>
                <c:pt idx="7499">
                  <c:v>0.704372</c:v>
                </c:pt>
                <c:pt idx="7500">
                  <c:v>0.70856799999999998</c:v>
                </c:pt>
                <c:pt idx="7501">
                  <c:v>0.75073000000000001</c:v>
                </c:pt>
                <c:pt idx="7502">
                  <c:v>0.754834</c:v>
                </c:pt>
                <c:pt idx="7503">
                  <c:v>0.80766499999999997</c:v>
                </c:pt>
                <c:pt idx="7504">
                  <c:v>0.82615899999999998</c:v>
                </c:pt>
                <c:pt idx="7505">
                  <c:v>0.85788799999999998</c:v>
                </c:pt>
                <c:pt idx="7506">
                  <c:v>0.86962899999999999</c:v>
                </c:pt>
                <c:pt idx="7507">
                  <c:v>0.88953099999999996</c:v>
                </c:pt>
                <c:pt idx="7508">
                  <c:v>0.88589299999999993</c:v>
                </c:pt>
                <c:pt idx="7509">
                  <c:v>0.88927199999999995</c:v>
                </c:pt>
                <c:pt idx="7510">
                  <c:v>0.89732099999999992</c:v>
                </c:pt>
                <c:pt idx="7511">
                  <c:v>0.90474199999999994</c:v>
                </c:pt>
                <c:pt idx="7512">
                  <c:v>0.89728199999999991</c:v>
                </c:pt>
                <c:pt idx="7513">
                  <c:v>0.88495099999999993</c:v>
                </c:pt>
                <c:pt idx="7514">
                  <c:v>0.895455</c:v>
                </c:pt>
                <c:pt idx="7515">
                  <c:v>0.91724499999999998</c:v>
                </c:pt>
                <c:pt idx="7516">
                  <c:v>0.91829099999999997</c:v>
                </c:pt>
                <c:pt idx="7517">
                  <c:v>0.92027599999999998</c:v>
                </c:pt>
                <c:pt idx="7518">
                  <c:v>0.92731000000000008</c:v>
                </c:pt>
                <c:pt idx="7519">
                  <c:v>0.91359099999999993</c:v>
                </c:pt>
                <c:pt idx="7520">
                  <c:v>0.90925499999999992</c:v>
                </c:pt>
                <c:pt idx="7521">
                  <c:v>0.904389</c:v>
                </c:pt>
                <c:pt idx="7522">
                  <c:v>0.91272699999999996</c:v>
                </c:pt>
                <c:pt idx="7523">
                  <c:v>0.91420699999999999</c:v>
                </c:pt>
                <c:pt idx="7524">
                  <c:v>0.91506399999999999</c:v>
                </c:pt>
                <c:pt idx="7525">
                  <c:v>0.91496599999999995</c:v>
                </c:pt>
                <c:pt idx="7526">
                  <c:v>0.92374599999999996</c:v>
                </c:pt>
                <c:pt idx="7527">
                  <c:v>0.91594100000000001</c:v>
                </c:pt>
                <c:pt idx="7528">
                  <c:v>0.906551</c:v>
                </c:pt>
                <c:pt idx="7529">
                  <c:v>0.90295199999999998</c:v>
                </c:pt>
                <c:pt idx="7530">
                  <c:v>0.91387599999999991</c:v>
                </c:pt>
                <c:pt idx="7531">
                  <c:v>0.91151499999999996</c:v>
                </c:pt>
                <c:pt idx="7532">
                  <c:v>0.90909099999999998</c:v>
                </c:pt>
                <c:pt idx="7533">
                  <c:v>0.90631499999999998</c:v>
                </c:pt>
                <c:pt idx="7534">
                  <c:v>0.89695599999999998</c:v>
                </c:pt>
                <c:pt idx="7535">
                  <c:v>0.92893799999999993</c:v>
                </c:pt>
                <c:pt idx="7536">
                  <c:v>0.94202900000000001</c:v>
                </c:pt>
                <c:pt idx="7537">
                  <c:v>0.93994800000000001</c:v>
                </c:pt>
                <c:pt idx="7538">
                  <c:v>0.93576499999999996</c:v>
                </c:pt>
                <c:pt idx="7539">
                  <c:v>0.93318699999999999</c:v>
                </c:pt>
                <c:pt idx="7540">
                  <c:v>0.92999799999999999</c:v>
                </c:pt>
                <c:pt idx="7541">
                  <c:v>0.92347499999999993</c:v>
                </c:pt>
                <c:pt idx="7542">
                  <c:v>0.91960199999999992</c:v>
                </c:pt>
                <c:pt idx="7543">
                  <c:v>0.93611699999999998</c:v>
                </c:pt>
                <c:pt idx="7544">
                  <c:v>0.93278699999999992</c:v>
                </c:pt>
                <c:pt idx="7545">
                  <c:v>0.91516299999999995</c:v>
                </c:pt>
                <c:pt idx="7546">
                  <c:v>0.9250529999999999</c:v>
                </c:pt>
                <c:pt idx="7547">
                  <c:v>0.93030599999999997</c:v>
                </c:pt>
                <c:pt idx="7548">
                  <c:v>0.93756600000000001</c:v>
                </c:pt>
                <c:pt idx="7549">
                  <c:v>0.93371799999999994</c:v>
                </c:pt>
                <c:pt idx="7550">
                  <c:v>0.92963599999999991</c:v>
                </c:pt>
                <c:pt idx="7551">
                  <c:v>0.93148500000000001</c:v>
                </c:pt>
                <c:pt idx="7552">
                  <c:v>0.93467199999999995</c:v>
                </c:pt>
                <c:pt idx="7553">
                  <c:v>0.93489800000000001</c:v>
                </c:pt>
                <c:pt idx="7554">
                  <c:v>0.93201899999999993</c:v>
                </c:pt>
                <c:pt idx="7555">
                  <c:v>0.93368899999999999</c:v>
                </c:pt>
                <c:pt idx="7556">
                  <c:v>0.92858499999999999</c:v>
                </c:pt>
                <c:pt idx="7557">
                  <c:v>0.92853599999999992</c:v>
                </c:pt>
                <c:pt idx="7558">
                  <c:v>0.92859599999999998</c:v>
                </c:pt>
                <c:pt idx="7559">
                  <c:v>0.92279000000000011</c:v>
                </c:pt>
                <c:pt idx="7560">
                  <c:v>0.914103</c:v>
                </c:pt>
                <c:pt idx="7561">
                  <c:v>0.90306799999999998</c:v>
                </c:pt>
                <c:pt idx="7562">
                  <c:v>0.88948499999999997</c:v>
                </c:pt>
                <c:pt idx="7563">
                  <c:v>0.876498</c:v>
                </c:pt>
                <c:pt idx="7564">
                  <c:v>0.87322899999999992</c:v>
                </c:pt>
                <c:pt idx="7565">
                  <c:v>0.85580699999999998</c:v>
                </c:pt>
                <c:pt idx="7566">
                  <c:v>0.83381399999999994</c:v>
                </c:pt>
                <c:pt idx="7567">
                  <c:v>0.84230000000000005</c:v>
                </c:pt>
                <c:pt idx="7568">
                  <c:v>0.85289099999999995</c:v>
                </c:pt>
                <c:pt idx="7569">
                  <c:v>0.85555399999999993</c:v>
                </c:pt>
                <c:pt idx="7570">
                  <c:v>0.84468499999999991</c:v>
                </c:pt>
                <c:pt idx="7571">
                  <c:v>0.84669699999999992</c:v>
                </c:pt>
                <c:pt idx="7572">
                  <c:v>0.88206699999999993</c:v>
                </c:pt>
                <c:pt idx="7573">
                  <c:v>0.88439199999999996</c:v>
                </c:pt>
                <c:pt idx="7574">
                  <c:v>0.88796000000000008</c:v>
                </c:pt>
                <c:pt idx="7575">
                  <c:v>0.91038599999999992</c:v>
                </c:pt>
                <c:pt idx="7576">
                  <c:v>0.91044199999999997</c:v>
                </c:pt>
                <c:pt idx="7577">
                  <c:v>0.90673000000000004</c:v>
                </c:pt>
                <c:pt idx="7578">
                  <c:v>0.90558499999999997</c:v>
                </c:pt>
                <c:pt idx="7579">
                  <c:v>0.90751599999999999</c:v>
                </c:pt>
                <c:pt idx="7580">
                  <c:v>0.90006199999999992</c:v>
                </c:pt>
                <c:pt idx="7581">
                  <c:v>0.90734799999999993</c:v>
                </c:pt>
                <c:pt idx="7582">
                  <c:v>0.90319499999999997</c:v>
                </c:pt>
                <c:pt idx="7583">
                  <c:v>0.907412</c:v>
                </c:pt>
                <c:pt idx="7584">
                  <c:v>0.90120099999999992</c:v>
                </c:pt>
                <c:pt idx="7585">
                  <c:v>0.89513399999999999</c:v>
                </c:pt>
                <c:pt idx="7586">
                  <c:v>0.89810699999999999</c:v>
                </c:pt>
                <c:pt idx="7587">
                  <c:v>0.88965499999999997</c:v>
                </c:pt>
                <c:pt idx="7588">
                  <c:v>0.88820499999999991</c:v>
                </c:pt>
                <c:pt idx="7589">
                  <c:v>0.88142699999999996</c:v>
                </c:pt>
                <c:pt idx="7590">
                  <c:v>0.865097</c:v>
                </c:pt>
                <c:pt idx="7591">
                  <c:v>0.86239499999999991</c:v>
                </c:pt>
                <c:pt idx="7592">
                  <c:v>0.85250799999999993</c:v>
                </c:pt>
                <c:pt idx="7593">
                  <c:v>0.840194</c:v>
                </c:pt>
                <c:pt idx="7594">
                  <c:v>0.84249499999999999</c:v>
                </c:pt>
                <c:pt idx="7595">
                  <c:v>0.857765</c:v>
                </c:pt>
                <c:pt idx="7596">
                  <c:v>0.86159599999999992</c:v>
                </c:pt>
                <c:pt idx="7597">
                  <c:v>0.85471900000000001</c:v>
                </c:pt>
                <c:pt idx="7598">
                  <c:v>0.85597199999999996</c:v>
                </c:pt>
                <c:pt idx="7599">
                  <c:v>0.86538699999999991</c:v>
                </c:pt>
                <c:pt idx="7600">
                  <c:v>0.86331099999999994</c:v>
                </c:pt>
                <c:pt idx="7601">
                  <c:v>0.86050299999999991</c:v>
                </c:pt>
                <c:pt idx="7602">
                  <c:v>0.87208599999999992</c:v>
                </c:pt>
                <c:pt idx="7603">
                  <c:v>0.86572699999999991</c:v>
                </c:pt>
                <c:pt idx="7604">
                  <c:v>0.863375</c:v>
                </c:pt>
                <c:pt idx="7605">
                  <c:v>0.84647600000000001</c:v>
                </c:pt>
                <c:pt idx="7606">
                  <c:v>0.84687299999999999</c:v>
                </c:pt>
                <c:pt idx="7607">
                  <c:v>0.83336499999999991</c:v>
                </c:pt>
                <c:pt idx="7608">
                  <c:v>0.84740699999999991</c:v>
                </c:pt>
                <c:pt idx="7609">
                  <c:v>0.83771000000000007</c:v>
                </c:pt>
                <c:pt idx="7610">
                  <c:v>0.82799899999999993</c:v>
                </c:pt>
                <c:pt idx="7611">
                  <c:v>0.82960599999999995</c:v>
                </c:pt>
                <c:pt idx="7612">
                  <c:v>0.84245099999999995</c:v>
                </c:pt>
                <c:pt idx="7613">
                  <c:v>0.83556699999999995</c:v>
                </c:pt>
                <c:pt idx="7614">
                  <c:v>0.82722699999999993</c:v>
                </c:pt>
                <c:pt idx="7615">
                  <c:v>0.846549</c:v>
                </c:pt>
                <c:pt idx="7616">
                  <c:v>0.84467599999999998</c:v>
                </c:pt>
                <c:pt idx="7617">
                  <c:v>0.82530199999999998</c:v>
                </c:pt>
                <c:pt idx="7618">
                  <c:v>0.80344099999999996</c:v>
                </c:pt>
                <c:pt idx="7619">
                  <c:v>0.78317499999999995</c:v>
                </c:pt>
                <c:pt idx="7620">
                  <c:v>0.83139099999999999</c:v>
                </c:pt>
                <c:pt idx="7621">
                  <c:v>0.83758899999999992</c:v>
                </c:pt>
                <c:pt idx="7622">
                  <c:v>0.84142600000000001</c:v>
                </c:pt>
                <c:pt idx="7623">
                  <c:v>0.85252600000000001</c:v>
                </c:pt>
                <c:pt idx="7624">
                  <c:v>0.841503</c:v>
                </c:pt>
                <c:pt idx="7625">
                  <c:v>0.82537099999999997</c:v>
                </c:pt>
                <c:pt idx="7626">
                  <c:v>0.81386199999999997</c:v>
                </c:pt>
                <c:pt idx="7627">
                  <c:v>0.83999099999999993</c:v>
                </c:pt>
                <c:pt idx="7628">
                  <c:v>0.83984700000000001</c:v>
                </c:pt>
                <c:pt idx="7629">
                  <c:v>0.83960400000000002</c:v>
                </c:pt>
                <c:pt idx="7630">
                  <c:v>0.82943499999999992</c:v>
                </c:pt>
                <c:pt idx="7631">
                  <c:v>0.84134299999999995</c:v>
                </c:pt>
                <c:pt idx="7632">
                  <c:v>0.84155499999999994</c:v>
                </c:pt>
                <c:pt idx="7633">
                  <c:v>0.83001099999999994</c:v>
                </c:pt>
                <c:pt idx="7634">
                  <c:v>0.82230399999999992</c:v>
                </c:pt>
                <c:pt idx="7635">
                  <c:v>0.81668099999999999</c:v>
                </c:pt>
                <c:pt idx="7636">
                  <c:v>0.79805899999999996</c:v>
                </c:pt>
                <c:pt idx="7637">
                  <c:v>0.777389</c:v>
                </c:pt>
                <c:pt idx="7638">
                  <c:v>0.76325100000000001</c:v>
                </c:pt>
                <c:pt idx="7639">
                  <c:v>0.77110699999999999</c:v>
                </c:pt>
                <c:pt idx="7640">
                  <c:v>0.76538600000000001</c:v>
                </c:pt>
                <c:pt idx="7641">
                  <c:v>0.74403199999999992</c:v>
                </c:pt>
                <c:pt idx="7642">
                  <c:v>0.73372199999999999</c:v>
                </c:pt>
                <c:pt idx="7643">
                  <c:v>0.74964000000000008</c:v>
                </c:pt>
                <c:pt idx="7644">
                  <c:v>0.73523699999999992</c:v>
                </c:pt>
                <c:pt idx="7645">
                  <c:v>0.70743299999999998</c:v>
                </c:pt>
                <c:pt idx="7646">
                  <c:v>0.70071600000000001</c:v>
                </c:pt>
                <c:pt idx="7647">
                  <c:v>0.68119699999999994</c:v>
                </c:pt>
                <c:pt idx="7648">
                  <c:v>0.68873499999999999</c:v>
                </c:pt>
                <c:pt idx="7649">
                  <c:v>0.68204100000000001</c:v>
                </c:pt>
                <c:pt idx="7650">
                  <c:v>0.66562100000000002</c:v>
                </c:pt>
                <c:pt idx="7651">
                  <c:v>0.64818599999999993</c:v>
                </c:pt>
                <c:pt idx="7652">
                  <c:v>0.63082899999999997</c:v>
                </c:pt>
                <c:pt idx="7653">
                  <c:v>0.635602</c:v>
                </c:pt>
                <c:pt idx="7654">
                  <c:v>0.61602699999999999</c:v>
                </c:pt>
                <c:pt idx="7655">
                  <c:v>0.57724199999999992</c:v>
                </c:pt>
                <c:pt idx="7656">
                  <c:v>0.59289399999999992</c:v>
                </c:pt>
                <c:pt idx="7657">
                  <c:v>0.59919299999999998</c:v>
                </c:pt>
                <c:pt idx="7658">
                  <c:v>0.60800100000000001</c:v>
                </c:pt>
                <c:pt idx="7659">
                  <c:v>0.60923499999999997</c:v>
                </c:pt>
                <c:pt idx="7660">
                  <c:v>0.61387199999999997</c:v>
                </c:pt>
                <c:pt idx="7661">
                  <c:v>0.60597699999999999</c:v>
                </c:pt>
                <c:pt idx="7662">
                  <c:v>0.61976399999999998</c:v>
                </c:pt>
                <c:pt idx="7663">
                  <c:v>0.62368699999999999</c:v>
                </c:pt>
                <c:pt idx="7664">
                  <c:v>0.62922299999999998</c:v>
                </c:pt>
                <c:pt idx="7665">
                  <c:v>0.62154000000000009</c:v>
                </c:pt>
                <c:pt idx="7666">
                  <c:v>0.59789599999999998</c:v>
                </c:pt>
                <c:pt idx="7667">
                  <c:v>0.60958599999999996</c:v>
                </c:pt>
                <c:pt idx="7668">
                  <c:v>0.59871799999999997</c:v>
                </c:pt>
                <c:pt idx="7669">
                  <c:v>0.553041</c:v>
                </c:pt>
                <c:pt idx="7670">
                  <c:v>0.574712</c:v>
                </c:pt>
                <c:pt idx="7671">
                  <c:v>0.56712699999999994</c:v>
                </c:pt>
                <c:pt idx="7672">
                  <c:v>0.558697</c:v>
                </c:pt>
                <c:pt idx="7673">
                  <c:v>0.57119199999999992</c:v>
                </c:pt>
                <c:pt idx="7674">
                  <c:v>0.56403099999999995</c:v>
                </c:pt>
                <c:pt idx="7675">
                  <c:v>0.58366699999999994</c:v>
                </c:pt>
                <c:pt idx="7676">
                  <c:v>0.57280399999999998</c:v>
                </c:pt>
                <c:pt idx="7677">
                  <c:v>0.57189400000000001</c:v>
                </c:pt>
                <c:pt idx="7678">
                  <c:v>0.56450599999999995</c:v>
                </c:pt>
                <c:pt idx="7679">
                  <c:v>0.54630099999999993</c:v>
                </c:pt>
                <c:pt idx="7680">
                  <c:v>0.53675799999999996</c:v>
                </c:pt>
                <c:pt idx="7681">
                  <c:v>0.52052199999999993</c:v>
                </c:pt>
                <c:pt idx="7682">
                  <c:v>0.49970799999999999</c:v>
                </c:pt>
                <c:pt idx="7683">
                  <c:v>0.55549099999999996</c:v>
                </c:pt>
                <c:pt idx="7684">
                  <c:v>0.54691800000000002</c:v>
                </c:pt>
                <c:pt idx="7685">
                  <c:v>0.53944099999999995</c:v>
                </c:pt>
                <c:pt idx="7686">
                  <c:v>0.53012399999999993</c:v>
                </c:pt>
                <c:pt idx="7687">
                  <c:v>0.51307799999999992</c:v>
                </c:pt>
                <c:pt idx="7688">
                  <c:v>0.52599699999999994</c:v>
                </c:pt>
                <c:pt idx="7689">
                  <c:v>0.535605</c:v>
                </c:pt>
                <c:pt idx="7690">
                  <c:v>0.54030899999999993</c:v>
                </c:pt>
                <c:pt idx="7691">
                  <c:v>0.57039399999999996</c:v>
                </c:pt>
                <c:pt idx="7692">
                  <c:v>0.57805200000000001</c:v>
                </c:pt>
                <c:pt idx="7693">
                  <c:v>0.58189800000000003</c:v>
                </c:pt>
                <c:pt idx="7694">
                  <c:v>0.56444300000000003</c:v>
                </c:pt>
                <c:pt idx="7695">
                  <c:v>0.57351799999999997</c:v>
                </c:pt>
                <c:pt idx="7696">
                  <c:v>0.63022899999999993</c:v>
                </c:pt>
                <c:pt idx="7697">
                  <c:v>0.61663400000000002</c:v>
                </c:pt>
                <c:pt idx="7698">
                  <c:v>0.61339599999999994</c:v>
                </c:pt>
                <c:pt idx="7699">
                  <c:v>0.60213099999999997</c:v>
                </c:pt>
                <c:pt idx="7700">
                  <c:v>0.60316799999999993</c:v>
                </c:pt>
                <c:pt idx="7701">
                  <c:v>0.614456</c:v>
                </c:pt>
                <c:pt idx="7702">
                  <c:v>0.616425</c:v>
                </c:pt>
                <c:pt idx="7703">
                  <c:v>0.60345399999999993</c:v>
                </c:pt>
                <c:pt idx="7704">
                  <c:v>0.60000100000000001</c:v>
                </c:pt>
                <c:pt idx="7705">
                  <c:v>0.62547199999999992</c:v>
                </c:pt>
                <c:pt idx="7706">
                  <c:v>0.59477599999999997</c:v>
                </c:pt>
                <c:pt idx="7707">
                  <c:v>0.58072099999999993</c:v>
                </c:pt>
                <c:pt idx="7708">
                  <c:v>0.566465</c:v>
                </c:pt>
                <c:pt idx="7709">
                  <c:v>0.53863899999999998</c:v>
                </c:pt>
                <c:pt idx="7710">
                  <c:v>0.495674</c:v>
                </c:pt>
                <c:pt idx="7711">
                  <c:v>0.49929599999999996</c:v>
                </c:pt>
                <c:pt idx="7712">
                  <c:v>0.478628</c:v>
                </c:pt>
                <c:pt idx="7713">
                  <c:v>0.448878</c:v>
                </c:pt>
                <c:pt idx="7714">
                  <c:v>0.43711699999999998</c:v>
                </c:pt>
                <c:pt idx="7715">
                  <c:v>0.42671799999999999</c:v>
                </c:pt>
                <c:pt idx="7716">
                  <c:v>0.41982900000000001</c:v>
                </c:pt>
                <c:pt idx="7717">
                  <c:v>0.42978099999999997</c:v>
                </c:pt>
                <c:pt idx="7718">
                  <c:v>0.439915</c:v>
                </c:pt>
                <c:pt idx="7719">
                  <c:v>0.40728799999999998</c:v>
                </c:pt>
                <c:pt idx="7720">
                  <c:v>0.38608499999999996</c:v>
                </c:pt>
                <c:pt idx="7721">
                  <c:v>0.38236399999999998</c:v>
                </c:pt>
                <c:pt idx="7722">
                  <c:v>0.42284899999999997</c:v>
                </c:pt>
                <c:pt idx="7723">
                  <c:v>0.43448899999999996</c:v>
                </c:pt>
                <c:pt idx="7724">
                  <c:v>0.436975</c:v>
                </c:pt>
                <c:pt idx="7725">
                  <c:v>0.42529499999999998</c:v>
                </c:pt>
                <c:pt idx="7726">
                  <c:v>0.40852699999999997</c:v>
                </c:pt>
                <c:pt idx="7727">
                  <c:v>0.41281399999999996</c:v>
                </c:pt>
                <c:pt idx="7728">
                  <c:v>0.428506</c:v>
                </c:pt>
                <c:pt idx="7729">
                  <c:v>0.43683099999999997</c:v>
                </c:pt>
                <c:pt idx="7730">
                  <c:v>0.43581000000000003</c:v>
                </c:pt>
                <c:pt idx="7731">
                  <c:v>0.42487799999999998</c:v>
                </c:pt>
                <c:pt idx="7732">
                  <c:v>0.43536799999999998</c:v>
                </c:pt>
                <c:pt idx="7733">
                  <c:v>0.41582799999999998</c:v>
                </c:pt>
                <c:pt idx="7734">
                  <c:v>0.38357000000000002</c:v>
                </c:pt>
                <c:pt idx="7735">
                  <c:v>0.36152499999999999</c:v>
                </c:pt>
                <c:pt idx="7736">
                  <c:v>0.343889</c:v>
                </c:pt>
                <c:pt idx="7737">
                  <c:v>0.32390000000000002</c:v>
                </c:pt>
                <c:pt idx="7738">
                  <c:v>0.304948</c:v>
                </c:pt>
                <c:pt idx="7739">
                  <c:v>0.29844300000000001</c:v>
                </c:pt>
                <c:pt idx="7740">
                  <c:v>0.27765000000000001</c:v>
                </c:pt>
                <c:pt idx="7741">
                  <c:v>0.26172899999999999</c:v>
                </c:pt>
                <c:pt idx="7742">
                  <c:v>0.24005099999999999</c:v>
                </c:pt>
                <c:pt idx="7743">
                  <c:v>0.23799799999999999</c:v>
                </c:pt>
                <c:pt idx="7744">
                  <c:v>0.20675299999999999</c:v>
                </c:pt>
                <c:pt idx="7745">
                  <c:v>0.19905599999999998</c:v>
                </c:pt>
                <c:pt idx="7746">
                  <c:v>0.20551000000000003</c:v>
                </c:pt>
                <c:pt idx="7747">
                  <c:v>0.19778599999999999</c:v>
                </c:pt>
                <c:pt idx="7748">
                  <c:v>0.20724000000000001</c:v>
                </c:pt>
                <c:pt idx="7749">
                  <c:v>0.217197</c:v>
                </c:pt>
                <c:pt idx="7750">
                  <c:v>0.22912299999999999</c:v>
                </c:pt>
                <c:pt idx="7751">
                  <c:v>0.23313099999999998</c:v>
                </c:pt>
                <c:pt idx="7752">
                  <c:v>0.22981499999999999</c:v>
                </c:pt>
                <c:pt idx="7753">
                  <c:v>0.22684399999999999</c:v>
                </c:pt>
                <c:pt idx="7754">
                  <c:v>0.21122299999999999</c:v>
                </c:pt>
                <c:pt idx="7755">
                  <c:v>0.205956</c:v>
                </c:pt>
                <c:pt idx="7756">
                  <c:v>0.22522799999999998</c:v>
                </c:pt>
                <c:pt idx="7757">
                  <c:v>0.22298000000000001</c:v>
                </c:pt>
                <c:pt idx="7758">
                  <c:v>0.24737000000000001</c:v>
                </c:pt>
                <c:pt idx="7759">
                  <c:v>0.243702</c:v>
                </c:pt>
                <c:pt idx="7760">
                  <c:v>0.23277399999999998</c:v>
                </c:pt>
                <c:pt idx="7761">
                  <c:v>0.24957499999999999</c:v>
                </c:pt>
                <c:pt idx="7762">
                  <c:v>0.26646000000000003</c:v>
                </c:pt>
                <c:pt idx="7763">
                  <c:v>0.26511499999999999</c:v>
                </c:pt>
                <c:pt idx="7764">
                  <c:v>0.27522099999999999</c:v>
                </c:pt>
                <c:pt idx="7765">
                  <c:v>0.27378799999999998</c:v>
                </c:pt>
                <c:pt idx="7766">
                  <c:v>0.25548699999999996</c:v>
                </c:pt>
                <c:pt idx="7767">
                  <c:v>0.27984799999999999</c:v>
                </c:pt>
                <c:pt idx="7768">
                  <c:v>0.281254</c:v>
                </c:pt>
                <c:pt idx="7769">
                  <c:v>0.27138899999999999</c:v>
                </c:pt>
                <c:pt idx="7770">
                  <c:v>0.277557</c:v>
                </c:pt>
                <c:pt idx="7771">
                  <c:v>0.31229799999999996</c:v>
                </c:pt>
                <c:pt idx="7772">
                  <c:v>0.32025000000000003</c:v>
                </c:pt>
                <c:pt idx="7773">
                  <c:v>0.31518000000000002</c:v>
                </c:pt>
                <c:pt idx="7774">
                  <c:v>0.31263799999999997</c:v>
                </c:pt>
                <c:pt idx="7775">
                  <c:v>0.31322099999999997</c:v>
                </c:pt>
                <c:pt idx="7776">
                  <c:v>0.31387100000000001</c:v>
                </c:pt>
                <c:pt idx="7777">
                  <c:v>0.31950200000000001</c:v>
                </c:pt>
                <c:pt idx="7778">
                  <c:v>0.31616099999999997</c:v>
                </c:pt>
                <c:pt idx="7779">
                  <c:v>0.32719899999999996</c:v>
                </c:pt>
                <c:pt idx="7780">
                  <c:v>0.36533099999999996</c:v>
                </c:pt>
                <c:pt idx="7781">
                  <c:v>0.38151599999999997</c:v>
                </c:pt>
                <c:pt idx="7782">
                  <c:v>0.398897</c:v>
                </c:pt>
                <c:pt idx="7783">
                  <c:v>0.39909099999999997</c:v>
                </c:pt>
                <c:pt idx="7784">
                  <c:v>0.41748599999999997</c:v>
                </c:pt>
                <c:pt idx="7785">
                  <c:v>0.42853399999999997</c:v>
                </c:pt>
                <c:pt idx="7786">
                  <c:v>0.423317</c:v>
                </c:pt>
                <c:pt idx="7787">
                  <c:v>0.42201499999999997</c:v>
                </c:pt>
                <c:pt idx="7788">
                  <c:v>0.42002000000000006</c:v>
                </c:pt>
                <c:pt idx="7789">
                  <c:v>0.41696000000000005</c:v>
                </c:pt>
                <c:pt idx="7790">
                  <c:v>0.41072799999999998</c:v>
                </c:pt>
                <c:pt idx="7791">
                  <c:v>0.40992000000000001</c:v>
                </c:pt>
                <c:pt idx="7792">
                  <c:v>0.39750399999999997</c:v>
                </c:pt>
                <c:pt idx="7793">
                  <c:v>0.38803499999999996</c:v>
                </c:pt>
                <c:pt idx="7794">
                  <c:v>0.38364100000000001</c:v>
                </c:pt>
                <c:pt idx="7795">
                  <c:v>0.37410499999999997</c:v>
                </c:pt>
                <c:pt idx="7796">
                  <c:v>0.37594099999999997</c:v>
                </c:pt>
                <c:pt idx="7797">
                  <c:v>0.36328499999999997</c:v>
                </c:pt>
                <c:pt idx="7798">
                  <c:v>0.36264799999999997</c:v>
                </c:pt>
                <c:pt idx="7799">
                  <c:v>0.34213000000000005</c:v>
                </c:pt>
                <c:pt idx="7800">
                  <c:v>0.344163</c:v>
                </c:pt>
                <c:pt idx="7801">
                  <c:v>0.41432399999999997</c:v>
                </c:pt>
                <c:pt idx="7802">
                  <c:v>0.41450799999999999</c:v>
                </c:pt>
                <c:pt idx="7803">
                  <c:v>0.41312599999999999</c:v>
                </c:pt>
                <c:pt idx="7804">
                  <c:v>0.41395299999999996</c:v>
                </c:pt>
                <c:pt idx="7805">
                  <c:v>0.397011</c:v>
                </c:pt>
                <c:pt idx="7806">
                  <c:v>0.38700099999999998</c:v>
                </c:pt>
                <c:pt idx="7807">
                  <c:v>0.40602000000000005</c:v>
                </c:pt>
                <c:pt idx="7808">
                  <c:v>0.38693699999999998</c:v>
                </c:pt>
                <c:pt idx="7809">
                  <c:v>0.39610000000000001</c:v>
                </c:pt>
                <c:pt idx="7810">
                  <c:v>0.39730599999999999</c:v>
                </c:pt>
                <c:pt idx="7811">
                  <c:v>0.37547799999999998</c:v>
                </c:pt>
                <c:pt idx="7812">
                  <c:v>0.373284</c:v>
                </c:pt>
                <c:pt idx="7813">
                  <c:v>0.35378799999999999</c:v>
                </c:pt>
                <c:pt idx="7814">
                  <c:v>0.35142899999999999</c:v>
                </c:pt>
                <c:pt idx="7815">
                  <c:v>0.33750399999999997</c:v>
                </c:pt>
                <c:pt idx="7816">
                  <c:v>0.34966599999999998</c:v>
                </c:pt>
                <c:pt idx="7817">
                  <c:v>0.33618399999999998</c:v>
                </c:pt>
                <c:pt idx="7818">
                  <c:v>0.33018700000000001</c:v>
                </c:pt>
                <c:pt idx="7819">
                  <c:v>0.31106699999999998</c:v>
                </c:pt>
                <c:pt idx="7820">
                  <c:v>0.30741299999999999</c:v>
                </c:pt>
                <c:pt idx="7821">
                  <c:v>0.29429299999999997</c:v>
                </c:pt>
                <c:pt idx="7822">
                  <c:v>0.26518599999999998</c:v>
                </c:pt>
                <c:pt idx="7823">
                  <c:v>0.23793599999999998</c:v>
                </c:pt>
                <c:pt idx="7824">
                  <c:v>0.21035299999999998</c:v>
                </c:pt>
                <c:pt idx="7825">
                  <c:v>0.19251299999999999</c:v>
                </c:pt>
                <c:pt idx="7826">
                  <c:v>0.18218099999999998</c:v>
                </c:pt>
                <c:pt idx="7827">
                  <c:v>0.17006299999999999</c:v>
                </c:pt>
                <c:pt idx="7828">
                  <c:v>0.18123499999999998</c:v>
                </c:pt>
                <c:pt idx="7829">
                  <c:v>0.17826899999999998</c:v>
                </c:pt>
                <c:pt idx="7830">
                  <c:v>0.172176</c:v>
                </c:pt>
                <c:pt idx="7831">
                  <c:v>0.16564599999999999</c:v>
                </c:pt>
                <c:pt idx="7832">
                  <c:v>0.15804199999999999</c:v>
                </c:pt>
                <c:pt idx="7833">
                  <c:v>0.14687699999999998</c:v>
                </c:pt>
                <c:pt idx="7834">
                  <c:v>0.14718699999999998</c:v>
                </c:pt>
                <c:pt idx="7835">
                  <c:v>0.15304099999999998</c:v>
                </c:pt>
                <c:pt idx="7836">
                  <c:v>0.15178000000000003</c:v>
                </c:pt>
                <c:pt idx="7837">
                  <c:v>0.156778</c:v>
                </c:pt>
                <c:pt idx="7838">
                  <c:v>0.15933899999999998</c:v>
                </c:pt>
                <c:pt idx="7839">
                  <c:v>0.15959499999999999</c:v>
                </c:pt>
                <c:pt idx="7840">
                  <c:v>0.18443000000000001</c:v>
                </c:pt>
                <c:pt idx="7841">
                  <c:v>0.217917</c:v>
                </c:pt>
                <c:pt idx="7842">
                  <c:v>0.23555699999999999</c:v>
                </c:pt>
                <c:pt idx="7843">
                  <c:v>0.246086</c:v>
                </c:pt>
                <c:pt idx="7844">
                  <c:v>0.25132099999999996</c:v>
                </c:pt>
                <c:pt idx="7845">
                  <c:v>0.25567499999999999</c:v>
                </c:pt>
                <c:pt idx="7846">
                  <c:v>0.25678899999999999</c:v>
                </c:pt>
                <c:pt idx="7847">
                  <c:v>0.25185799999999997</c:v>
                </c:pt>
                <c:pt idx="7848">
                  <c:v>0.24876199999999998</c:v>
                </c:pt>
                <c:pt idx="7849">
                  <c:v>0.24074499999999999</c:v>
                </c:pt>
                <c:pt idx="7850">
                  <c:v>0.21560699999999999</c:v>
                </c:pt>
                <c:pt idx="7851">
                  <c:v>0.24396499999999999</c:v>
                </c:pt>
                <c:pt idx="7852">
                  <c:v>0.23425299999999999</c:v>
                </c:pt>
                <c:pt idx="7853">
                  <c:v>0.223497</c:v>
                </c:pt>
                <c:pt idx="7854">
                  <c:v>0.22994299999999998</c:v>
                </c:pt>
                <c:pt idx="7855">
                  <c:v>0.23405199999999998</c:v>
                </c:pt>
                <c:pt idx="7856">
                  <c:v>0.25131000000000003</c:v>
                </c:pt>
                <c:pt idx="7857">
                  <c:v>0.25115599999999999</c:v>
                </c:pt>
                <c:pt idx="7858">
                  <c:v>0.23838899999999999</c:v>
                </c:pt>
                <c:pt idx="7859">
                  <c:v>0.25439000000000001</c:v>
                </c:pt>
                <c:pt idx="7860">
                  <c:v>0.264816</c:v>
                </c:pt>
                <c:pt idx="7861">
                  <c:v>0.25690099999999999</c:v>
                </c:pt>
                <c:pt idx="7862">
                  <c:v>0.25600099999999998</c:v>
                </c:pt>
                <c:pt idx="7863">
                  <c:v>0.25175900000000001</c:v>
                </c:pt>
                <c:pt idx="7864">
                  <c:v>0.27439199999999997</c:v>
                </c:pt>
                <c:pt idx="7865">
                  <c:v>0.26834399999999997</c:v>
                </c:pt>
                <c:pt idx="7866">
                  <c:v>0.28537499999999999</c:v>
                </c:pt>
                <c:pt idx="7867">
                  <c:v>0.28271000000000002</c:v>
                </c:pt>
                <c:pt idx="7868">
                  <c:v>0.28561199999999998</c:v>
                </c:pt>
                <c:pt idx="7869">
                  <c:v>0.27030100000000001</c:v>
                </c:pt>
                <c:pt idx="7870">
                  <c:v>0.258544</c:v>
                </c:pt>
                <c:pt idx="7871">
                  <c:v>0.24898499999999998</c:v>
                </c:pt>
                <c:pt idx="7872">
                  <c:v>0.27007100000000001</c:v>
                </c:pt>
                <c:pt idx="7873">
                  <c:v>0.24950599999999998</c:v>
                </c:pt>
                <c:pt idx="7874">
                  <c:v>0.23180899999999999</c:v>
                </c:pt>
                <c:pt idx="7875">
                  <c:v>0.226242</c:v>
                </c:pt>
                <c:pt idx="7876">
                  <c:v>0.212029</c:v>
                </c:pt>
                <c:pt idx="7877">
                  <c:v>0.19706699999999999</c:v>
                </c:pt>
                <c:pt idx="7878">
                  <c:v>0.1827</c:v>
                </c:pt>
                <c:pt idx="7879">
                  <c:v>0.18425800000000001</c:v>
                </c:pt>
                <c:pt idx="7880">
                  <c:v>0.17696699999999999</c:v>
                </c:pt>
                <c:pt idx="7881">
                  <c:v>0.17091299999999998</c:v>
                </c:pt>
                <c:pt idx="7882">
                  <c:v>0.17085400000000001</c:v>
                </c:pt>
                <c:pt idx="7883">
                  <c:v>0.15179099999999998</c:v>
                </c:pt>
                <c:pt idx="7884">
                  <c:v>0.13949699999999998</c:v>
                </c:pt>
                <c:pt idx="7885">
                  <c:v>0.13255799999999998</c:v>
                </c:pt>
                <c:pt idx="7886">
                  <c:v>0.129105</c:v>
                </c:pt>
                <c:pt idx="7887">
                  <c:v>0.132829</c:v>
                </c:pt>
                <c:pt idx="7888">
                  <c:v>0.12525</c:v>
                </c:pt>
                <c:pt idx="7889">
                  <c:v>0.13466699999999998</c:v>
                </c:pt>
                <c:pt idx="7890">
                  <c:v>0.134185</c:v>
                </c:pt>
                <c:pt idx="7891">
                  <c:v>0.141406</c:v>
                </c:pt>
                <c:pt idx="7892">
                  <c:v>0.142596</c:v>
                </c:pt>
                <c:pt idx="7893">
                  <c:v>0.144094</c:v>
                </c:pt>
                <c:pt idx="7894">
                  <c:v>0.135134</c:v>
                </c:pt>
                <c:pt idx="7895">
                  <c:v>0.135327</c:v>
                </c:pt>
                <c:pt idx="7896">
                  <c:v>0.126031</c:v>
                </c:pt>
                <c:pt idx="7897">
                  <c:v>0.13385900000000001</c:v>
                </c:pt>
                <c:pt idx="7898">
                  <c:v>0.15088299999999999</c:v>
                </c:pt>
                <c:pt idx="7899">
                  <c:v>0.14294599999999999</c:v>
                </c:pt>
                <c:pt idx="7900">
                  <c:v>0.13578199999999999</c:v>
                </c:pt>
                <c:pt idx="7901">
                  <c:v>0.140932</c:v>
                </c:pt>
                <c:pt idx="7902">
                  <c:v>0.157753</c:v>
                </c:pt>
                <c:pt idx="7903">
                  <c:v>0.15020500000000001</c:v>
                </c:pt>
                <c:pt idx="7904">
                  <c:v>0.15482799999999999</c:v>
                </c:pt>
                <c:pt idx="7905">
                  <c:v>0.16362299999999999</c:v>
                </c:pt>
                <c:pt idx="7906">
                  <c:v>0.170039</c:v>
                </c:pt>
                <c:pt idx="7907">
                  <c:v>0.18868399999999999</c:v>
                </c:pt>
                <c:pt idx="7908">
                  <c:v>0.18362699999999998</c:v>
                </c:pt>
                <c:pt idx="7909">
                  <c:v>0.23991499999999999</c:v>
                </c:pt>
                <c:pt idx="7910">
                  <c:v>0.25678799999999996</c:v>
                </c:pt>
                <c:pt idx="7911">
                  <c:v>0.26419000000000004</c:v>
                </c:pt>
                <c:pt idx="7912">
                  <c:v>0.271675</c:v>
                </c:pt>
                <c:pt idx="7913">
                  <c:v>0.276758</c:v>
                </c:pt>
                <c:pt idx="7914">
                  <c:v>0.33079700000000001</c:v>
                </c:pt>
                <c:pt idx="7915">
                  <c:v>0.37130799999999997</c:v>
                </c:pt>
                <c:pt idx="7916">
                  <c:v>0.403474</c:v>
                </c:pt>
                <c:pt idx="7917">
                  <c:v>0.43246199999999996</c:v>
                </c:pt>
                <c:pt idx="7918">
                  <c:v>0.43502199999999996</c:v>
                </c:pt>
                <c:pt idx="7919">
                  <c:v>0.4637</c:v>
                </c:pt>
                <c:pt idx="7920">
                  <c:v>0.46758899999999998</c:v>
                </c:pt>
                <c:pt idx="7921">
                  <c:v>0.47179299999999996</c:v>
                </c:pt>
                <c:pt idx="7922">
                  <c:v>0.49899399999999999</c:v>
                </c:pt>
                <c:pt idx="7923">
                  <c:v>0.50222899999999993</c:v>
                </c:pt>
                <c:pt idx="7924">
                  <c:v>0.48697599999999996</c:v>
                </c:pt>
                <c:pt idx="7925">
                  <c:v>0.51496799999999998</c:v>
                </c:pt>
                <c:pt idx="7926">
                  <c:v>0.53484000000000009</c:v>
                </c:pt>
                <c:pt idx="7927">
                  <c:v>0.54385499999999998</c:v>
                </c:pt>
                <c:pt idx="7928">
                  <c:v>0.55870399999999998</c:v>
                </c:pt>
                <c:pt idx="7929">
                  <c:v>0.58246500000000001</c:v>
                </c:pt>
                <c:pt idx="7930">
                  <c:v>0.58775199999999994</c:v>
                </c:pt>
                <c:pt idx="7931">
                  <c:v>0.59093399999999996</c:v>
                </c:pt>
                <c:pt idx="7932">
                  <c:v>0.59476699999999993</c:v>
                </c:pt>
                <c:pt idx="7933">
                  <c:v>0.58687699999999998</c:v>
                </c:pt>
                <c:pt idx="7934">
                  <c:v>0.59925899999999999</c:v>
                </c:pt>
                <c:pt idx="7935">
                  <c:v>0.59383000000000008</c:v>
                </c:pt>
                <c:pt idx="7936">
                  <c:v>0.58890699999999996</c:v>
                </c:pt>
                <c:pt idx="7937">
                  <c:v>0.62912199999999996</c:v>
                </c:pt>
                <c:pt idx="7938">
                  <c:v>0.61936599999999997</c:v>
                </c:pt>
                <c:pt idx="7939">
                  <c:v>0.62125000000000008</c:v>
                </c:pt>
                <c:pt idx="7940">
                  <c:v>0.60670899999999994</c:v>
                </c:pt>
                <c:pt idx="7941">
                  <c:v>0.60476399999999997</c:v>
                </c:pt>
                <c:pt idx="7942">
                  <c:v>0.60017699999999996</c:v>
                </c:pt>
                <c:pt idx="7943">
                  <c:v>0.59260499999999994</c:v>
                </c:pt>
                <c:pt idx="7944">
                  <c:v>0.57063000000000008</c:v>
                </c:pt>
                <c:pt idx="7945">
                  <c:v>0.54436799999999996</c:v>
                </c:pt>
                <c:pt idx="7946">
                  <c:v>0.52357900000000002</c:v>
                </c:pt>
                <c:pt idx="7947">
                  <c:v>0.498419</c:v>
                </c:pt>
                <c:pt idx="7948">
                  <c:v>0.47212599999999999</c:v>
                </c:pt>
                <c:pt idx="7949">
                  <c:v>0.46553000000000005</c:v>
                </c:pt>
                <c:pt idx="7950">
                  <c:v>0.464972</c:v>
                </c:pt>
                <c:pt idx="7951">
                  <c:v>0.46251000000000003</c:v>
                </c:pt>
                <c:pt idx="7952">
                  <c:v>0.43708199999999997</c:v>
                </c:pt>
                <c:pt idx="7953">
                  <c:v>0.444243</c:v>
                </c:pt>
                <c:pt idx="7954">
                  <c:v>0.497004</c:v>
                </c:pt>
                <c:pt idx="7955">
                  <c:v>0.49534599999999995</c:v>
                </c:pt>
                <c:pt idx="7956">
                  <c:v>0.525258</c:v>
                </c:pt>
                <c:pt idx="7957">
                  <c:v>0.51164299999999996</c:v>
                </c:pt>
                <c:pt idx="7958">
                  <c:v>0.50178299999999998</c:v>
                </c:pt>
                <c:pt idx="7959">
                  <c:v>0.49495899999999998</c:v>
                </c:pt>
                <c:pt idx="7960">
                  <c:v>0.47341800000000001</c:v>
                </c:pt>
                <c:pt idx="7961">
                  <c:v>0.46655399999999997</c:v>
                </c:pt>
                <c:pt idx="7962">
                  <c:v>0.420962</c:v>
                </c:pt>
                <c:pt idx="7963">
                  <c:v>0.40142499999999998</c:v>
                </c:pt>
                <c:pt idx="7964">
                  <c:v>0.40696399999999999</c:v>
                </c:pt>
                <c:pt idx="7965">
                  <c:v>0.38496799999999998</c:v>
                </c:pt>
                <c:pt idx="7966">
                  <c:v>0.37811299999999998</c:v>
                </c:pt>
                <c:pt idx="7967">
                  <c:v>0.41082399999999997</c:v>
                </c:pt>
                <c:pt idx="7968">
                  <c:v>0.398843</c:v>
                </c:pt>
                <c:pt idx="7969">
                  <c:v>0.384772</c:v>
                </c:pt>
                <c:pt idx="7970">
                  <c:v>0.36444399999999999</c:v>
                </c:pt>
                <c:pt idx="7971">
                  <c:v>0.359379</c:v>
                </c:pt>
                <c:pt idx="7972">
                  <c:v>0.36722699999999997</c:v>
                </c:pt>
                <c:pt idx="7973">
                  <c:v>0.35366300000000001</c:v>
                </c:pt>
                <c:pt idx="7974">
                  <c:v>0.35017699999999996</c:v>
                </c:pt>
                <c:pt idx="7975">
                  <c:v>0.32641899999999996</c:v>
                </c:pt>
                <c:pt idx="7976">
                  <c:v>0.31284799999999996</c:v>
                </c:pt>
                <c:pt idx="7977">
                  <c:v>0.30886000000000002</c:v>
                </c:pt>
                <c:pt idx="7978">
                  <c:v>0.33973500000000001</c:v>
                </c:pt>
                <c:pt idx="7979">
                  <c:v>0.34603499999999998</c:v>
                </c:pt>
                <c:pt idx="7980">
                  <c:v>0.33794799999999997</c:v>
                </c:pt>
                <c:pt idx="7981">
                  <c:v>0.31995299999999999</c:v>
                </c:pt>
                <c:pt idx="7982">
                  <c:v>0.32197799999999999</c:v>
                </c:pt>
                <c:pt idx="7983">
                  <c:v>0.30291000000000001</c:v>
                </c:pt>
                <c:pt idx="7984">
                  <c:v>0.27740599999999999</c:v>
                </c:pt>
                <c:pt idx="7985">
                  <c:v>0.41462399999999999</c:v>
                </c:pt>
                <c:pt idx="7986">
                  <c:v>0.42451800000000001</c:v>
                </c:pt>
                <c:pt idx="7987">
                  <c:v>0.42599899999999996</c:v>
                </c:pt>
                <c:pt idx="7988">
                  <c:v>0.41630400000000001</c:v>
                </c:pt>
                <c:pt idx="7989">
                  <c:v>0.42334499999999997</c:v>
                </c:pt>
                <c:pt idx="7990">
                  <c:v>0.413352</c:v>
                </c:pt>
                <c:pt idx="7991">
                  <c:v>0.41337399999999996</c:v>
                </c:pt>
                <c:pt idx="7992">
                  <c:v>0.41834199999999999</c:v>
                </c:pt>
                <c:pt idx="7993">
                  <c:v>0.40335499999999996</c:v>
                </c:pt>
                <c:pt idx="7994">
                  <c:v>0.439888</c:v>
                </c:pt>
                <c:pt idx="7995">
                  <c:v>0.42635899999999999</c:v>
                </c:pt>
                <c:pt idx="7996">
                  <c:v>0.40157499999999996</c:v>
                </c:pt>
                <c:pt idx="7997">
                  <c:v>0.38254699999999997</c:v>
                </c:pt>
                <c:pt idx="7998">
                  <c:v>0.38605899999999999</c:v>
                </c:pt>
                <c:pt idx="7999">
                  <c:v>0.376411</c:v>
                </c:pt>
                <c:pt idx="8000">
                  <c:v>0.42435699999999998</c:v>
                </c:pt>
                <c:pt idx="8001">
                  <c:v>0.40757899999999997</c:v>
                </c:pt>
                <c:pt idx="8002">
                  <c:v>0.40313000000000004</c:v>
                </c:pt>
                <c:pt idx="8003">
                  <c:v>0.38275799999999999</c:v>
                </c:pt>
                <c:pt idx="8004">
                  <c:v>0.44971699999999998</c:v>
                </c:pt>
                <c:pt idx="8005">
                  <c:v>0.442353</c:v>
                </c:pt>
                <c:pt idx="8006">
                  <c:v>0.43284499999999998</c:v>
                </c:pt>
                <c:pt idx="8007">
                  <c:v>0.42037099999999999</c:v>
                </c:pt>
                <c:pt idx="8008">
                  <c:v>0.43650899999999998</c:v>
                </c:pt>
                <c:pt idx="8009">
                  <c:v>0.41946299999999997</c:v>
                </c:pt>
                <c:pt idx="8010">
                  <c:v>0.43830199999999997</c:v>
                </c:pt>
                <c:pt idx="8011">
                  <c:v>0.43236799999999997</c:v>
                </c:pt>
                <c:pt idx="8012">
                  <c:v>0.42175000000000001</c:v>
                </c:pt>
                <c:pt idx="8013">
                  <c:v>0.411468</c:v>
                </c:pt>
                <c:pt idx="8014">
                  <c:v>0.39882299999999998</c:v>
                </c:pt>
                <c:pt idx="8015">
                  <c:v>0.44311699999999998</c:v>
                </c:pt>
                <c:pt idx="8016">
                  <c:v>0.446185</c:v>
                </c:pt>
                <c:pt idx="8017">
                  <c:v>0.45164000000000004</c:v>
                </c:pt>
                <c:pt idx="8018">
                  <c:v>0.43470799999999998</c:v>
                </c:pt>
                <c:pt idx="8019">
                  <c:v>0.42907099999999998</c:v>
                </c:pt>
                <c:pt idx="8020">
                  <c:v>0.39993699999999999</c:v>
                </c:pt>
                <c:pt idx="8021">
                  <c:v>0.36768499999999998</c:v>
                </c:pt>
                <c:pt idx="8022">
                  <c:v>0.32542699999999997</c:v>
                </c:pt>
                <c:pt idx="8023">
                  <c:v>0.33535100000000001</c:v>
                </c:pt>
                <c:pt idx="8024">
                  <c:v>0.36427299999999996</c:v>
                </c:pt>
                <c:pt idx="8025">
                  <c:v>0.36815000000000003</c:v>
                </c:pt>
                <c:pt idx="8026">
                  <c:v>0.35635499999999998</c:v>
                </c:pt>
                <c:pt idx="8027">
                  <c:v>0.33805599999999997</c:v>
                </c:pt>
                <c:pt idx="8028">
                  <c:v>0.31004699999999996</c:v>
                </c:pt>
                <c:pt idx="8029">
                  <c:v>0.29509099999999999</c:v>
                </c:pt>
                <c:pt idx="8030">
                  <c:v>0.293825</c:v>
                </c:pt>
                <c:pt idx="8031">
                  <c:v>0.29092499999999999</c:v>
                </c:pt>
                <c:pt idx="8032">
                  <c:v>0.29972499999999996</c:v>
                </c:pt>
                <c:pt idx="8033">
                  <c:v>0.27944799999999997</c:v>
                </c:pt>
                <c:pt idx="8034">
                  <c:v>0.28739500000000001</c:v>
                </c:pt>
                <c:pt idx="8035">
                  <c:v>0.292993</c:v>
                </c:pt>
                <c:pt idx="8036">
                  <c:v>0.30338799999999999</c:v>
                </c:pt>
                <c:pt idx="8037">
                  <c:v>0.27976899999999999</c:v>
                </c:pt>
                <c:pt idx="8038">
                  <c:v>0.26850299999999999</c:v>
                </c:pt>
                <c:pt idx="8039">
                  <c:v>0.26293899999999998</c:v>
                </c:pt>
                <c:pt idx="8040">
                  <c:v>0.249114</c:v>
                </c:pt>
                <c:pt idx="8041">
                  <c:v>0.22822399999999998</c:v>
                </c:pt>
                <c:pt idx="8042">
                  <c:v>0.20882399999999998</c:v>
                </c:pt>
                <c:pt idx="8043">
                  <c:v>0.203123</c:v>
                </c:pt>
                <c:pt idx="8044">
                  <c:v>0.20483399999999999</c:v>
                </c:pt>
                <c:pt idx="8045">
                  <c:v>0.20736000000000002</c:v>
                </c:pt>
                <c:pt idx="8046">
                  <c:v>0.206208</c:v>
                </c:pt>
                <c:pt idx="8047">
                  <c:v>0.23374599999999998</c:v>
                </c:pt>
                <c:pt idx="8048">
                  <c:v>0.23654399999999998</c:v>
                </c:pt>
                <c:pt idx="8049">
                  <c:v>0.23663399999999998</c:v>
                </c:pt>
                <c:pt idx="8050">
                  <c:v>0.24689899999999998</c:v>
                </c:pt>
                <c:pt idx="8051">
                  <c:v>0.25833</c:v>
                </c:pt>
                <c:pt idx="8052">
                  <c:v>0.25645799999999996</c:v>
                </c:pt>
                <c:pt idx="8053">
                  <c:v>0.25188299999999997</c:v>
                </c:pt>
                <c:pt idx="8054">
                  <c:v>0.26738000000000001</c:v>
                </c:pt>
                <c:pt idx="8055">
                  <c:v>0.26819399999999999</c:v>
                </c:pt>
                <c:pt idx="8056">
                  <c:v>0.29488799999999998</c:v>
                </c:pt>
                <c:pt idx="8057">
                  <c:v>0.29565900000000001</c:v>
                </c:pt>
                <c:pt idx="8058">
                  <c:v>0.29174</c:v>
                </c:pt>
                <c:pt idx="8059">
                  <c:v>0.370473</c:v>
                </c:pt>
                <c:pt idx="8060">
                  <c:v>0.382272</c:v>
                </c:pt>
                <c:pt idx="8061">
                  <c:v>0.38086899999999996</c:v>
                </c:pt>
                <c:pt idx="8062">
                  <c:v>0.37282199999999999</c:v>
                </c:pt>
                <c:pt idx="8063">
                  <c:v>0.39455299999999999</c:v>
                </c:pt>
                <c:pt idx="8064">
                  <c:v>0.43543599999999999</c:v>
                </c:pt>
                <c:pt idx="8065">
                  <c:v>0.47176000000000001</c:v>
                </c:pt>
                <c:pt idx="8066">
                  <c:v>0.48639399999999999</c:v>
                </c:pt>
                <c:pt idx="8067">
                  <c:v>0.48168699999999998</c:v>
                </c:pt>
                <c:pt idx="8068">
                  <c:v>0.46986099999999997</c:v>
                </c:pt>
                <c:pt idx="8069">
                  <c:v>0.47173799999999999</c:v>
                </c:pt>
                <c:pt idx="8070">
                  <c:v>0.45184199999999997</c:v>
                </c:pt>
                <c:pt idx="8071">
                  <c:v>0.43795399999999995</c:v>
                </c:pt>
                <c:pt idx="8072">
                  <c:v>0.429425</c:v>
                </c:pt>
                <c:pt idx="8073">
                  <c:v>0.43166599999999999</c:v>
                </c:pt>
                <c:pt idx="8074">
                  <c:v>0.41545799999999999</c:v>
                </c:pt>
                <c:pt idx="8075">
                  <c:v>0.40280099999999996</c:v>
                </c:pt>
                <c:pt idx="8076">
                  <c:v>0.37608199999999997</c:v>
                </c:pt>
                <c:pt idx="8077">
                  <c:v>0.35025299999999998</c:v>
                </c:pt>
                <c:pt idx="8078">
                  <c:v>0.35124899999999998</c:v>
                </c:pt>
                <c:pt idx="8079">
                  <c:v>0.32369899999999996</c:v>
                </c:pt>
                <c:pt idx="8080">
                  <c:v>0.30411099999999996</c:v>
                </c:pt>
                <c:pt idx="8081">
                  <c:v>0.26197000000000004</c:v>
                </c:pt>
                <c:pt idx="8082">
                  <c:v>0.22386399999999998</c:v>
                </c:pt>
                <c:pt idx="8083">
                  <c:v>0.21602099999999999</c:v>
                </c:pt>
                <c:pt idx="8084">
                  <c:v>0.204625</c:v>
                </c:pt>
                <c:pt idx="8085">
                  <c:v>0.18762199999999998</c:v>
                </c:pt>
                <c:pt idx="8086">
                  <c:v>0.19146299999999999</c:v>
                </c:pt>
                <c:pt idx="8087">
                  <c:v>0.18648099999999998</c:v>
                </c:pt>
                <c:pt idx="8088">
                  <c:v>0.18324499999999999</c:v>
                </c:pt>
                <c:pt idx="8089">
                  <c:v>0.183919</c:v>
                </c:pt>
                <c:pt idx="8090">
                  <c:v>0.18801699999999999</c:v>
                </c:pt>
                <c:pt idx="8091">
                  <c:v>0.180172</c:v>
                </c:pt>
                <c:pt idx="8092">
                  <c:v>0.19198199999999999</c:v>
                </c:pt>
                <c:pt idx="8093">
                  <c:v>0.1953</c:v>
                </c:pt>
                <c:pt idx="8094">
                  <c:v>0.20197199999999998</c:v>
                </c:pt>
                <c:pt idx="8095">
                  <c:v>0.266681</c:v>
                </c:pt>
                <c:pt idx="8096">
                  <c:v>0.294707</c:v>
                </c:pt>
                <c:pt idx="8097">
                  <c:v>0.30044000000000004</c:v>
                </c:pt>
                <c:pt idx="8098">
                  <c:v>0.30695</c:v>
                </c:pt>
                <c:pt idx="8099">
                  <c:v>0.31078899999999998</c:v>
                </c:pt>
                <c:pt idx="8100">
                  <c:v>0.29286400000000001</c:v>
                </c:pt>
                <c:pt idx="8101">
                  <c:v>0.29931000000000002</c:v>
                </c:pt>
                <c:pt idx="8102">
                  <c:v>0.28335399999999999</c:v>
                </c:pt>
                <c:pt idx="8103">
                  <c:v>0.264208</c:v>
                </c:pt>
                <c:pt idx="8104">
                  <c:v>0.25482299999999997</c:v>
                </c:pt>
                <c:pt idx="8105">
                  <c:v>0.237535</c:v>
                </c:pt>
                <c:pt idx="8106">
                  <c:v>0.22008699999999998</c:v>
                </c:pt>
                <c:pt idx="8107">
                  <c:v>0.23316599999999998</c:v>
                </c:pt>
                <c:pt idx="8108">
                  <c:v>0.22797599999999998</c:v>
                </c:pt>
                <c:pt idx="8109">
                  <c:v>0.25953000000000004</c:v>
                </c:pt>
                <c:pt idx="8110">
                  <c:v>0.24288299999999999</c:v>
                </c:pt>
                <c:pt idx="8111">
                  <c:v>0.25967299999999999</c:v>
                </c:pt>
                <c:pt idx="8112">
                  <c:v>0.24574199999999999</c:v>
                </c:pt>
                <c:pt idx="8113">
                  <c:v>0.22630399999999998</c:v>
                </c:pt>
                <c:pt idx="8114">
                  <c:v>0.20730399999999999</c:v>
                </c:pt>
                <c:pt idx="8115">
                  <c:v>0.19534299999999999</c:v>
                </c:pt>
                <c:pt idx="8116">
                  <c:v>0.19759299999999999</c:v>
                </c:pt>
                <c:pt idx="8117">
                  <c:v>0.17893099999999998</c:v>
                </c:pt>
                <c:pt idx="8118">
                  <c:v>0.172292</c:v>
                </c:pt>
                <c:pt idx="8119">
                  <c:v>0.150564</c:v>
                </c:pt>
                <c:pt idx="8120">
                  <c:v>0.152424</c:v>
                </c:pt>
                <c:pt idx="8121">
                  <c:v>0.135214</c:v>
                </c:pt>
                <c:pt idx="8122">
                  <c:v>0.13209699999999999</c:v>
                </c:pt>
                <c:pt idx="8123">
                  <c:v>0.10871699999999999</c:v>
                </c:pt>
                <c:pt idx="8124">
                  <c:v>0.102448</c:v>
                </c:pt>
                <c:pt idx="8125">
                  <c:v>9.3875E-2</c:v>
                </c:pt>
                <c:pt idx="8126">
                  <c:v>9.9873999999999991E-2</c:v>
                </c:pt>
                <c:pt idx="8127">
                  <c:v>9.2094999999999996E-2</c:v>
                </c:pt>
                <c:pt idx="8128">
                  <c:v>9.375399999999999E-2</c:v>
                </c:pt>
                <c:pt idx="8129">
                  <c:v>8.5369E-2</c:v>
                </c:pt>
                <c:pt idx="8130">
                  <c:v>8.1082000000000001E-2</c:v>
                </c:pt>
                <c:pt idx="8131">
                  <c:v>8.868899999999999E-2</c:v>
                </c:pt>
                <c:pt idx="8132">
                  <c:v>8.5528999999999994E-2</c:v>
                </c:pt>
                <c:pt idx="8133">
                  <c:v>9.8178000000000001E-2</c:v>
                </c:pt>
                <c:pt idx="8134">
                  <c:v>0.10009599999999999</c:v>
                </c:pt>
                <c:pt idx="8135">
                  <c:v>9.9287E-2</c:v>
                </c:pt>
                <c:pt idx="8136">
                  <c:v>9.1815999999999995E-2</c:v>
                </c:pt>
                <c:pt idx="8137">
                  <c:v>0.104156</c:v>
                </c:pt>
                <c:pt idx="8138">
                  <c:v>0.1072</c:v>
                </c:pt>
                <c:pt idx="8139">
                  <c:v>0.180641</c:v>
                </c:pt>
                <c:pt idx="8140">
                  <c:v>0.23263499999999998</c:v>
                </c:pt>
                <c:pt idx="8141">
                  <c:v>0.274536</c:v>
                </c:pt>
                <c:pt idx="8142">
                  <c:v>0.31327199999999999</c:v>
                </c:pt>
                <c:pt idx="8143">
                  <c:v>0.325243</c:v>
                </c:pt>
                <c:pt idx="8144">
                  <c:v>0.32814599999999999</c:v>
                </c:pt>
                <c:pt idx="8145">
                  <c:v>0.32274799999999998</c:v>
                </c:pt>
                <c:pt idx="8146">
                  <c:v>0.34996099999999997</c:v>
                </c:pt>
                <c:pt idx="8147">
                  <c:v>0.349881</c:v>
                </c:pt>
                <c:pt idx="8148">
                  <c:v>0.33310699999999999</c:v>
                </c:pt>
                <c:pt idx="8149">
                  <c:v>0.325299</c:v>
                </c:pt>
                <c:pt idx="8150">
                  <c:v>0.30359000000000003</c:v>
                </c:pt>
                <c:pt idx="8151">
                  <c:v>0.29968800000000001</c:v>
                </c:pt>
                <c:pt idx="8152">
                  <c:v>0.28823599999999999</c:v>
                </c:pt>
                <c:pt idx="8153">
                  <c:v>0.273453</c:v>
                </c:pt>
                <c:pt idx="8154">
                  <c:v>0.27552699999999997</c:v>
                </c:pt>
                <c:pt idx="8155">
                  <c:v>0.26417599999999997</c:v>
                </c:pt>
                <c:pt idx="8156">
                  <c:v>0.24506299999999998</c:v>
                </c:pt>
                <c:pt idx="8157">
                  <c:v>0.239817</c:v>
                </c:pt>
                <c:pt idx="8158">
                  <c:v>0.23353199999999999</c:v>
                </c:pt>
                <c:pt idx="8159">
                  <c:v>0.244918</c:v>
                </c:pt>
                <c:pt idx="8160">
                  <c:v>0.23134099999999999</c:v>
                </c:pt>
                <c:pt idx="8161">
                  <c:v>0.233485</c:v>
                </c:pt>
                <c:pt idx="8162">
                  <c:v>0.21898000000000001</c:v>
                </c:pt>
                <c:pt idx="8163">
                  <c:v>0.28578000000000003</c:v>
                </c:pt>
                <c:pt idx="8164">
                  <c:v>0.31216899999999997</c:v>
                </c:pt>
                <c:pt idx="8165">
                  <c:v>0.35081599999999996</c:v>
                </c:pt>
                <c:pt idx="8166">
                  <c:v>0.34701399999999999</c:v>
                </c:pt>
                <c:pt idx="8167">
                  <c:v>0.32828299999999999</c:v>
                </c:pt>
                <c:pt idx="8168">
                  <c:v>0.304786</c:v>
                </c:pt>
                <c:pt idx="8169">
                  <c:v>0.29684299999999997</c:v>
                </c:pt>
                <c:pt idx="8170">
                  <c:v>0.303365</c:v>
                </c:pt>
                <c:pt idx="8171">
                  <c:v>0.28638000000000002</c:v>
                </c:pt>
                <c:pt idx="8172">
                  <c:v>0.27025899999999997</c:v>
                </c:pt>
                <c:pt idx="8173">
                  <c:v>0.24415099999999998</c:v>
                </c:pt>
                <c:pt idx="8174">
                  <c:v>0.221829</c:v>
                </c:pt>
                <c:pt idx="8175">
                  <c:v>0.215416</c:v>
                </c:pt>
                <c:pt idx="8176">
                  <c:v>0.26628299999999999</c:v>
                </c:pt>
                <c:pt idx="8177">
                  <c:v>0.30342199999999997</c:v>
                </c:pt>
                <c:pt idx="8178">
                  <c:v>0.32633400000000001</c:v>
                </c:pt>
                <c:pt idx="8179">
                  <c:v>0.33308199999999999</c:v>
                </c:pt>
                <c:pt idx="8180">
                  <c:v>0.32453399999999999</c:v>
                </c:pt>
                <c:pt idx="8181">
                  <c:v>0.31341399999999997</c:v>
                </c:pt>
                <c:pt idx="8182">
                  <c:v>0.29837599999999997</c:v>
                </c:pt>
                <c:pt idx="8183">
                  <c:v>0.27259699999999998</c:v>
                </c:pt>
                <c:pt idx="8184">
                  <c:v>0.259023</c:v>
                </c:pt>
                <c:pt idx="8185">
                  <c:v>0.24266199999999999</c:v>
                </c:pt>
                <c:pt idx="8186">
                  <c:v>0.22506699999999999</c:v>
                </c:pt>
                <c:pt idx="8187">
                  <c:v>0.23899599999999999</c:v>
                </c:pt>
                <c:pt idx="8188">
                  <c:v>0.27108699999999997</c:v>
                </c:pt>
                <c:pt idx="8189">
                  <c:v>0.27073599999999998</c:v>
                </c:pt>
                <c:pt idx="8190">
                  <c:v>0.26825199999999999</c:v>
                </c:pt>
                <c:pt idx="8191">
                  <c:v>0.25350600000000001</c:v>
                </c:pt>
                <c:pt idx="8192">
                  <c:v>0.26560099999999998</c:v>
                </c:pt>
                <c:pt idx="8193">
                  <c:v>0.24360099999999998</c:v>
                </c:pt>
                <c:pt idx="8194">
                  <c:v>0.27887400000000001</c:v>
                </c:pt>
                <c:pt idx="8195">
                  <c:v>0.27669000000000005</c:v>
                </c:pt>
                <c:pt idx="8196">
                  <c:v>0.30394899999999997</c:v>
                </c:pt>
                <c:pt idx="8197">
                  <c:v>0.29069899999999999</c:v>
                </c:pt>
                <c:pt idx="8198">
                  <c:v>0.27868399999999999</c:v>
                </c:pt>
                <c:pt idx="8199">
                  <c:v>0.26339699999999999</c:v>
                </c:pt>
                <c:pt idx="8200">
                  <c:v>0.25934199999999996</c:v>
                </c:pt>
                <c:pt idx="8201">
                  <c:v>0.24498099999999998</c:v>
                </c:pt>
                <c:pt idx="8202">
                  <c:v>0.25983099999999998</c:v>
                </c:pt>
                <c:pt idx="8203">
                  <c:v>0.27093899999999999</c:v>
                </c:pt>
                <c:pt idx="8204">
                  <c:v>0.26011800000000002</c:v>
                </c:pt>
                <c:pt idx="8205">
                  <c:v>0.30227300000000001</c:v>
                </c:pt>
                <c:pt idx="8206">
                  <c:v>0.326544</c:v>
                </c:pt>
                <c:pt idx="8207">
                  <c:v>0.32839699999999999</c:v>
                </c:pt>
                <c:pt idx="8208">
                  <c:v>0.32156000000000001</c:v>
                </c:pt>
                <c:pt idx="8209">
                  <c:v>0.32502700000000001</c:v>
                </c:pt>
                <c:pt idx="8210">
                  <c:v>0.31368799999999997</c:v>
                </c:pt>
                <c:pt idx="8211">
                  <c:v>0.34006799999999998</c:v>
                </c:pt>
                <c:pt idx="8212">
                  <c:v>0.335536</c:v>
                </c:pt>
                <c:pt idx="8213">
                  <c:v>0.343866</c:v>
                </c:pt>
                <c:pt idx="8214">
                  <c:v>0.34457399999999999</c:v>
                </c:pt>
                <c:pt idx="8215">
                  <c:v>0.33431899999999998</c:v>
                </c:pt>
                <c:pt idx="8216">
                  <c:v>0.31082399999999999</c:v>
                </c:pt>
                <c:pt idx="8217">
                  <c:v>0.27615800000000001</c:v>
                </c:pt>
                <c:pt idx="8218">
                  <c:v>0.24118000000000003</c:v>
                </c:pt>
                <c:pt idx="8219">
                  <c:v>0.23242699999999999</c:v>
                </c:pt>
                <c:pt idx="8220">
                  <c:v>0.24950499999999998</c:v>
                </c:pt>
                <c:pt idx="8221">
                  <c:v>0.24023799999999998</c:v>
                </c:pt>
                <c:pt idx="8222">
                  <c:v>0.29824200000000001</c:v>
                </c:pt>
                <c:pt idx="8223">
                  <c:v>0.41360599999999997</c:v>
                </c:pt>
                <c:pt idx="8224">
                  <c:v>0.44539799999999996</c:v>
                </c:pt>
                <c:pt idx="8225">
                  <c:v>0.461175</c:v>
                </c:pt>
                <c:pt idx="8226">
                  <c:v>0.48020599999999997</c:v>
                </c:pt>
                <c:pt idx="8227">
                  <c:v>0.46788599999999997</c:v>
                </c:pt>
                <c:pt idx="8228">
                  <c:v>0.47845599999999999</c:v>
                </c:pt>
                <c:pt idx="8229">
                  <c:v>0.46514499999999998</c:v>
                </c:pt>
                <c:pt idx="8230">
                  <c:v>0.45152299999999995</c:v>
                </c:pt>
                <c:pt idx="8231">
                  <c:v>0.462397</c:v>
                </c:pt>
                <c:pt idx="8232">
                  <c:v>0.43822899999999998</c:v>
                </c:pt>
                <c:pt idx="8233">
                  <c:v>0.42370099999999999</c:v>
                </c:pt>
                <c:pt idx="8234">
                  <c:v>0.41457299999999997</c:v>
                </c:pt>
                <c:pt idx="8235">
                  <c:v>0.43902099999999999</c:v>
                </c:pt>
                <c:pt idx="8236">
                  <c:v>0.42998399999999998</c:v>
                </c:pt>
                <c:pt idx="8237">
                  <c:v>0.43208099999999999</c:v>
                </c:pt>
                <c:pt idx="8238">
                  <c:v>0.44706699999999999</c:v>
                </c:pt>
                <c:pt idx="8239">
                  <c:v>0.45502299999999996</c:v>
                </c:pt>
                <c:pt idx="8240">
                  <c:v>0.46518299999999996</c:v>
                </c:pt>
                <c:pt idx="8241">
                  <c:v>0.496089</c:v>
                </c:pt>
                <c:pt idx="8242">
                  <c:v>0.48104599999999997</c:v>
                </c:pt>
                <c:pt idx="8243">
                  <c:v>0.530165</c:v>
                </c:pt>
                <c:pt idx="8244">
                  <c:v>0.56945199999999996</c:v>
                </c:pt>
                <c:pt idx="8245">
                  <c:v>0.62949000000000011</c:v>
                </c:pt>
                <c:pt idx="8246">
                  <c:v>0.64723699999999995</c:v>
                </c:pt>
                <c:pt idx="8247">
                  <c:v>0.64899499999999999</c:v>
                </c:pt>
                <c:pt idx="8248">
                  <c:v>0.67133100000000001</c:v>
                </c:pt>
                <c:pt idx="8249">
                  <c:v>0.67232000000000003</c:v>
                </c:pt>
                <c:pt idx="8250">
                  <c:v>0.66432000000000002</c:v>
                </c:pt>
                <c:pt idx="8251">
                  <c:v>0.69169000000000003</c:v>
                </c:pt>
                <c:pt idx="8252">
                  <c:v>0.69257499999999994</c:v>
                </c:pt>
                <c:pt idx="8253">
                  <c:v>0.66524499999999998</c:v>
                </c:pt>
                <c:pt idx="8254">
                  <c:v>0.64231199999999999</c:v>
                </c:pt>
                <c:pt idx="8255">
                  <c:v>0.616506</c:v>
                </c:pt>
                <c:pt idx="8256">
                  <c:v>0.58633299999999999</c:v>
                </c:pt>
                <c:pt idx="8257">
                  <c:v>0.57087299999999996</c:v>
                </c:pt>
                <c:pt idx="8258">
                  <c:v>0.53495899999999996</c:v>
                </c:pt>
                <c:pt idx="8259">
                  <c:v>0.509517</c:v>
                </c:pt>
                <c:pt idx="8260">
                  <c:v>0.48149699999999995</c:v>
                </c:pt>
                <c:pt idx="8261">
                  <c:v>0.46385299999999996</c:v>
                </c:pt>
                <c:pt idx="8262">
                  <c:v>0.48467299999999996</c:v>
                </c:pt>
                <c:pt idx="8263">
                  <c:v>0.49929000000000007</c:v>
                </c:pt>
                <c:pt idx="8264">
                  <c:v>0.49247099999999999</c:v>
                </c:pt>
                <c:pt idx="8265">
                  <c:v>0.48624899999999999</c:v>
                </c:pt>
                <c:pt idx="8266">
                  <c:v>0.53013299999999997</c:v>
                </c:pt>
                <c:pt idx="8267">
                  <c:v>0.586009</c:v>
                </c:pt>
                <c:pt idx="8268">
                  <c:v>0.61939199999999994</c:v>
                </c:pt>
                <c:pt idx="8269">
                  <c:v>0.62512400000000001</c:v>
                </c:pt>
                <c:pt idx="8270">
                  <c:v>0.62458099999999994</c:v>
                </c:pt>
                <c:pt idx="8271">
                  <c:v>0.63815499999999992</c:v>
                </c:pt>
                <c:pt idx="8272">
                  <c:v>0.63048199999999999</c:v>
                </c:pt>
                <c:pt idx="8273">
                  <c:v>0.654026</c:v>
                </c:pt>
                <c:pt idx="8274">
                  <c:v>0.63655000000000006</c:v>
                </c:pt>
                <c:pt idx="8275">
                  <c:v>0.65154099999999993</c:v>
                </c:pt>
                <c:pt idx="8276">
                  <c:v>0.674342</c:v>
                </c:pt>
                <c:pt idx="8277">
                  <c:v>0.67003699999999999</c:v>
                </c:pt>
                <c:pt idx="8278">
                  <c:v>0.64951300000000001</c:v>
                </c:pt>
                <c:pt idx="8279">
                  <c:v>0.63191299999999995</c:v>
                </c:pt>
                <c:pt idx="8280">
                  <c:v>0.60502699999999998</c:v>
                </c:pt>
                <c:pt idx="8281">
                  <c:v>0.58006000000000002</c:v>
                </c:pt>
                <c:pt idx="8282">
                  <c:v>0.66013000000000011</c:v>
                </c:pt>
                <c:pt idx="8283">
                  <c:v>0.69298799999999994</c:v>
                </c:pt>
                <c:pt idx="8284">
                  <c:v>0.71721599999999996</c:v>
                </c:pt>
                <c:pt idx="8285">
                  <c:v>0.70997100000000002</c:v>
                </c:pt>
                <c:pt idx="8286">
                  <c:v>0.70711099999999993</c:v>
                </c:pt>
                <c:pt idx="8287">
                  <c:v>0.69047499999999995</c:v>
                </c:pt>
                <c:pt idx="8288">
                  <c:v>0.70655899999999994</c:v>
                </c:pt>
                <c:pt idx="8289">
                  <c:v>0.699457</c:v>
                </c:pt>
                <c:pt idx="8290">
                  <c:v>0.69985399999999998</c:v>
                </c:pt>
                <c:pt idx="8291">
                  <c:v>0.69363699999999995</c:v>
                </c:pt>
                <c:pt idx="8292">
                  <c:v>0.68571300000000002</c:v>
                </c:pt>
                <c:pt idx="8293">
                  <c:v>0.68215799999999993</c:v>
                </c:pt>
                <c:pt idx="8294">
                  <c:v>0.67244099999999996</c:v>
                </c:pt>
                <c:pt idx="8295">
                  <c:v>0.64917799999999992</c:v>
                </c:pt>
                <c:pt idx="8296">
                  <c:v>0.63767099999999999</c:v>
                </c:pt>
                <c:pt idx="8297">
                  <c:v>0.62296799999999997</c:v>
                </c:pt>
                <c:pt idx="8298">
                  <c:v>0.59143400000000002</c:v>
                </c:pt>
                <c:pt idx="8299">
                  <c:v>0.56116199999999994</c:v>
                </c:pt>
                <c:pt idx="8300">
                  <c:v>0.53071499999999994</c:v>
                </c:pt>
                <c:pt idx="8301">
                  <c:v>0.63203299999999996</c:v>
                </c:pt>
                <c:pt idx="8302">
                  <c:v>0.61694300000000002</c:v>
                </c:pt>
                <c:pt idx="8303">
                  <c:v>0.65953000000000006</c:v>
                </c:pt>
                <c:pt idx="8304">
                  <c:v>0.68403499999999995</c:v>
                </c:pt>
                <c:pt idx="8305">
                  <c:v>0.676709</c:v>
                </c:pt>
                <c:pt idx="8306">
                  <c:v>0.66472199999999992</c:v>
                </c:pt>
                <c:pt idx="8307">
                  <c:v>0.61608200000000002</c:v>
                </c:pt>
                <c:pt idx="8308">
                  <c:v>0.633382</c:v>
                </c:pt>
                <c:pt idx="8309">
                  <c:v>0.63311099999999998</c:v>
                </c:pt>
                <c:pt idx="8310">
                  <c:v>0.705766</c:v>
                </c:pt>
                <c:pt idx="8311">
                  <c:v>0.69361099999999998</c:v>
                </c:pt>
                <c:pt idx="8312">
                  <c:v>0.69366499999999998</c:v>
                </c:pt>
                <c:pt idx="8313">
                  <c:v>0.68450899999999992</c:v>
                </c:pt>
                <c:pt idx="8314">
                  <c:v>0.67086699999999999</c:v>
                </c:pt>
                <c:pt idx="8315">
                  <c:v>0.65459199999999995</c:v>
                </c:pt>
                <c:pt idx="8316">
                  <c:v>0.63797399999999993</c:v>
                </c:pt>
                <c:pt idx="8317">
                  <c:v>0.62876299999999996</c:v>
                </c:pt>
                <c:pt idx="8318">
                  <c:v>0.64783199999999996</c:v>
                </c:pt>
                <c:pt idx="8319">
                  <c:v>0.61734599999999995</c:v>
                </c:pt>
                <c:pt idx="8320">
                  <c:v>0.64070000000000005</c:v>
                </c:pt>
                <c:pt idx="8321">
                  <c:v>0.61809499999999995</c:v>
                </c:pt>
                <c:pt idx="8322">
                  <c:v>0.60894599999999999</c:v>
                </c:pt>
                <c:pt idx="8323">
                  <c:v>0.60317299999999996</c:v>
                </c:pt>
                <c:pt idx="8324">
                  <c:v>0.59176000000000006</c:v>
                </c:pt>
                <c:pt idx="8325">
                  <c:v>0.57919199999999993</c:v>
                </c:pt>
                <c:pt idx="8326">
                  <c:v>0.55483300000000002</c:v>
                </c:pt>
                <c:pt idx="8327">
                  <c:v>0.53160799999999997</c:v>
                </c:pt>
                <c:pt idx="8328">
                  <c:v>0.50076799999999999</c:v>
                </c:pt>
                <c:pt idx="8329">
                  <c:v>0.47327199999999997</c:v>
                </c:pt>
                <c:pt idx="8330">
                  <c:v>0.460733</c:v>
                </c:pt>
                <c:pt idx="8331">
                  <c:v>0.44331499999999996</c:v>
                </c:pt>
                <c:pt idx="8332">
                  <c:v>0.450407</c:v>
                </c:pt>
                <c:pt idx="8333">
                  <c:v>0.47714699999999999</c:v>
                </c:pt>
                <c:pt idx="8334">
                  <c:v>0.49208499999999999</c:v>
                </c:pt>
                <c:pt idx="8335">
                  <c:v>0.51726799999999995</c:v>
                </c:pt>
                <c:pt idx="8336">
                  <c:v>0.517231</c:v>
                </c:pt>
                <c:pt idx="8337">
                  <c:v>0.50519599999999998</c:v>
                </c:pt>
                <c:pt idx="8338">
                  <c:v>0.48818399999999995</c:v>
                </c:pt>
                <c:pt idx="8339">
                  <c:v>0.481124</c:v>
                </c:pt>
                <c:pt idx="8340">
                  <c:v>0.46392099999999997</c:v>
                </c:pt>
                <c:pt idx="8341">
                  <c:v>0.44296000000000002</c:v>
                </c:pt>
                <c:pt idx="8342">
                  <c:v>0.41843199999999997</c:v>
                </c:pt>
                <c:pt idx="8343">
                  <c:v>0.40006700000000001</c:v>
                </c:pt>
                <c:pt idx="8344">
                  <c:v>0.384023</c:v>
                </c:pt>
                <c:pt idx="8345">
                  <c:v>0.35830899999999999</c:v>
                </c:pt>
                <c:pt idx="8346">
                  <c:v>0.370139</c:v>
                </c:pt>
                <c:pt idx="8347">
                  <c:v>0.34717699999999996</c:v>
                </c:pt>
                <c:pt idx="8348">
                  <c:v>0.37528299999999998</c:v>
                </c:pt>
                <c:pt idx="8349">
                  <c:v>0.355101</c:v>
                </c:pt>
                <c:pt idx="8350">
                  <c:v>0.35103000000000001</c:v>
                </c:pt>
                <c:pt idx="8351">
                  <c:v>0.38056499999999999</c:v>
                </c:pt>
                <c:pt idx="8352">
                  <c:v>0.38179099999999999</c:v>
                </c:pt>
                <c:pt idx="8353">
                  <c:v>0.378884</c:v>
                </c:pt>
                <c:pt idx="8354">
                  <c:v>0.38116800000000001</c:v>
                </c:pt>
                <c:pt idx="8355">
                  <c:v>0.37306099999999998</c:v>
                </c:pt>
                <c:pt idx="8356">
                  <c:v>0.36435099999999998</c:v>
                </c:pt>
                <c:pt idx="8357">
                  <c:v>0.40886000000000006</c:v>
                </c:pt>
                <c:pt idx="8358">
                  <c:v>0.42319699999999999</c:v>
                </c:pt>
                <c:pt idx="8359">
                  <c:v>0.43271499999999996</c:v>
                </c:pt>
                <c:pt idx="8360">
                  <c:v>0.42678699999999997</c:v>
                </c:pt>
                <c:pt idx="8361">
                  <c:v>0.44554099999999996</c:v>
                </c:pt>
                <c:pt idx="8362">
                  <c:v>0.47632399999999997</c:v>
                </c:pt>
                <c:pt idx="8363">
                  <c:v>0.49617899999999998</c:v>
                </c:pt>
                <c:pt idx="8364">
                  <c:v>0.49305899999999997</c:v>
                </c:pt>
                <c:pt idx="8365">
                  <c:v>0.48796399999999995</c:v>
                </c:pt>
                <c:pt idx="8366">
                  <c:v>0.48736599999999997</c:v>
                </c:pt>
                <c:pt idx="8367">
                  <c:v>0.50322299999999998</c:v>
                </c:pt>
                <c:pt idx="8368">
                  <c:v>0.53414699999999993</c:v>
                </c:pt>
                <c:pt idx="8369">
                  <c:v>0.52494799999999997</c:v>
                </c:pt>
                <c:pt idx="8370">
                  <c:v>0.52777499999999999</c:v>
                </c:pt>
                <c:pt idx="8371">
                  <c:v>0.49477299999999996</c:v>
                </c:pt>
                <c:pt idx="8372">
                  <c:v>0.47907899999999998</c:v>
                </c:pt>
                <c:pt idx="8373">
                  <c:v>0.43226499999999995</c:v>
                </c:pt>
                <c:pt idx="8374">
                  <c:v>0.45158599999999999</c:v>
                </c:pt>
                <c:pt idx="8375">
                  <c:v>0.445689</c:v>
                </c:pt>
                <c:pt idx="8376">
                  <c:v>0.42843199999999998</c:v>
                </c:pt>
                <c:pt idx="8377">
                  <c:v>0.43554099999999996</c:v>
                </c:pt>
                <c:pt idx="8378">
                  <c:v>0.40301499999999996</c:v>
                </c:pt>
                <c:pt idx="8379">
                  <c:v>0.37186000000000002</c:v>
                </c:pt>
                <c:pt idx="8380">
                  <c:v>0.34857399999999999</c:v>
                </c:pt>
                <c:pt idx="8381">
                  <c:v>0.33527000000000001</c:v>
                </c:pt>
                <c:pt idx="8382">
                  <c:v>0.32602700000000001</c:v>
                </c:pt>
                <c:pt idx="8383">
                  <c:v>0.30909000000000003</c:v>
                </c:pt>
                <c:pt idx="8384">
                  <c:v>0.29357499999999997</c:v>
                </c:pt>
                <c:pt idx="8385">
                  <c:v>0.28847699999999998</c:v>
                </c:pt>
                <c:pt idx="8386">
                  <c:v>0.27335699999999996</c:v>
                </c:pt>
                <c:pt idx="8387">
                  <c:v>0.26806399999999997</c:v>
                </c:pt>
                <c:pt idx="8388">
                  <c:v>0.262656</c:v>
                </c:pt>
                <c:pt idx="8389">
                  <c:v>0.25110299999999997</c:v>
                </c:pt>
                <c:pt idx="8390">
                  <c:v>0.24547000000000002</c:v>
                </c:pt>
                <c:pt idx="8391">
                  <c:v>0.262739</c:v>
                </c:pt>
                <c:pt idx="8392">
                  <c:v>0.27694299999999999</c:v>
                </c:pt>
                <c:pt idx="8393">
                  <c:v>0.27760199999999996</c:v>
                </c:pt>
                <c:pt idx="8394">
                  <c:v>0.328343</c:v>
                </c:pt>
                <c:pt idx="8395">
                  <c:v>0.32941199999999998</c:v>
                </c:pt>
                <c:pt idx="8396">
                  <c:v>0.345358</c:v>
                </c:pt>
                <c:pt idx="8397">
                  <c:v>0.35325299999999998</c:v>
                </c:pt>
                <c:pt idx="8398">
                  <c:v>0.34697800000000001</c:v>
                </c:pt>
                <c:pt idx="8399">
                  <c:v>0.35011399999999998</c:v>
                </c:pt>
                <c:pt idx="8400">
                  <c:v>0.365923</c:v>
                </c:pt>
                <c:pt idx="8401">
                  <c:v>0.36476199999999998</c:v>
                </c:pt>
                <c:pt idx="8402">
                  <c:v>0.36748500000000001</c:v>
                </c:pt>
                <c:pt idx="8403">
                  <c:v>0.36116399999999999</c:v>
                </c:pt>
                <c:pt idx="8404">
                  <c:v>0.34371599999999997</c:v>
                </c:pt>
                <c:pt idx="8405">
                  <c:v>0.32008799999999998</c:v>
                </c:pt>
                <c:pt idx="8406">
                  <c:v>0.33799399999999996</c:v>
                </c:pt>
                <c:pt idx="8407">
                  <c:v>0.324938</c:v>
                </c:pt>
                <c:pt idx="8408">
                  <c:v>0.33182899999999999</c:v>
                </c:pt>
                <c:pt idx="8409">
                  <c:v>0.32208899999999996</c:v>
                </c:pt>
                <c:pt idx="8410">
                  <c:v>0.32375599999999999</c:v>
                </c:pt>
                <c:pt idx="8411">
                  <c:v>0.32705000000000001</c:v>
                </c:pt>
                <c:pt idx="8412">
                  <c:v>0.327096</c:v>
                </c:pt>
                <c:pt idx="8413">
                  <c:v>0.32945099999999999</c:v>
                </c:pt>
                <c:pt idx="8414">
                  <c:v>0.32299800000000001</c:v>
                </c:pt>
                <c:pt idx="8415">
                  <c:v>0.32811599999999996</c:v>
                </c:pt>
                <c:pt idx="8416">
                  <c:v>0.32205499999999998</c:v>
                </c:pt>
                <c:pt idx="8417">
                  <c:v>0.31220500000000001</c:v>
                </c:pt>
                <c:pt idx="8418">
                  <c:v>0.29899999999999999</c:v>
                </c:pt>
                <c:pt idx="8419">
                  <c:v>0.34654000000000001</c:v>
                </c:pt>
                <c:pt idx="8420">
                  <c:v>0.35047299999999998</c:v>
                </c:pt>
                <c:pt idx="8421">
                  <c:v>0.342169</c:v>
                </c:pt>
                <c:pt idx="8422">
                  <c:v>0.34232499999999999</c:v>
                </c:pt>
                <c:pt idx="8423">
                  <c:v>0.32984799999999997</c:v>
                </c:pt>
                <c:pt idx="8424">
                  <c:v>0.326824</c:v>
                </c:pt>
                <c:pt idx="8425">
                  <c:v>0.30937700000000001</c:v>
                </c:pt>
                <c:pt idx="8426">
                  <c:v>0.30466899999999997</c:v>
                </c:pt>
                <c:pt idx="8427">
                  <c:v>0.28394000000000003</c:v>
                </c:pt>
                <c:pt idx="8428">
                  <c:v>0.290294</c:v>
                </c:pt>
                <c:pt idx="8429">
                  <c:v>0.29566500000000001</c:v>
                </c:pt>
                <c:pt idx="8430">
                  <c:v>0.30274000000000001</c:v>
                </c:pt>
                <c:pt idx="8431">
                  <c:v>0.30480599999999997</c:v>
                </c:pt>
                <c:pt idx="8432">
                  <c:v>0.29450199999999999</c:v>
                </c:pt>
                <c:pt idx="8433">
                  <c:v>0.28986800000000001</c:v>
                </c:pt>
                <c:pt idx="8434">
                  <c:v>0.284945</c:v>
                </c:pt>
                <c:pt idx="8435">
                  <c:v>0.27618500000000001</c:v>
                </c:pt>
                <c:pt idx="8436">
                  <c:v>0.27520299999999998</c:v>
                </c:pt>
                <c:pt idx="8437">
                  <c:v>0.27160499999999999</c:v>
                </c:pt>
                <c:pt idx="8438">
                  <c:v>0.26414199999999999</c:v>
                </c:pt>
                <c:pt idx="8439">
                  <c:v>0.27534700000000001</c:v>
                </c:pt>
                <c:pt idx="8440">
                  <c:v>0.26247300000000001</c:v>
                </c:pt>
                <c:pt idx="8441">
                  <c:v>0.26163199999999998</c:v>
                </c:pt>
                <c:pt idx="8442">
                  <c:v>0.25394499999999998</c:v>
                </c:pt>
                <c:pt idx="8443">
                  <c:v>0.24801499999999999</c:v>
                </c:pt>
                <c:pt idx="8444">
                  <c:v>0.24579299999999998</c:v>
                </c:pt>
                <c:pt idx="8445">
                  <c:v>0.24971699999999999</c:v>
                </c:pt>
                <c:pt idx="8446">
                  <c:v>0.251031</c:v>
                </c:pt>
                <c:pt idx="8447">
                  <c:v>0.249138</c:v>
                </c:pt>
                <c:pt idx="8448">
                  <c:v>0.24825000000000003</c:v>
                </c:pt>
                <c:pt idx="8449">
                  <c:v>0.23419599999999999</c:v>
                </c:pt>
                <c:pt idx="8450">
                  <c:v>0.28019499999999997</c:v>
                </c:pt>
                <c:pt idx="8451">
                  <c:v>0.29985600000000001</c:v>
                </c:pt>
                <c:pt idx="8452">
                  <c:v>0.29908000000000001</c:v>
                </c:pt>
                <c:pt idx="8453">
                  <c:v>0.28973199999999999</c:v>
                </c:pt>
                <c:pt idx="8454">
                  <c:v>0.27860000000000001</c:v>
                </c:pt>
                <c:pt idx="8455">
                  <c:v>0.30806600000000001</c:v>
                </c:pt>
                <c:pt idx="8456">
                  <c:v>0.33287899999999998</c:v>
                </c:pt>
                <c:pt idx="8457">
                  <c:v>0.337945</c:v>
                </c:pt>
                <c:pt idx="8458">
                  <c:v>0.35398599999999997</c:v>
                </c:pt>
                <c:pt idx="8459">
                  <c:v>0.35471599999999998</c:v>
                </c:pt>
                <c:pt idx="8460">
                  <c:v>0.38952100000000001</c:v>
                </c:pt>
                <c:pt idx="8461">
                  <c:v>0.38356099999999999</c:v>
                </c:pt>
                <c:pt idx="8462">
                  <c:v>0.38456399999999996</c:v>
                </c:pt>
                <c:pt idx="8463">
                  <c:v>0.36517000000000005</c:v>
                </c:pt>
                <c:pt idx="8464">
                  <c:v>0.36794699999999997</c:v>
                </c:pt>
                <c:pt idx="8465">
                  <c:v>0.34776599999999996</c:v>
                </c:pt>
                <c:pt idx="8466">
                  <c:v>0.34553400000000001</c:v>
                </c:pt>
                <c:pt idx="8467">
                  <c:v>0.36452199999999996</c:v>
                </c:pt>
                <c:pt idx="8468">
                  <c:v>0.36296499999999998</c:v>
                </c:pt>
                <c:pt idx="8469">
                  <c:v>0.36908000000000002</c:v>
                </c:pt>
                <c:pt idx="8470">
                  <c:v>0.37372099999999997</c:v>
                </c:pt>
                <c:pt idx="8471">
                  <c:v>0.353049</c:v>
                </c:pt>
                <c:pt idx="8472">
                  <c:v>0.35615399999999997</c:v>
                </c:pt>
                <c:pt idx="8473">
                  <c:v>0.40390499999999996</c:v>
                </c:pt>
                <c:pt idx="8474">
                  <c:v>0.411771</c:v>
                </c:pt>
                <c:pt idx="8475">
                  <c:v>0.40425000000000005</c:v>
                </c:pt>
                <c:pt idx="8476">
                  <c:v>0.39695399999999997</c:v>
                </c:pt>
                <c:pt idx="8477">
                  <c:v>0.44427299999999997</c:v>
                </c:pt>
                <c:pt idx="8478">
                  <c:v>0.45342199999999999</c:v>
                </c:pt>
                <c:pt idx="8479">
                  <c:v>0.44547299999999995</c:v>
                </c:pt>
                <c:pt idx="8480">
                  <c:v>0.42831199999999997</c:v>
                </c:pt>
                <c:pt idx="8481">
                  <c:v>0.437249</c:v>
                </c:pt>
                <c:pt idx="8482">
                  <c:v>0.42995000000000005</c:v>
                </c:pt>
                <c:pt idx="8483">
                  <c:v>0.44307000000000002</c:v>
                </c:pt>
                <c:pt idx="8484">
                  <c:v>0.45260400000000001</c:v>
                </c:pt>
                <c:pt idx="8485">
                  <c:v>0.447517</c:v>
                </c:pt>
                <c:pt idx="8486">
                  <c:v>0.443241</c:v>
                </c:pt>
                <c:pt idx="8487">
                  <c:v>0.43424299999999999</c:v>
                </c:pt>
                <c:pt idx="8488">
                  <c:v>0.41447399999999995</c:v>
                </c:pt>
                <c:pt idx="8489">
                  <c:v>0.39205799999999996</c:v>
                </c:pt>
                <c:pt idx="8490">
                  <c:v>0.37493899999999997</c:v>
                </c:pt>
                <c:pt idx="8491">
                  <c:v>0.35470099999999999</c:v>
                </c:pt>
                <c:pt idx="8492">
                  <c:v>0.38784399999999997</c:v>
                </c:pt>
                <c:pt idx="8493">
                  <c:v>0.384627</c:v>
                </c:pt>
                <c:pt idx="8494">
                  <c:v>0.38496900000000001</c:v>
                </c:pt>
                <c:pt idx="8495">
                  <c:v>0.37040099999999998</c:v>
                </c:pt>
                <c:pt idx="8496">
                  <c:v>0.39545799999999998</c:v>
                </c:pt>
                <c:pt idx="8497">
                  <c:v>0.39873000000000003</c:v>
                </c:pt>
                <c:pt idx="8498">
                  <c:v>0.388015</c:v>
                </c:pt>
                <c:pt idx="8499">
                  <c:v>0.37256400000000001</c:v>
                </c:pt>
                <c:pt idx="8500">
                  <c:v>0.35853399999999996</c:v>
                </c:pt>
                <c:pt idx="8501">
                  <c:v>0.35966599999999999</c:v>
                </c:pt>
                <c:pt idx="8502">
                  <c:v>0.410833</c:v>
                </c:pt>
                <c:pt idx="8503">
                  <c:v>0.40999799999999997</c:v>
                </c:pt>
                <c:pt idx="8504">
                  <c:v>0.40343599999999996</c:v>
                </c:pt>
                <c:pt idx="8505">
                  <c:v>0.397424</c:v>
                </c:pt>
                <c:pt idx="8506">
                  <c:v>0.38127000000000005</c:v>
                </c:pt>
                <c:pt idx="8507">
                  <c:v>0.37353599999999998</c:v>
                </c:pt>
                <c:pt idx="8508">
                  <c:v>0.34991699999999998</c:v>
                </c:pt>
                <c:pt idx="8509">
                  <c:v>0.32266800000000001</c:v>
                </c:pt>
                <c:pt idx="8510">
                  <c:v>0.29841099999999998</c:v>
                </c:pt>
                <c:pt idx="8511">
                  <c:v>0.28903200000000001</c:v>
                </c:pt>
                <c:pt idx="8512">
                  <c:v>0.267345</c:v>
                </c:pt>
                <c:pt idx="8513">
                  <c:v>0.24853699999999998</c:v>
                </c:pt>
                <c:pt idx="8514">
                  <c:v>0.22925899999999999</c:v>
                </c:pt>
                <c:pt idx="8515">
                  <c:v>0.233877</c:v>
                </c:pt>
                <c:pt idx="8516">
                  <c:v>0.232984</c:v>
                </c:pt>
                <c:pt idx="8517">
                  <c:v>0.224523</c:v>
                </c:pt>
                <c:pt idx="8518">
                  <c:v>0.215977</c:v>
                </c:pt>
                <c:pt idx="8519">
                  <c:v>0.202844</c:v>
                </c:pt>
                <c:pt idx="8520">
                  <c:v>0.192465</c:v>
                </c:pt>
                <c:pt idx="8521">
                  <c:v>0.19422699999999998</c:v>
                </c:pt>
                <c:pt idx="8522">
                  <c:v>0.19223199999999999</c:v>
                </c:pt>
                <c:pt idx="8523">
                  <c:v>0.19098199999999999</c:v>
                </c:pt>
                <c:pt idx="8524">
                  <c:v>0.193328</c:v>
                </c:pt>
                <c:pt idx="8525">
                  <c:v>0.18599099999999999</c:v>
                </c:pt>
                <c:pt idx="8526">
                  <c:v>0.20522299999999999</c:v>
                </c:pt>
                <c:pt idx="8527">
                  <c:v>0.15515499999999999</c:v>
                </c:pt>
                <c:pt idx="8528">
                  <c:v>0.15479099999999998</c:v>
                </c:pt>
                <c:pt idx="8529">
                  <c:v>0.15451000000000001</c:v>
                </c:pt>
                <c:pt idx="8530">
                  <c:v>0.162934</c:v>
                </c:pt>
                <c:pt idx="8531">
                  <c:v>0.16405599999999998</c:v>
                </c:pt>
                <c:pt idx="8532">
                  <c:v>0.159607</c:v>
                </c:pt>
                <c:pt idx="8533">
                  <c:v>0.16613899999999998</c:v>
                </c:pt>
                <c:pt idx="8534">
                  <c:v>0.17419599999999999</c:v>
                </c:pt>
                <c:pt idx="8535">
                  <c:v>0.17238899999999999</c:v>
                </c:pt>
                <c:pt idx="8536">
                  <c:v>0.16699799999999998</c:v>
                </c:pt>
                <c:pt idx="8537">
                  <c:v>0.15248699999999998</c:v>
                </c:pt>
                <c:pt idx="8538">
                  <c:v>0.14876200000000001</c:v>
                </c:pt>
                <c:pt idx="8539">
                  <c:v>0.13684499999999999</c:v>
                </c:pt>
                <c:pt idx="8540">
                  <c:v>0.16744899999999999</c:v>
                </c:pt>
                <c:pt idx="8541">
                  <c:v>0.16764699999999999</c:v>
                </c:pt>
                <c:pt idx="8542">
                  <c:v>0.17564399999999999</c:v>
                </c:pt>
                <c:pt idx="8543">
                  <c:v>0.16259199999999999</c:v>
                </c:pt>
                <c:pt idx="8544">
                  <c:v>0.157663</c:v>
                </c:pt>
                <c:pt idx="8545">
                  <c:v>0.15344099999999999</c:v>
                </c:pt>
                <c:pt idx="8546">
                  <c:v>0.139794</c:v>
                </c:pt>
                <c:pt idx="8547">
                  <c:v>0.14385899999999999</c:v>
                </c:pt>
                <c:pt idx="8548">
                  <c:v>0.14433099999999999</c:v>
                </c:pt>
                <c:pt idx="8549">
                  <c:v>0.12957299999999999</c:v>
                </c:pt>
                <c:pt idx="8550">
                  <c:v>0.12601899999999999</c:v>
                </c:pt>
                <c:pt idx="8551">
                  <c:v>0.11910799999999999</c:v>
                </c:pt>
                <c:pt idx="8552">
                  <c:v>0.11966599999999999</c:v>
                </c:pt>
                <c:pt idx="8553">
                  <c:v>0.118033</c:v>
                </c:pt>
                <c:pt idx="8554">
                  <c:v>0.11361399999999999</c:v>
                </c:pt>
                <c:pt idx="8555">
                  <c:v>0.12589500000000001</c:v>
                </c:pt>
                <c:pt idx="8556">
                  <c:v>0.11431000000000001</c:v>
                </c:pt>
                <c:pt idx="8557">
                  <c:v>0.11613899999999999</c:v>
                </c:pt>
                <c:pt idx="8558">
                  <c:v>0.11193000000000002</c:v>
                </c:pt>
                <c:pt idx="8559">
                  <c:v>0.127222</c:v>
                </c:pt>
                <c:pt idx="8560">
                  <c:v>0.118559</c:v>
                </c:pt>
                <c:pt idx="8561">
                  <c:v>0.10789299999999999</c:v>
                </c:pt>
                <c:pt idx="8562">
                  <c:v>0.113575</c:v>
                </c:pt>
                <c:pt idx="8563">
                  <c:v>0.12284099999999999</c:v>
                </c:pt>
                <c:pt idx="8564">
                  <c:v>0.12622800000000001</c:v>
                </c:pt>
                <c:pt idx="8565">
                  <c:v>0.12625700000000001</c:v>
                </c:pt>
                <c:pt idx="8566">
                  <c:v>0.13036799999999998</c:v>
                </c:pt>
                <c:pt idx="8567">
                  <c:v>0.12074399999999999</c:v>
                </c:pt>
                <c:pt idx="8568">
                  <c:v>0.126778</c:v>
                </c:pt>
                <c:pt idx="8569">
                  <c:v>0.127635</c:v>
                </c:pt>
                <c:pt idx="8570">
                  <c:v>0.138764</c:v>
                </c:pt>
                <c:pt idx="8571">
                  <c:v>0.1361</c:v>
                </c:pt>
                <c:pt idx="8572">
                  <c:v>0.13934299999999999</c:v>
                </c:pt>
                <c:pt idx="8573">
                  <c:v>0.13374900000000001</c:v>
                </c:pt>
                <c:pt idx="8574">
                  <c:v>0.127411</c:v>
                </c:pt>
                <c:pt idx="8575">
                  <c:v>0.110457</c:v>
                </c:pt>
                <c:pt idx="8576">
                  <c:v>0.115355</c:v>
                </c:pt>
                <c:pt idx="8577">
                  <c:v>0.12876899999999999</c:v>
                </c:pt>
                <c:pt idx="8578">
                  <c:v>0.141345</c:v>
                </c:pt>
                <c:pt idx="8579">
                  <c:v>0.13895199999999999</c:v>
                </c:pt>
                <c:pt idx="8580">
                  <c:v>0.14508299999999999</c:v>
                </c:pt>
                <c:pt idx="8581">
                  <c:v>0.13949400000000001</c:v>
                </c:pt>
                <c:pt idx="8582">
                  <c:v>0.13796600000000001</c:v>
                </c:pt>
                <c:pt idx="8583">
                  <c:v>0.141374</c:v>
                </c:pt>
                <c:pt idx="8584">
                  <c:v>0.13295000000000001</c:v>
                </c:pt>
                <c:pt idx="8585">
                  <c:v>0.11733299999999999</c:v>
                </c:pt>
                <c:pt idx="8586">
                  <c:v>0.121641</c:v>
                </c:pt>
                <c:pt idx="8587">
                  <c:v>0.10703599999999999</c:v>
                </c:pt>
                <c:pt idx="8588">
                  <c:v>9.6890000000000004E-2</c:v>
                </c:pt>
                <c:pt idx="8589">
                  <c:v>9.0500000000000011E-2</c:v>
                </c:pt>
                <c:pt idx="8590">
                  <c:v>8.1490999999999994E-2</c:v>
                </c:pt>
                <c:pt idx="8591">
                  <c:v>6.5723000000000004E-2</c:v>
                </c:pt>
                <c:pt idx="8592">
                  <c:v>6.4174999999999996E-2</c:v>
                </c:pt>
                <c:pt idx="8593">
                  <c:v>7.0260000000000003E-2</c:v>
                </c:pt>
                <c:pt idx="8594">
                  <c:v>5.7248E-2</c:v>
                </c:pt>
                <c:pt idx="8595">
                  <c:v>5.5448999999999998E-2</c:v>
                </c:pt>
                <c:pt idx="8596">
                  <c:v>5.9517E-2</c:v>
                </c:pt>
                <c:pt idx="8597">
                  <c:v>5.3707999999999999E-2</c:v>
                </c:pt>
                <c:pt idx="8598">
                  <c:v>5.1014999999999998E-2</c:v>
                </c:pt>
                <c:pt idx="8599">
                  <c:v>4.6991999999999999E-2</c:v>
                </c:pt>
                <c:pt idx="8600">
                  <c:v>4.2658000000000001E-2</c:v>
                </c:pt>
                <c:pt idx="8601">
                  <c:v>4.2951999999999997E-2</c:v>
                </c:pt>
                <c:pt idx="8602">
                  <c:v>4.0105999999999996E-2</c:v>
                </c:pt>
                <c:pt idx="8603">
                  <c:v>2.7798999999999997E-2</c:v>
                </c:pt>
                <c:pt idx="8604">
                  <c:v>2.8103E-2</c:v>
                </c:pt>
                <c:pt idx="8605">
                  <c:v>2.6320000000000003E-2</c:v>
                </c:pt>
                <c:pt idx="8606">
                  <c:v>2.4034999999999997E-2</c:v>
                </c:pt>
                <c:pt idx="8607">
                  <c:v>1.8248E-2</c:v>
                </c:pt>
                <c:pt idx="8608">
                  <c:v>2.0487999999999999E-2</c:v>
                </c:pt>
                <c:pt idx="8609">
                  <c:v>2.2710999999999999E-2</c:v>
                </c:pt>
                <c:pt idx="8610">
                  <c:v>1.9990000000000001E-2</c:v>
                </c:pt>
                <c:pt idx="8611">
                  <c:v>2.6986999999999997E-2</c:v>
                </c:pt>
                <c:pt idx="8612">
                  <c:v>3.6711000000000001E-2</c:v>
                </c:pt>
                <c:pt idx="8613">
                  <c:v>4.1280000000000004E-2</c:v>
                </c:pt>
                <c:pt idx="8614">
                  <c:v>4.6512999999999999E-2</c:v>
                </c:pt>
                <c:pt idx="8615">
                  <c:v>4.8330000000000005E-2</c:v>
                </c:pt>
                <c:pt idx="8616">
                  <c:v>3.9348000000000001E-2</c:v>
                </c:pt>
                <c:pt idx="8617">
                  <c:v>3.9245999999999996E-2</c:v>
                </c:pt>
                <c:pt idx="8618">
                  <c:v>3.8751000000000001E-2</c:v>
                </c:pt>
                <c:pt idx="8619">
                  <c:v>4.0569000000000001E-2</c:v>
                </c:pt>
                <c:pt idx="8620">
                  <c:v>4.0293999999999996E-2</c:v>
                </c:pt>
                <c:pt idx="8621">
                  <c:v>4.1611999999999996E-2</c:v>
                </c:pt>
                <c:pt idx="8622">
                  <c:v>4.2561999999999996E-2</c:v>
                </c:pt>
                <c:pt idx="8623">
                  <c:v>3.9585999999999996E-2</c:v>
                </c:pt>
                <c:pt idx="8624">
                  <c:v>3.6074999999999996E-2</c:v>
                </c:pt>
                <c:pt idx="8625">
                  <c:v>3.4548999999999996E-2</c:v>
                </c:pt>
                <c:pt idx="8626">
                  <c:v>3.5626999999999999E-2</c:v>
                </c:pt>
                <c:pt idx="8627">
                  <c:v>4.2692999999999995E-2</c:v>
                </c:pt>
                <c:pt idx="8628">
                  <c:v>4.6890000000000001E-2</c:v>
                </c:pt>
                <c:pt idx="8629">
                  <c:v>4.9264999999999996E-2</c:v>
                </c:pt>
                <c:pt idx="8630">
                  <c:v>5.3060999999999997E-2</c:v>
                </c:pt>
                <c:pt idx="8631">
                  <c:v>6.4527000000000001E-2</c:v>
                </c:pt>
                <c:pt idx="8632">
                  <c:v>7.9735E-2</c:v>
                </c:pt>
                <c:pt idx="8633">
                  <c:v>0.11035099999999999</c:v>
                </c:pt>
                <c:pt idx="8634">
                  <c:v>0.12854599999999999</c:v>
                </c:pt>
                <c:pt idx="8635">
                  <c:v>0.13967499999999999</c:v>
                </c:pt>
                <c:pt idx="8636">
                  <c:v>0.144064</c:v>
                </c:pt>
                <c:pt idx="8637">
                  <c:v>0.146536</c:v>
                </c:pt>
                <c:pt idx="8638">
                  <c:v>0.14382599999999998</c:v>
                </c:pt>
                <c:pt idx="8639">
                  <c:v>0.140101</c:v>
                </c:pt>
                <c:pt idx="8640">
                  <c:v>0.13434199999999999</c:v>
                </c:pt>
                <c:pt idx="8641">
                  <c:v>0.128523</c:v>
                </c:pt>
                <c:pt idx="8642">
                  <c:v>0.12153399999999999</c:v>
                </c:pt>
                <c:pt idx="8643">
                  <c:v>0.108968</c:v>
                </c:pt>
                <c:pt idx="8644">
                  <c:v>0.105866</c:v>
                </c:pt>
                <c:pt idx="8645">
                  <c:v>9.8630000000000009E-2</c:v>
                </c:pt>
                <c:pt idx="8646">
                  <c:v>0.115243</c:v>
                </c:pt>
                <c:pt idx="8647">
                  <c:v>0.119697</c:v>
                </c:pt>
                <c:pt idx="8648">
                  <c:v>0.115007</c:v>
                </c:pt>
                <c:pt idx="8649">
                  <c:v>0.139901</c:v>
                </c:pt>
                <c:pt idx="8650">
                  <c:v>0.152508</c:v>
                </c:pt>
                <c:pt idx="8651">
                  <c:v>0.157607</c:v>
                </c:pt>
                <c:pt idx="8652">
                  <c:v>0.16487099999999999</c:v>
                </c:pt>
                <c:pt idx="8653">
                  <c:v>0.167548</c:v>
                </c:pt>
                <c:pt idx="8654">
                  <c:v>0.17374399999999998</c:v>
                </c:pt>
                <c:pt idx="8655">
                  <c:v>0.15836599999999998</c:v>
                </c:pt>
                <c:pt idx="8656">
                  <c:v>0.16045599999999999</c:v>
                </c:pt>
                <c:pt idx="8657">
                  <c:v>0.15794900000000001</c:v>
                </c:pt>
                <c:pt idx="8658">
                  <c:v>0.147453</c:v>
                </c:pt>
                <c:pt idx="8659">
                  <c:v>0.13001499999999999</c:v>
                </c:pt>
                <c:pt idx="8660">
                  <c:v>0.117906</c:v>
                </c:pt>
                <c:pt idx="8661">
                  <c:v>0.109585</c:v>
                </c:pt>
                <c:pt idx="8662">
                  <c:v>9.4094999999999998E-2</c:v>
                </c:pt>
                <c:pt idx="8663">
                  <c:v>0.10231899999999999</c:v>
                </c:pt>
                <c:pt idx="8664">
                  <c:v>0.110968</c:v>
                </c:pt>
                <c:pt idx="8665">
                  <c:v>0.11942399999999999</c:v>
                </c:pt>
                <c:pt idx="8666">
                  <c:v>0.121193</c:v>
                </c:pt>
                <c:pt idx="8667">
                  <c:v>0.11326499999999999</c:v>
                </c:pt>
                <c:pt idx="8668">
                  <c:v>0.122989</c:v>
                </c:pt>
                <c:pt idx="8669">
                  <c:v>0.119584</c:v>
                </c:pt>
                <c:pt idx="8670">
                  <c:v>0.128027</c:v>
                </c:pt>
                <c:pt idx="8671">
                  <c:v>0.121421</c:v>
                </c:pt>
                <c:pt idx="8672">
                  <c:v>0.10760599999999999</c:v>
                </c:pt>
                <c:pt idx="8673">
                  <c:v>0.103187</c:v>
                </c:pt>
                <c:pt idx="8674">
                  <c:v>0.10220799999999999</c:v>
                </c:pt>
                <c:pt idx="8675">
                  <c:v>9.9256999999999998E-2</c:v>
                </c:pt>
                <c:pt idx="8676">
                  <c:v>0.11186299999999999</c:v>
                </c:pt>
                <c:pt idx="8677">
                  <c:v>0.12540699999999999</c:v>
                </c:pt>
                <c:pt idx="8678">
                  <c:v>0.14091599999999999</c:v>
                </c:pt>
                <c:pt idx="8679">
                  <c:v>0.13397399999999998</c:v>
                </c:pt>
                <c:pt idx="8680">
                  <c:v>0.145285</c:v>
                </c:pt>
                <c:pt idx="8681">
                  <c:v>0.14144199999999998</c:v>
                </c:pt>
                <c:pt idx="8682">
                  <c:v>0.14352099999999998</c:v>
                </c:pt>
                <c:pt idx="8683">
                  <c:v>0.14003599999999999</c:v>
                </c:pt>
                <c:pt idx="8684">
                  <c:v>0.12354000000000001</c:v>
                </c:pt>
                <c:pt idx="8685">
                  <c:v>0.13000499999999998</c:v>
                </c:pt>
                <c:pt idx="8686">
                  <c:v>0.13375399999999998</c:v>
                </c:pt>
                <c:pt idx="8687">
                  <c:v>0.13680499999999998</c:v>
                </c:pt>
                <c:pt idx="8688">
                  <c:v>0.136155</c:v>
                </c:pt>
                <c:pt idx="8689">
                  <c:v>0.14783000000000002</c:v>
                </c:pt>
                <c:pt idx="8690">
                  <c:v>0.13505899999999998</c:v>
                </c:pt>
                <c:pt idx="8691">
                  <c:v>0.11527499999999999</c:v>
                </c:pt>
                <c:pt idx="8692">
                  <c:v>0.116102</c:v>
                </c:pt>
                <c:pt idx="8693">
                  <c:v>0.10911499999999999</c:v>
                </c:pt>
                <c:pt idx="8694">
                  <c:v>0.10085000000000001</c:v>
                </c:pt>
                <c:pt idx="8695">
                  <c:v>9.1891E-2</c:v>
                </c:pt>
                <c:pt idx="8696">
                  <c:v>7.318899999999999E-2</c:v>
                </c:pt>
                <c:pt idx="8697">
                  <c:v>7.4034000000000003E-2</c:v>
                </c:pt>
                <c:pt idx="8698">
                  <c:v>6.6346000000000002E-2</c:v>
                </c:pt>
                <c:pt idx="8699">
                  <c:v>5.5127999999999996E-2</c:v>
                </c:pt>
                <c:pt idx="8700">
                  <c:v>5.2398E-2</c:v>
                </c:pt>
                <c:pt idx="8701">
                  <c:v>4.4888999999999998E-2</c:v>
                </c:pt>
                <c:pt idx="8702">
                  <c:v>3.6927999999999996E-2</c:v>
                </c:pt>
                <c:pt idx="8703">
                  <c:v>3.4534999999999996E-2</c:v>
                </c:pt>
                <c:pt idx="8704">
                  <c:v>3.3792999999999997E-2</c:v>
                </c:pt>
                <c:pt idx="8705">
                  <c:v>2.7084E-2</c:v>
                </c:pt>
                <c:pt idx="8706">
                  <c:v>2.3005999999999999E-2</c:v>
                </c:pt>
                <c:pt idx="8707">
                  <c:v>2.0982999999999998E-2</c:v>
                </c:pt>
                <c:pt idx="8708">
                  <c:v>1.8824999999999998E-2</c:v>
                </c:pt>
                <c:pt idx="8709">
                  <c:v>1.5765999999999999E-2</c:v>
                </c:pt>
                <c:pt idx="8710">
                  <c:v>1.3994999999999999E-2</c:v>
                </c:pt>
                <c:pt idx="8711">
                  <c:v>1.7028999999999999E-2</c:v>
                </c:pt>
                <c:pt idx="8712">
                  <c:v>1.3954999999999999E-2</c:v>
                </c:pt>
                <c:pt idx="8713">
                  <c:v>1.2314E-2</c:v>
                </c:pt>
                <c:pt idx="8714">
                  <c:v>1.1325999999999999E-2</c:v>
                </c:pt>
                <c:pt idx="8715">
                  <c:v>1.0322E-2</c:v>
                </c:pt>
                <c:pt idx="8716">
                  <c:v>8.6129999999999991E-3</c:v>
                </c:pt>
                <c:pt idx="8717">
                  <c:v>9.018E-3</c:v>
                </c:pt>
                <c:pt idx="8718">
                  <c:v>1.0111999999999999E-2</c:v>
                </c:pt>
                <c:pt idx="8719">
                  <c:v>1.0076E-2</c:v>
                </c:pt>
                <c:pt idx="8720">
                  <c:v>1.2370000000000001E-2</c:v>
                </c:pt>
                <c:pt idx="8721">
                  <c:v>2.0128E-2</c:v>
                </c:pt>
                <c:pt idx="8722">
                  <c:v>2.1892999999999999E-2</c:v>
                </c:pt>
                <c:pt idx="8723">
                  <c:v>2.9604999999999999E-2</c:v>
                </c:pt>
                <c:pt idx="8724">
                  <c:v>4.5092E-2</c:v>
                </c:pt>
                <c:pt idx="8725">
                  <c:v>5.1329E-2</c:v>
                </c:pt>
                <c:pt idx="8726">
                  <c:v>5.5499E-2</c:v>
                </c:pt>
                <c:pt idx="8727">
                  <c:v>6.2776999999999999E-2</c:v>
                </c:pt>
                <c:pt idx="8728">
                  <c:v>6.6516999999999993E-2</c:v>
                </c:pt>
                <c:pt idx="8729">
                  <c:v>6.0602999999999997E-2</c:v>
                </c:pt>
                <c:pt idx="8730">
                  <c:v>6.0227999999999997E-2</c:v>
                </c:pt>
                <c:pt idx="8731">
                  <c:v>0.111637</c:v>
                </c:pt>
                <c:pt idx="8732">
                  <c:v>0.14180099999999998</c:v>
                </c:pt>
                <c:pt idx="8733">
                  <c:v>0.16533399999999998</c:v>
                </c:pt>
                <c:pt idx="8734">
                  <c:v>0.17155899999999999</c:v>
                </c:pt>
                <c:pt idx="8735">
                  <c:v>0.16613600000000001</c:v>
                </c:pt>
                <c:pt idx="8736">
                  <c:v>0.15803399999999998</c:v>
                </c:pt>
                <c:pt idx="8737">
                  <c:v>0.16245199999999999</c:v>
                </c:pt>
                <c:pt idx="8738">
                  <c:v>0.16400299999999998</c:v>
                </c:pt>
                <c:pt idx="8739">
                  <c:v>0.15063699999999999</c:v>
                </c:pt>
                <c:pt idx="8740">
                  <c:v>0.16120099999999998</c:v>
                </c:pt>
                <c:pt idx="8741">
                  <c:v>0.15081</c:v>
                </c:pt>
                <c:pt idx="8742">
                  <c:v>0.14760399999999999</c:v>
                </c:pt>
                <c:pt idx="8743">
                  <c:v>0.13630499999999998</c:v>
                </c:pt>
                <c:pt idx="8744">
                  <c:v>0.11849599999999999</c:v>
                </c:pt>
                <c:pt idx="8745">
                  <c:v>0.106629</c:v>
                </c:pt>
                <c:pt idx="8746">
                  <c:v>0.104505</c:v>
                </c:pt>
                <c:pt idx="8747">
                  <c:v>0.109582</c:v>
                </c:pt>
                <c:pt idx="8748">
                  <c:v>0.10371000000000001</c:v>
                </c:pt>
                <c:pt idx="8749">
                  <c:v>0.100768</c:v>
                </c:pt>
                <c:pt idx="8750">
                  <c:v>9.1202999999999992E-2</c:v>
                </c:pt>
                <c:pt idx="8751">
                  <c:v>8.8663999999999993E-2</c:v>
                </c:pt>
                <c:pt idx="8752">
                  <c:v>7.9014000000000001E-2</c:v>
                </c:pt>
                <c:pt idx="8753">
                  <c:v>6.5932999999999992E-2</c:v>
                </c:pt>
                <c:pt idx="8754">
                  <c:v>5.8460999999999999E-2</c:v>
                </c:pt>
                <c:pt idx="8755">
                  <c:v>6.1307999999999994E-2</c:v>
                </c:pt>
                <c:pt idx="8756">
                  <c:v>5.4642999999999997E-2</c:v>
                </c:pt>
                <c:pt idx="8757">
                  <c:v>4.6170000000000003E-2</c:v>
                </c:pt>
                <c:pt idx="8758">
                  <c:v>4.1256000000000001E-2</c:v>
                </c:pt>
                <c:pt idx="8759">
                  <c:v>3.6715999999999999E-2</c:v>
                </c:pt>
                <c:pt idx="8760">
                  <c:v>3.1810000000000005E-2</c:v>
                </c:pt>
                <c:pt idx="8761">
                  <c:v>3.4985999999999996E-2</c:v>
                </c:pt>
                <c:pt idx="8762">
                  <c:v>2.7184E-2</c:v>
                </c:pt>
                <c:pt idx="8763">
                  <c:v>1.9896E-2</c:v>
                </c:pt>
                <c:pt idx="8764">
                  <c:v>1.7552999999999999E-2</c:v>
                </c:pt>
                <c:pt idx="8765">
                  <c:v>1.2341999999999999E-2</c:v>
                </c:pt>
                <c:pt idx="8766">
                  <c:v>1.0683999999999999E-2</c:v>
                </c:pt>
                <c:pt idx="8767">
                  <c:v>8.5970000000000005E-3</c:v>
                </c:pt>
                <c:pt idx="8768">
                  <c:v>7.7459999999999994E-3</c:v>
                </c:pt>
                <c:pt idx="8769">
                  <c:v>6.953E-3</c:v>
                </c:pt>
                <c:pt idx="8770">
                  <c:v>6.0559999999999998E-3</c:v>
                </c:pt>
                <c:pt idx="8771">
                  <c:v>5.3089999999999995E-3</c:v>
                </c:pt>
                <c:pt idx="8772">
                  <c:v>6.0689999999999997E-3</c:v>
                </c:pt>
                <c:pt idx="8773">
                  <c:v>5.6379999999999998E-3</c:v>
                </c:pt>
                <c:pt idx="8774">
                  <c:v>5.0639999999999999E-3</c:v>
                </c:pt>
                <c:pt idx="8775">
                  <c:v>4.9610000000000001E-3</c:v>
                </c:pt>
                <c:pt idx="8776">
                  <c:v>4.3639999999999998E-3</c:v>
                </c:pt>
                <c:pt idx="8777">
                  <c:v>3.9949999999999994E-3</c:v>
                </c:pt>
                <c:pt idx="8778">
                  <c:v>3.8119999999999999E-3</c:v>
                </c:pt>
                <c:pt idx="8779">
                  <c:v>1.1953E-2</c:v>
                </c:pt>
                <c:pt idx="8780">
                  <c:v>1.6538000000000001E-2</c:v>
                </c:pt>
                <c:pt idx="8781">
                  <c:v>1.4926999999999999E-2</c:v>
                </c:pt>
                <c:pt idx="8782">
                  <c:v>1.5771999999999998E-2</c:v>
                </c:pt>
                <c:pt idx="8783">
                  <c:v>1.8543E-2</c:v>
                </c:pt>
                <c:pt idx="8784">
                  <c:v>1.6851999999999999E-2</c:v>
                </c:pt>
                <c:pt idx="8785">
                  <c:v>1.4640000000000002E-2</c:v>
                </c:pt>
                <c:pt idx="8786">
                  <c:v>1.4362999999999999E-2</c:v>
                </c:pt>
                <c:pt idx="8787">
                  <c:v>1.2903999999999999E-2</c:v>
                </c:pt>
                <c:pt idx="8788">
                  <c:v>1.1013999999999999E-2</c:v>
                </c:pt>
                <c:pt idx="8789">
                  <c:v>1.9430000000000003E-2</c:v>
                </c:pt>
                <c:pt idx="8790">
                  <c:v>1.8102E-2</c:v>
                </c:pt>
                <c:pt idx="8791">
                  <c:v>1.9348000000000001E-2</c:v>
                </c:pt>
                <c:pt idx="8792">
                  <c:v>1.5526E-2</c:v>
                </c:pt>
                <c:pt idx="8793">
                  <c:v>1.8036E-2</c:v>
                </c:pt>
                <c:pt idx="8794">
                  <c:v>1.6122000000000001E-2</c:v>
                </c:pt>
                <c:pt idx="8795">
                  <c:v>7.0749999999999997E-3</c:v>
                </c:pt>
                <c:pt idx="8796">
                  <c:v>1.2225999999999999E-2</c:v>
                </c:pt>
                <c:pt idx="8797">
                  <c:v>9.3039999999999998E-3</c:v>
                </c:pt>
                <c:pt idx="8798">
                  <c:v>7.3209999999999994E-3</c:v>
                </c:pt>
                <c:pt idx="8799">
                  <c:v>6.9969999999999997E-3</c:v>
                </c:pt>
                <c:pt idx="8800">
                  <c:v>6.1859999999999997E-3</c:v>
                </c:pt>
                <c:pt idx="8801">
                  <c:v>5.6419999999999994E-3</c:v>
                </c:pt>
                <c:pt idx="8802">
                  <c:v>4.3530000000000001E-3</c:v>
                </c:pt>
                <c:pt idx="8803">
                  <c:v>4.1510000000000002E-3</c:v>
                </c:pt>
                <c:pt idx="8804">
                  <c:v>6.058E-3</c:v>
                </c:pt>
                <c:pt idx="8805">
                  <c:v>5.6239999999999997E-3</c:v>
                </c:pt>
                <c:pt idx="8806">
                  <c:v>4.3039999999999997E-3</c:v>
                </c:pt>
                <c:pt idx="8807">
                  <c:v>4.9879999999999994E-3</c:v>
                </c:pt>
                <c:pt idx="8808">
                  <c:v>3.8069999999999996E-3</c:v>
                </c:pt>
                <c:pt idx="8809">
                  <c:v>3.1949999999999999E-3</c:v>
                </c:pt>
                <c:pt idx="8810">
                  <c:v>3.1279999999999997E-3</c:v>
                </c:pt>
                <c:pt idx="8811">
                  <c:v>4.9439999999999996E-3</c:v>
                </c:pt>
                <c:pt idx="8812">
                  <c:v>4.496E-3</c:v>
                </c:pt>
                <c:pt idx="8813">
                  <c:v>3.9740000000000001E-3</c:v>
                </c:pt>
                <c:pt idx="8814">
                  <c:v>3.4129999999999998E-3</c:v>
                </c:pt>
                <c:pt idx="8815">
                  <c:v>2.6449999999999998E-3</c:v>
                </c:pt>
                <c:pt idx="8816">
                  <c:v>2.258E-3</c:v>
                </c:pt>
                <c:pt idx="8817">
                  <c:v>3.2000000000000002E-3</c:v>
                </c:pt>
                <c:pt idx="8818">
                  <c:v>3.186E-3</c:v>
                </c:pt>
                <c:pt idx="8819">
                  <c:v>2.833E-3</c:v>
                </c:pt>
                <c:pt idx="8820">
                  <c:v>3.3369999999999997E-3</c:v>
                </c:pt>
                <c:pt idx="8821">
                  <c:v>2.967E-3</c:v>
                </c:pt>
                <c:pt idx="8822">
                  <c:v>2.3040000000000001E-3</c:v>
                </c:pt>
                <c:pt idx="8823">
                  <c:v>2.049E-3</c:v>
                </c:pt>
                <c:pt idx="8824">
                  <c:v>2.3010000000000001E-3</c:v>
                </c:pt>
                <c:pt idx="8825">
                  <c:v>3.1129999999999999E-3</c:v>
                </c:pt>
                <c:pt idx="8826">
                  <c:v>4.4900000000000001E-3</c:v>
                </c:pt>
                <c:pt idx="8827">
                  <c:v>4.6749999999999995E-3</c:v>
                </c:pt>
                <c:pt idx="8828">
                  <c:v>2.4169999999999999E-3</c:v>
                </c:pt>
                <c:pt idx="8829">
                  <c:v>4.2100000000000002E-3</c:v>
                </c:pt>
                <c:pt idx="8830">
                  <c:v>2.4020000000000001E-3</c:v>
                </c:pt>
                <c:pt idx="8831">
                  <c:v>7.0869999999999995E-3</c:v>
                </c:pt>
                <c:pt idx="8832">
                  <c:v>8.5579999999999996E-3</c:v>
                </c:pt>
                <c:pt idx="8833">
                  <c:v>6.5919999999999998E-3</c:v>
                </c:pt>
                <c:pt idx="8834">
                  <c:v>7.1159999999999999E-3</c:v>
                </c:pt>
                <c:pt idx="8835">
                  <c:v>6.2800000000000009E-3</c:v>
                </c:pt>
                <c:pt idx="8836">
                  <c:v>5.2179999999999995E-3</c:v>
                </c:pt>
                <c:pt idx="8837">
                  <c:v>4.424E-3</c:v>
                </c:pt>
                <c:pt idx="8838">
                  <c:v>3.9740000000000001E-3</c:v>
                </c:pt>
                <c:pt idx="8839">
                  <c:v>2.8439999999999997E-3</c:v>
                </c:pt>
                <c:pt idx="8840">
                  <c:v>3.4129999999999998E-3</c:v>
                </c:pt>
                <c:pt idx="8841">
                  <c:v>3.8639999999999998E-3</c:v>
                </c:pt>
                <c:pt idx="8842">
                  <c:v>4.4589999999999994E-3</c:v>
                </c:pt>
                <c:pt idx="8843">
                  <c:v>5.836E-3</c:v>
                </c:pt>
                <c:pt idx="8844">
                  <c:v>6.9359999999999995E-3</c:v>
                </c:pt>
                <c:pt idx="8845">
                  <c:v>6.7159999999999997E-3</c:v>
                </c:pt>
                <c:pt idx="8846">
                  <c:v>5.0469999999999994E-3</c:v>
                </c:pt>
                <c:pt idx="8847">
                  <c:v>4.3939999999999995E-3</c:v>
                </c:pt>
                <c:pt idx="8848">
                  <c:v>7.8500000000000011E-3</c:v>
                </c:pt>
                <c:pt idx="8849">
                  <c:v>2.3515999999999999E-2</c:v>
                </c:pt>
                <c:pt idx="8850">
                  <c:v>2.4427999999999998E-2</c:v>
                </c:pt>
                <c:pt idx="8851">
                  <c:v>2.9224999999999998E-2</c:v>
                </c:pt>
                <c:pt idx="8852">
                  <c:v>2.8686E-2</c:v>
                </c:pt>
                <c:pt idx="8853">
                  <c:v>2.4230000000000002E-2</c:v>
                </c:pt>
                <c:pt idx="8854">
                  <c:v>2.2106999999999998E-2</c:v>
                </c:pt>
                <c:pt idx="8855">
                  <c:v>2.29E-2</c:v>
                </c:pt>
                <c:pt idx="8856">
                  <c:v>2.4201E-2</c:v>
                </c:pt>
                <c:pt idx="8857">
                  <c:v>2.2203999999999998E-2</c:v>
                </c:pt>
                <c:pt idx="8858">
                  <c:v>2.0052E-2</c:v>
                </c:pt>
                <c:pt idx="8859">
                  <c:v>1.7871999999999999E-2</c:v>
                </c:pt>
                <c:pt idx="8860">
                  <c:v>2.2076999999999999E-2</c:v>
                </c:pt>
                <c:pt idx="8861">
                  <c:v>1.6317999999999999E-2</c:v>
                </c:pt>
                <c:pt idx="8862">
                  <c:v>1.1483999999999999E-2</c:v>
                </c:pt>
                <c:pt idx="8863">
                  <c:v>8.0780000000000001E-3</c:v>
                </c:pt>
                <c:pt idx="8864">
                  <c:v>6.5709999999999996E-3</c:v>
                </c:pt>
                <c:pt idx="8865">
                  <c:v>5.7500000000000008E-3</c:v>
                </c:pt>
                <c:pt idx="8866">
                  <c:v>5.9779999999999998E-3</c:v>
                </c:pt>
                <c:pt idx="8867">
                  <c:v>7.6559999999999996E-3</c:v>
                </c:pt>
                <c:pt idx="8868">
                  <c:v>8.0949999999999998E-3</c:v>
                </c:pt>
                <c:pt idx="8869">
                  <c:v>7.1539999999999998E-3</c:v>
                </c:pt>
                <c:pt idx="8870">
                  <c:v>6.1979999999999995E-3</c:v>
                </c:pt>
                <c:pt idx="8871">
                  <c:v>1.3790000000000002E-2</c:v>
                </c:pt>
                <c:pt idx="8872">
                  <c:v>1.4561999999999999E-2</c:v>
                </c:pt>
                <c:pt idx="8873">
                  <c:v>1.3861999999999999E-2</c:v>
                </c:pt>
                <c:pt idx="8874">
                  <c:v>9.7809999999999998E-3</c:v>
                </c:pt>
                <c:pt idx="8875">
                  <c:v>7.9939999999999994E-3</c:v>
                </c:pt>
                <c:pt idx="8876">
                  <c:v>5.829E-3</c:v>
                </c:pt>
                <c:pt idx="8877">
                  <c:v>7.0009999999999994E-3</c:v>
                </c:pt>
                <c:pt idx="8878">
                  <c:v>7.8879999999999992E-3</c:v>
                </c:pt>
                <c:pt idx="8879">
                  <c:v>9.5560000000000003E-3</c:v>
                </c:pt>
                <c:pt idx="8880">
                  <c:v>8.4379999999999993E-3</c:v>
                </c:pt>
                <c:pt idx="8881">
                  <c:v>1.0423999999999999E-2</c:v>
                </c:pt>
                <c:pt idx="8882">
                  <c:v>1.1939E-2</c:v>
                </c:pt>
                <c:pt idx="8883">
                  <c:v>8.6769999999999989E-3</c:v>
                </c:pt>
                <c:pt idx="8884">
                  <c:v>6.6839999999999998E-3</c:v>
                </c:pt>
                <c:pt idx="8885">
                  <c:v>5.3730000000000002E-3</c:v>
                </c:pt>
                <c:pt idx="8886">
                  <c:v>6.9839999999999998E-3</c:v>
                </c:pt>
                <c:pt idx="8887">
                  <c:v>2.9710999999999998E-2</c:v>
                </c:pt>
                <c:pt idx="8888">
                  <c:v>3.2577999999999996E-2</c:v>
                </c:pt>
                <c:pt idx="8889">
                  <c:v>2.8138999999999997E-2</c:v>
                </c:pt>
                <c:pt idx="8890">
                  <c:v>2.6935999999999998E-2</c:v>
                </c:pt>
                <c:pt idx="8891">
                  <c:v>2.5683999999999998E-2</c:v>
                </c:pt>
                <c:pt idx="8892">
                  <c:v>3.0255999999999998E-2</c:v>
                </c:pt>
                <c:pt idx="8893">
                  <c:v>3.8626000000000001E-2</c:v>
                </c:pt>
                <c:pt idx="8894">
                  <c:v>3.6790999999999997E-2</c:v>
                </c:pt>
                <c:pt idx="8895">
                  <c:v>2.5666999999999999E-2</c:v>
                </c:pt>
                <c:pt idx="8896">
                  <c:v>2.8846999999999998E-2</c:v>
                </c:pt>
                <c:pt idx="8897">
                  <c:v>2.5089E-2</c:v>
                </c:pt>
                <c:pt idx="8898">
                  <c:v>2.0395E-2</c:v>
                </c:pt>
                <c:pt idx="8899">
                  <c:v>1.7735000000000001E-2</c:v>
                </c:pt>
                <c:pt idx="8900">
                  <c:v>1.7422999999999998E-2</c:v>
                </c:pt>
                <c:pt idx="8901">
                  <c:v>1.4197999999999999E-2</c:v>
                </c:pt>
                <c:pt idx="8902">
                  <c:v>1.2475999999999999E-2</c:v>
                </c:pt>
                <c:pt idx="8903">
                  <c:v>1.0791E-2</c:v>
                </c:pt>
                <c:pt idx="8904">
                  <c:v>9.6539999999999994E-3</c:v>
                </c:pt>
                <c:pt idx="8905">
                  <c:v>8.3990000000000002E-3</c:v>
                </c:pt>
                <c:pt idx="8906">
                  <c:v>8.7729999999999995E-3</c:v>
                </c:pt>
                <c:pt idx="8907">
                  <c:v>8.8149999999999999E-3</c:v>
                </c:pt>
                <c:pt idx="8908">
                  <c:v>9.2750000000000003E-3</c:v>
                </c:pt>
                <c:pt idx="8909">
                  <c:v>9.3869999999999995E-3</c:v>
                </c:pt>
                <c:pt idx="8910">
                  <c:v>1.0126999999999999E-2</c:v>
                </c:pt>
                <c:pt idx="8911">
                  <c:v>1.0669E-2</c:v>
                </c:pt>
                <c:pt idx="8912">
                  <c:v>8.2500000000000004E-3</c:v>
                </c:pt>
                <c:pt idx="8913">
                  <c:v>3.5675999999999999E-2</c:v>
                </c:pt>
                <c:pt idx="8914">
                  <c:v>2.7970999999999999E-2</c:v>
                </c:pt>
                <c:pt idx="8915">
                  <c:v>2.1190000000000001E-2</c:v>
                </c:pt>
                <c:pt idx="8916">
                  <c:v>2.4226999999999999E-2</c:v>
                </c:pt>
                <c:pt idx="8917">
                  <c:v>2.4190000000000003E-2</c:v>
                </c:pt>
                <c:pt idx="8918">
                  <c:v>2.0693E-2</c:v>
                </c:pt>
                <c:pt idx="8919">
                  <c:v>1.5916E-2</c:v>
                </c:pt>
                <c:pt idx="8920">
                  <c:v>1.4249E-2</c:v>
                </c:pt>
                <c:pt idx="8921">
                  <c:v>1.6851999999999999E-2</c:v>
                </c:pt>
                <c:pt idx="8922">
                  <c:v>1.4480999999999999E-2</c:v>
                </c:pt>
                <c:pt idx="8923">
                  <c:v>1.3032E-2</c:v>
                </c:pt>
                <c:pt idx="8924">
                  <c:v>1.0112999999999999E-2</c:v>
                </c:pt>
                <c:pt idx="8925">
                  <c:v>7.980000000000001E-3</c:v>
                </c:pt>
                <c:pt idx="8926">
                  <c:v>7.136E-3</c:v>
                </c:pt>
                <c:pt idx="8927">
                  <c:v>5.9449999999999998E-3</c:v>
                </c:pt>
                <c:pt idx="8928">
                  <c:v>5.9569999999999996E-3</c:v>
                </c:pt>
                <c:pt idx="8929">
                  <c:v>5.3709999999999999E-3</c:v>
                </c:pt>
                <c:pt idx="8930">
                  <c:v>4.6730000000000001E-3</c:v>
                </c:pt>
                <c:pt idx="8931">
                  <c:v>3.9689999999999994E-3</c:v>
                </c:pt>
                <c:pt idx="8932">
                  <c:v>4.1089999999999998E-3</c:v>
                </c:pt>
                <c:pt idx="8933">
                  <c:v>3.6249999999999998E-3</c:v>
                </c:pt>
                <c:pt idx="8934">
                  <c:v>3.3269999999999997E-3</c:v>
                </c:pt>
                <c:pt idx="8935">
                  <c:v>3.509E-3</c:v>
                </c:pt>
                <c:pt idx="8936">
                  <c:v>3.1470000000000001E-3</c:v>
                </c:pt>
                <c:pt idx="8937">
                  <c:v>4.1600000000000005E-3</c:v>
                </c:pt>
                <c:pt idx="8938">
                  <c:v>5.3289999999999995E-3</c:v>
                </c:pt>
                <c:pt idx="8939">
                  <c:v>6.4739999999999997E-3</c:v>
                </c:pt>
                <c:pt idx="8940">
                  <c:v>6.1269999999999996E-3</c:v>
                </c:pt>
                <c:pt idx="8941">
                  <c:v>8.6900000000000015E-3</c:v>
                </c:pt>
                <c:pt idx="8942">
                  <c:v>8.2249999999999997E-3</c:v>
                </c:pt>
                <c:pt idx="8943">
                  <c:v>7.8019999999999999E-3</c:v>
                </c:pt>
                <c:pt idx="8944">
                  <c:v>1.0489E-2</c:v>
                </c:pt>
                <c:pt idx="8945">
                  <c:v>8.7400000000000012E-3</c:v>
                </c:pt>
                <c:pt idx="8946">
                  <c:v>7.2829999999999995E-3</c:v>
                </c:pt>
                <c:pt idx="8947">
                  <c:v>5.2319999999999997E-3</c:v>
                </c:pt>
                <c:pt idx="8948">
                  <c:v>3.9420000000000002E-3</c:v>
                </c:pt>
                <c:pt idx="8949">
                  <c:v>3.5500000000000002E-3</c:v>
                </c:pt>
                <c:pt idx="8950">
                  <c:v>2.7719999999999997E-3</c:v>
                </c:pt>
                <c:pt idx="8951">
                  <c:v>2.4719999999999998E-3</c:v>
                </c:pt>
                <c:pt idx="8952">
                  <c:v>3.7309999999999999E-3</c:v>
                </c:pt>
                <c:pt idx="8953">
                  <c:v>3.1019999999999997E-3</c:v>
                </c:pt>
                <c:pt idx="8954">
                  <c:v>2.3709999999999998E-3</c:v>
                </c:pt>
                <c:pt idx="8955">
                  <c:v>2.562E-3</c:v>
                </c:pt>
                <c:pt idx="8956">
                  <c:v>2.4510000000000001E-3</c:v>
                </c:pt>
                <c:pt idx="8957">
                  <c:v>3.0149999999999999E-3</c:v>
                </c:pt>
                <c:pt idx="8958">
                  <c:v>3.0919999999999997E-3</c:v>
                </c:pt>
                <c:pt idx="8959">
                  <c:v>3.1879999999999999E-3</c:v>
                </c:pt>
                <c:pt idx="8960">
                  <c:v>2.9359999999999998E-3</c:v>
                </c:pt>
                <c:pt idx="8961">
                  <c:v>3.2629999999999998E-3</c:v>
                </c:pt>
                <c:pt idx="8962">
                  <c:v>2.6409999999999997E-3</c:v>
                </c:pt>
                <c:pt idx="8963">
                  <c:v>1.818E-3</c:v>
                </c:pt>
                <c:pt idx="8964">
                  <c:v>1.918E-3</c:v>
                </c:pt>
                <c:pt idx="8965">
                  <c:v>3.6279999999999997E-3</c:v>
                </c:pt>
                <c:pt idx="8966">
                  <c:v>1.3281999999999999E-2</c:v>
                </c:pt>
                <c:pt idx="8967">
                  <c:v>1.2473E-2</c:v>
                </c:pt>
                <c:pt idx="8968">
                  <c:v>1.0865999999999999E-2</c:v>
                </c:pt>
                <c:pt idx="8969">
                  <c:v>8.2570000000000005E-3</c:v>
                </c:pt>
                <c:pt idx="8970">
                  <c:v>7.1139999999999997E-3</c:v>
                </c:pt>
                <c:pt idx="8971">
                  <c:v>5.7000000000000002E-3</c:v>
                </c:pt>
                <c:pt idx="8972">
                  <c:v>3.9480000000000001E-3</c:v>
                </c:pt>
                <c:pt idx="8973">
                  <c:v>2.6939999999999998E-3</c:v>
                </c:pt>
                <c:pt idx="8974">
                  <c:v>1.9379999999999998E-3</c:v>
                </c:pt>
                <c:pt idx="8975">
                  <c:v>3.114E-3</c:v>
                </c:pt>
                <c:pt idx="8976">
                  <c:v>2.5409999999999999E-3</c:v>
                </c:pt>
                <c:pt idx="8977">
                  <c:v>2.0500000000000002E-3</c:v>
                </c:pt>
                <c:pt idx="8978">
                  <c:v>1.9200000000000003E-3</c:v>
                </c:pt>
                <c:pt idx="8979">
                  <c:v>3.493E-3</c:v>
                </c:pt>
                <c:pt idx="8980">
                  <c:v>3.6669999999999997E-3</c:v>
                </c:pt>
                <c:pt idx="8981">
                  <c:v>3.2849999999999997E-3</c:v>
                </c:pt>
                <c:pt idx="8982">
                  <c:v>8.3949999999999997E-3</c:v>
                </c:pt>
                <c:pt idx="8983">
                  <c:v>7.901E-3</c:v>
                </c:pt>
                <c:pt idx="8984">
                  <c:v>7.1319999999999995E-3</c:v>
                </c:pt>
                <c:pt idx="8985">
                  <c:v>6.6800000000000002E-3</c:v>
                </c:pt>
                <c:pt idx="8986">
                  <c:v>6.1919999999999996E-3</c:v>
                </c:pt>
                <c:pt idx="8987">
                  <c:v>4.8669999999999998E-3</c:v>
                </c:pt>
                <c:pt idx="8988">
                  <c:v>4.0619999999999996E-3</c:v>
                </c:pt>
                <c:pt idx="8989">
                  <c:v>4.3949999999999996E-3</c:v>
                </c:pt>
                <c:pt idx="8990">
                  <c:v>3.7489999999999997E-3</c:v>
                </c:pt>
                <c:pt idx="8991">
                  <c:v>3.5869999999999999E-3</c:v>
                </c:pt>
                <c:pt idx="8992">
                  <c:v>3.1159999999999998E-3</c:v>
                </c:pt>
                <c:pt idx="8993">
                  <c:v>3.0889999999999997E-3</c:v>
                </c:pt>
                <c:pt idx="8994">
                  <c:v>2.895E-3</c:v>
                </c:pt>
                <c:pt idx="8995">
                  <c:v>4.7929999999999995E-3</c:v>
                </c:pt>
                <c:pt idx="8996">
                  <c:v>4.5389999999999996E-3</c:v>
                </c:pt>
                <c:pt idx="8997">
                  <c:v>4.5239999999999994E-3</c:v>
                </c:pt>
                <c:pt idx="8998">
                  <c:v>5.0369999999999998E-3</c:v>
                </c:pt>
                <c:pt idx="8999">
                  <c:v>5.4169999999999999E-3</c:v>
                </c:pt>
                <c:pt idx="9000">
                  <c:v>5.241E-3</c:v>
                </c:pt>
                <c:pt idx="9001">
                  <c:v>5.1770000000000002E-3</c:v>
                </c:pt>
                <c:pt idx="9002">
                  <c:v>4.777E-3</c:v>
                </c:pt>
                <c:pt idx="9003">
                  <c:v>6.7079999999999996E-3</c:v>
                </c:pt>
                <c:pt idx="9004">
                  <c:v>1.0695E-2</c:v>
                </c:pt>
                <c:pt idx="9005">
                  <c:v>8.8970000000000004E-3</c:v>
                </c:pt>
                <c:pt idx="9006">
                  <c:v>1.3271E-2</c:v>
                </c:pt>
                <c:pt idx="9007">
                  <c:v>1.1918E-2</c:v>
                </c:pt>
                <c:pt idx="9008">
                  <c:v>1.0900999999999999E-2</c:v>
                </c:pt>
                <c:pt idx="9009">
                  <c:v>1.2662E-2</c:v>
                </c:pt>
                <c:pt idx="9010">
                  <c:v>1.2052E-2</c:v>
                </c:pt>
                <c:pt idx="9011">
                  <c:v>1.298E-2</c:v>
                </c:pt>
                <c:pt idx="9012">
                  <c:v>1.1242E-2</c:v>
                </c:pt>
                <c:pt idx="9013">
                  <c:v>1.1002999999999999E-2</c:v>
                </c:pt>
                <c:pt idx="9014">
                  <c:v>1.0135999999999999E-2</c:v>
                </c:pt>
                <c:pt idx="9015">
                  <c:v>8.3369999999999989E-3</c:v>
                </c:pt>
                <c:pt idx="9016">
                  <c:v>6.7200000000000003E-3</c:v>
                </c:pt>
                <c:pt idx="9017">
                  <c:v>6.7129999999999993E-3</c:v>
                </c:pt>
                <c:pt idx="9018">
                  <c:v>5.5589999999999997E-3</c:v>
                </c:pt>
                <c:pt idx="9019">
                  <c:v>4.8049999999999994E-3</c:v>
                </c:pt>
                <c:pt idx="9020">
                  <c:v>4.8189999999999995E-3</c:v>
                </c:pt>
                <c:pt idx="9021">
                  <c:v>5.8800000000000007E-3</c:v>
                </c:pt>
                <c:pt idx="9022">
                  <c:v>8.761999999999999E-3</c:v>
                </c:pt>
                <c:pt idx="9023">
                  <c:v>8.1900000000000011E-3</c:v>
                </c:pt>
                <c:pt idx="9024">
                  <c:v>8.1840000000000003E-3</c:v>
                </c:pt>
                <c:pt idx="9025">
                  <c:v>1.2836999999999999E-2</c:v>
                </c:pt>
                <c:pt idx="9026">
                  <c:v>1.6938999999999999E-2</c:v>
                </c:pt>
                <c:pt idx="9027">
                  <c:v>1.9452000000000001E-2</c:v>
                </c:pt>
                <c:pt idx="9028">
                  <c:v>2.0069E-2</c:v>
                </c:pt>
                <c:pt idx="9029">
                  <c:v>1.8553E-2</c:v>
                </c:pt>
                <c:pt idx="9030">
                  <c:v>1.8068000000000001E-2</c:v>
                </c:pt>
                <c:pt idx="9031">
                  <c:v>1.5335999999999999E-2</c:v>
                </c:pt>
                <c:pt idx="9032">
                  <c:v>1.5882E-2</c:v>
                </c:pt>
                <c:pt idx="9033">
                  <c:v>1.6617E-2</c:v>
                </c:pt>
                <c:pt idx="9034">
                  <c:v>1.3401999999999999E-2</c:v>
                </c:pt>
                <c:pt idx="9035">
                  <c:v>1.1368E-2</c:v>
                </c:pt>
                <c:pt idx="9036">
                  <c:v>1.0815999999999999E-2</c:v>
                </c:pt>
                <c:pt idx="9037">
                  <c:v>9.8370000000000003E-3</c:v>
                </c:pt>
                <c:pt idx="9038">
                  <c:v>8.5059999999999997E-3</c:v>
                </c:pt>
                <c:pt idx="9039">
                  <c:v>6.1069999999999996E-3</c:v>
                </c:pt>
                <c:pt idx="9040">
                  <c:v>5.6149999999999993E-3</c:v>
                </c:pt>
                <c:pt idx="9041">
                  <c:v>5.2550000000000001E-3</c:v>
                </c:pt>
                <c:pt idx="9042">
                  <c:v>4.7629999999999999E-3</c:v>
                </c:pt>
                <c:pt idx="9043">
                  <c:v>4.8909999999999995E-3</c:v>
                </c:pt>
                <c:pt idx="9044">
                  <c:v>9.0629999999999999E-3</c:v>
                </c:pt>
                <c:pt idx="9045">
                  <c:v>6.9219999999999993E-3</c:v>
                </c:pt>
                <c:pt idx="9046">
                  <c:v>1.1254999999999999E-2</c:v>
                </c:pt>
                <c:pt idx="9047">
                  <c:v>1.2267999999999999E-2</c:v>
                </c:pt>
                <c:pt idx="9048">
                  <c:v>1.1323999999999999E-2</c:v>
                </c:pt>
                <c:pt idx="9049">
                  <c:v>9.9419999999999994E-3</c:v>
                </c:pt>
                <c:pt idx="9050">
                  <c:v>7.9400000000000009E-3</c:v>
                </c:pt>
                <c:pt idx="9051">
                  <c:v>5.3969999999999999E-3</c:v>
                </c:pt>
                <c:pt idx="9052">
                  <c:v>4.908E-3</c:v>
                </c:pt>
                <c:pt idx="9053">
                  <c:v>4.0369999999999998E-3</c:v>
                </c:pt>
                <c:pt idx="9054">
                  <c:v>3.6709999999999998E-3</c:v>
                </c:pt>
                <c:pt idx="9055">
                  <c:v>4.8009999999999997E-3</c:v>
                </c:pt>
                <c:pt idx="9056">
                  <c:v>5.6769999999999998E-3</c:v>
                </c:pt>
                <c:pt idx="9057">
                  <c:v>7.2589999999999998E-3</c:v>
                </c:pt>
                <c:pt idx="9058">
                  <c:v>7.4149999999999997E-3</c:v>
                </c:pt>
                <c:pt idx="9059">
                  <c:v>1.1250000000000001E-2</c:v>
                </c:pt>
                <c:pt idx="9060">
                  <c:v>1.0813E-2</c:v>
                </c:pt>
                <c:pt idx="9061">
                  <c:v>1.2411999999999999E-2</c:v>
                </c:pt>
                <c:pt idx="9062">
                  <c:v>1.2555999999999999E-2</c:v>
                </c:pt>
                <c:pt idx="9063">
                  <c:v>1.0898E-2</c:v>
                </c:pt>
                <c:pt idx="9064">
                  <c:v>1.0725E-2</c:v>
                </c:pt>
                <c:pt idx="9065">
                  <c:v>1.3476E-2</c:v>
                </c:pt>
                <c:pt idx="9066">
                  <c:v>2.1454999999999998E-2</c:v>
                </c:pt>
                <c:pt idx="9067">
                  <c:v>2.1741999999999997E-2</c:v>
                </c:pt>
                <c:pt idx="9068">
                  <c:v>2.3247999999999998E-2</c:v>
                </c:pt>
                <c:pt idx="9069">
                  <c:v>2.4277E-2</c:v>
                </c:pt>
                <c:pt idx="9070">
                  <c:v>2.4800000000000003E-2</c:v>
                </c:pt>
                <c:pt idx="9071">
                  <c:v>2.4367E-2</c:v>
                </c:pt>
                <c:pt idx="9072">
                  <c:v>2.5949E-2</c:v>
                </c:pt>
                <c:pt idx="9073">
                  <c:v>2.5346999999999998E-2</c:v>
                </c:pt>
                <c:pt idx="9074">
                  <c:v>2.5010000000000001E-2</c:v>
                </c:pt>
                <c:pt idx="9075">
                  <c:v>6.1348999999999994E-2</c:v>
                </c:pt>
                <c:pt idx="9076">
                  <c:v>8.7299000000000002E-2</c:v>
                </c:pt>
                <c:pt idx="9077">
                  <c:v>9.2677999999999996E-2</c:v>
                </c:pt>
                <c:pt idx="9078">
                  <c:v>9.6340000000000009E-2</c:v>
                </c:pt>
                <c:pt idx="9079">
                  <c:v>8.7198999999999999E-2</c:v>
                </c:pt>
                <c:pt idx="9080">
                  <c:v>7.9825999999999994E-2</c:v>
                </c:pt>
                <c:pt idx="9081">
                  <c:v>6.2434999999999997E-2</c:v>
                </c:pt>
                <c:pt idx="9082">
                  <c:v>5.6548999999999995E-2</c:v>
                </c:pt>
                <c:pt idx="9083">
                  <c:v>4.9395999999999995E-2</c:v>
                </c:pt>
                <c:pt idx="9084">
                  <c:v>4.0233999999999999E-2</c:v>
                </c:pt>
                <c:pt idx="9085">
                  <c:v>4.0933999999999998E-2</c:v>
                </c:pt>
                <c:pt idx="9086">
                  <c:v>3.7700999999999998E-2</c:v>
                </c:pt>
                <c:pt idx="9087">
                  <c:v>2.8902999999999998E-2</c:v>
                </c:pt>
                <c:pt idx="9088">
                  <c:v>2.1224E-2</c:v>
                </c:pt>
                <c:pt idx="9089">
                  <c:v>2.1610000000000001E-2</c:v>
                </c:pt>
                <c:pt idx="9090">
                  <c:v>1.9122999999999998E-2</c:v>
                </c:pt>
                <c:pt idx="9091">
                  <c:v>1.9205E-2</c:v>
                </c:pt>
                <c:pt idx="9092">
                  <c:v>1.9144999999999999E-2</c:v>
                </c:pt>
                <c:pt idx="9093">
                  <c:v>1.7856E-2</c:v>
                </c:pt>
                <c:pt idx="9094">
                  <c:v>1.7793E-2</c:v>
                </c:pt>
                <c:pt idx="9095">
                  <c:v>1.7564E-2</c:v>
                </c:pt>
                <c:pt idx="9096">
                  <c:v>1.4234999999999999E-2</c:v>
                </c:pt>
                <c:pt idx="9097">
                  <c:v>1.3424999999999999E-2</c:v>
                </c:pt>
                <c:pt idx="9098">
                  <c:v>1.2024999999999999E-2</c:v>
                </c:pt>
                <c:pt idx="9099">
                  <c:v>1.221E-2</c:v>
                </c:pt>
                <c:pt idx="9100">
                  <c:v>1.1108E-2</c:v>
                </c:pt>
                <c:pt idx="9101">
                  <c:v>9.6189999999999991E-3</c:v>
                </c:pt>
                <c:pt idx="9102">
                  <c:v>1.6770999999999998E-2</c:v>
                </c:pt>
                <c:pt idx="9103">
                  <c:v>1.7898000000000001E-2</c:v>
                </c:pt>
                <c:pt idx="9104">
                  <c:v>1.5337E-2</c:v>
                </c:pt>
                <c:pt idx="9105">
                  <c:v>1.2511999999999999E-2</c:v>
                </c:pt>
                <c:pt idx="9106">
                  <c:v>1.0274E-2</c:v>
                </c:pt>
                <c:pt idx="9107">
                  <c:v>1.0320000000000001E-2</c:v>
                </c:pt>
                <c:pt idx="9108">
                  <c:v>8.2400000000000008E-3</c:v>
                </c:pt>
                <c:pt idx="9109">
                  <c:v>9.2879999999999994E-3</c:v>
                </c:pt>
                <c:pt idx="9110">
                  <c:v>8.4939999999999998E-3</c:v>
                </c:pt>
                <c:pt idx="9111">
                  <c:v>8.4829999999999992E-3</c:v>
                </c:pt>
                <c:pt idx="9112">
                  <c:v>1.0370000000000001E-2</c:v>
                </c:pt>
                <c:pt idx="9113">
                  <c:v>9.0390000000000002E-3</c:v>
                </c:pt>
                <c:pt idx="9114">
                  <c:v>1.0572E-2</c:v>
                </c:pt>
                <c:pt idx="9115">
                  <c:v>9.4279999999999989E-3</c:v>
                </c:pt>
                <c:pt idx="9116">
                  <c:v>7.2789999999999999E-3</c:v>
                </c:pt>
                <c:pt idx="9117">
                  <c:v>1.1464999999999999E-2</c:v>
                </c:pt>
                <c:pt idx="9118">
                  <c:v>1.5347E-2</c:v>
                </c:pt>
                <c:pt idx="9119">
                  <c:v>1.4192999999999999E-2</c:v>
                </c:pt>
                <c:pt idx="9120">
                  <c:v>1.9403999999999998E-2</c:v>
                </c:pt>
                <c:pt idx="9121">
                  <c:v>2.0324999999999999E-2</c:v>
                </c:pt>
                <c:pt idx="9122">
                  <c:v>2.2546999999999998E-2</c:v>
                </c:pt>
                <c:pt idx="9123">
                  <c:v>1.9932999999999999E-2</c:v>
                </c:pt>
                <c:pt idx="9124">
                  <c:v>1.8335000000000001E-2</c:v>
                </c:pt>
                <c:pt idx="9125">
                  <c:v>1.5392999999999999E-2</c:v>
                </c:pt>
                <c:pt idx="9126">
                  <c:v>1.2851E-2</c:v>
                </c:pt>
                <c:pt idx="9127">
                  <c:v>1.1646E-2</c:v>
                </c:pt>
                <c:pt idx="9128">
                  <c:v>8.7900000000000009E-3</c:v>
                </c:pt>
                <c:pt idx="9129">
                  <c:v>6.9179999999999997E-3</c:v>
                </c:pt>
                <c:pt idx="9130">
                  <c:v>6.4929999999999996E-3</c:v>
                </c:pt>
                <c:pt idx="9131">
                  <c:v>5.3419999999999995E-3</c:v>
                </c:pt>
                <c:pt idx="9132">
                  <c:v>5.5839999999999996E-3</c:v>
                </c:pt>
                <c:pt idx="9133">
                  <c:v>1.1077E-2</c:v>
                </c:pt>
                <c:pt idx="9134">
                  <c:v>2.3434E-2</c:v>
                </c:pt>
                <c:pt idx="9135">
                  <c:v>2.7857E-2</c:v>
                </c:pt>
                <c:pt idx="9136">
                  <c:v>2.5592999999999998E-2</c:v>
                </c:pt>
                <c:pt idx="9137">
                  <c:v>3.0908999999999999E-2</c:v>
                </c:pt>
                <c:pt idx="9138">
                  <c:v>2.6102999999999998E-2</c:v>
                </c:pt>
                <c:pt idx="9139">
                  <c:v>2.2800999999999998E-2</c:v>
                </c:pt>
                <c:pt idx="9140">
                  <c:v>2.5360000000000001E-2</c:v>
                </c:pt>
                <c:pt idx="9141">
                  <c:v>3.6126999999999999E-2</c:v>
                </c:pt>
                <c:pt idx="9142">
                  <c:v>4.1208999999999996E-2</c:v>
                </c:pt>
                <c:pt idx="9143">
                  <c:v>4.3320000000000004E-2</c:v>
                </c:pt>
                <c:pt idx="9144">
                  <c:v>4.7486E-2</c:v>
                </c:pt>
                <c:pt idx="9145">
                  <c:v>4.7490999999999998E-2</c:v>
                </c:pt>
                <c:pt idx="9146">
                  <c:v>8.9247999999999994E-2</c:v>
                </c:pt>
                <c:pt idx="9147">
                  <c:v>0.11394899999999999</c:v>
                </c:pt>
                <c:pt idx="9148">
                  <c:v>0.123486</c:v>
                </c:pt>
                <c:pt idx="9149">
                  <c:v>0.117988</c:v>
                </c:pt>
                <c:pt idx="9150">
                  <c:v>0.116702</c:v>
                </c:pt>
                <c:pt idx="9151">
                  <c:v>0.12000599999999999</c:v>
                </c:pt>
                <c:pt idx="9152">
                  <c:v>0.11489099999999999</c:v>
                </c:pt>
                <c:pt idx="9153">
                  <c:v>0.11072399999999999</c:v>
                </c:pt>
                <c:pt idx="9154">
                  <c:v>0.13197300000000001</c:v>
                </c:pt>
                <c:pt idx="9155">
                  <c:v>0.133469</c:v>
                </c:pt>
                <c:pt idx="9156">
                  <c:v>0.124473</c:v>
                </c:pt>
                <c:pt idx="9157">
                  <c:v>0.111053</c:v>
                </c:pt>
                <c:pt idx="9158">
                  <c:v>9.9275999999999989E-2</c:v>
                </c:pt>
                <c:pt idx="9159">
                  <c:v>9.8081999999999989E-2</c:v>
                </c:pt>
                <c:pt idx="9160">
                  <c:v>8.5841000000000001E-2</c:v>
                </c:pt>
                <c:pt idx="9161">
                  <c:v>9.4560999999999992E-2</c:v>
                </c:pt>
                <c:pt idx="9162">
                  <c:v>9.0541999999999997E-2</c:v>
                </c:pt>
                <c:pt idx="9163">
                  <c:v>7.4270000000000003E-2</c:v>
                </c:pt>
                <c:pt idx="9164">
                  <c:v>7.5792999999999999E-2</c:v>
                </c:pt>
                <c:pt idx="9165">
                  <c:v>8.044599999999999E-2</c:v>
                </c:pt>
                <c:pt idx="9166">
                  <c:v>7.2708999999999996E-2</c:v>
                </c:pt>
                <c:pt idx="9167">
                  <c:v>6.1668999999999995E-2</c:v>
                </c:pt>
                <c:pt idx="9168">
                  <c:v>5.8050000000000004E-2</c:v>
                </c:pt>
                <c:pt idx="9169">
                  <c:v>4.8630000000000007E-2</c:v>
                </c:pt>
                <c:pt idx="9170">
                  <c:v>3.4910000000000004E-2</c:v>
                </c:pt>
                <c:pt idx="9171">
                  <c:v>5.2248999999999997E-2</c:v>
                </c:pt>
                <c:pt idx="9172">
                  <c:v>4.2800999999999999E-2</c:v>
                </c:pt>
                <c:pt idx="9173">
                  <c:v>3.3222999999999996E-2</c:v>
                </c:pt>
                <c:pt idx="9174">
                  <c:v>2.5160000000000002E-2</c:v>
                </c:pt>
                <c:pt idx="9175">
                  <c:v>2.8188999999999999E-2</c:v>
                </c:pt>
                <c:pt idx="9176">
                  <c:v>2.6792E-2</c:v>
                </c:pt>
                <c:pt idx="9177">
                  <c:v>3.2988999999999997E-2</c:v>
                </c:pt>
                <c:pt idx="9178">
                  <c:v>3.2365999999999999E-2</c:v>
                </c:pt>
                <c:pt idx="9179">
                  <c:v>6.2959000000000001E-2</c:v>
                </c:pt>
                <c:pt idx="9180">
                  <c:v>0.11439299999999999</c:v>
                </c:pt>
                <c:pt idx="9181">
                  <c:v>0.13925899999999999</c:v>
                </c:pt>
                <c:pt idx="9182">
                  <c:v>0.15101299999999998</c:v>
                </c:pt>
                <c:pt idx="9183">
                  <c:v>0.16075799999999998</c:v>
                </c:pt>
                <c:pt idx="9184">
                  <c:v>0.15554699999999999</c:v>
                </c:pt>
                <c:pt idx="9185">
                  <c:v>0.17636499999999999</c:v>
                </c:pt>
                <c:pt idx="9186">
                  <c:v>0.18335399999999999</c:v>
                </c:pt>
                <c:pt idx="9187">
                  <c:v>0.20196599999999998</c:v>
                </c:pt>
                <c:pt idx="9188">
                  <c:v>0.20241399999999998</c:v>
                </c:pt>
                <c:pt idx="9189">
                  <c:v>0.20235699999999998</c:v>
                </c:pt>
                <c:pt idx="9190">
                  <c:v>0.18731199999999998</c:v>
                </c:pt>
                <c:pt idx="9191">
                  <c:v>0.183141</c:v>
                </c:pt>
                <c:pt idx="9192">
                  <c:v>0.169625</c:v>
                </c:pt>
                <c:pt idx="9193">
                  <c:v>0.17496899999999999</c:v>
                </c:pt>
                <c:pt idx="9194">
                  <c:v>0.17430799999999999</c:v>
                </c:pt>
                <c:pt idx="9195">
                  <c:v>0.16631299999999999</c:v>
                </c:pt>
                <c:pt idx="9196">
                  <c:v>0.167791</c:v>
                </c:pt>
                <c:pt idx="9197">
                  <c:v>0.148365</c:v>
                </c:pt>
                <c:pt idx="9198">
                  <c:v>0.12585099999999999</c:v>
                </c:pt>
                <c:pt idx="9199">
                  <c:v>0.130747</c:v>
                </c:pt>
                <c:pt idx="9200">
                  <c:v>0.112817</c:v>
                </c:pt>
                <c:pt idx="9201">
                  <c:v>0.118251</c:v>
                </c:pt>
                <c:pt idx="9202">
                  <c:v>0.11573000000000001</c:v>
                </c:pt>
                <c:pt idx="9203">
                  <c:v>0.10805899999999999</c:v>
                </c:pt>
                <c:pt idx="9204">
                  <c:v>8.7251999999999996E-2</c:v>
                </c:pt>
                <c:pt idx="9205">
                  <c:v>7.2984999999999994E-2</c:v>
                </c:pt>
                <c:pt idx="9206">
                  <c:v>6.3648999999999997E-2</c:v>
                </c:pt>
                <c:pt idx="9207">
                  <c:v>6.8643999999999997E-2</c:v>
                </c:pt>
                <c:pt idx="9208">
                  <c:v>7.331399999999999E-2</c:v>
                </c:pt>
                <c:pt idx="9209">
                  <c:v>6.8302000000000002E-2</c:v>
                </c:pt>
                <c:pt idx="9210">
                  <c:v>5.9005999999999996E-2</c:v>
                </c:pt>
                <c:pt idx="9211">
                  <c:v>6.5249000000000001E-2</c:v>
                </c:pt>
                <c:pt idx="9212">
                  <c:v>6.6534999999999997E-2</c:v>
                </c:pt>
                <c:pt idx="9213">
                  <c:v>7.4904999999999999E-2</c:v>
                </c:pt>
                <c:pt idx="9214">
                  <c:v>7.2355000000000003E-2</c:v>
                </c:pt>
                <c:pt idx="9215">
                  <c:v>7.9265000000000002E-2</c:v>
                </c:pt>
                <c:pt idx="9216">
                  <c:v>0.104903</c:v>
                </c:pt>
                <c:pt idx="9217">
                  <c:v>0.115038</c:v>
                </c:pt>
                <c:pt idx="9218">
                  <c:v>0.118701</c:v>
                </c:pt>
                <c:pt idx="9219">
                  <c:v>0.11914599999999999</c:v>
                </c:pt>
                <c:pt idx="9220">
                  <c:v>0.13546800000000001</c:v>
                </c:pt>
                <c:pt idx="9221">
                  <c:v>0.12839599999999998</c:v>
                </c:pt>
                <c:pt idx="9222">
                  <c:v>0.14111699999999999</c:v>
                </c:pt>
                <c:pt idx="9223">
                  <c:v>0.138236</c:v>
                </c:pt>
                <c:pt idx="9224">
                  <c:v>0.12663199999999999</c:v>
                </c:pt>
                <c:pt idx="9225">
                  <c:v>0.13217899999999999</c:v>
                </c:pt>
                <c:pt idx="9226">
                  <c:v>0.12356299999999999</c:v>
                </c:pt>
                <c:pt idx="9227">
                  <c:v>0.116784</c:v>
                </c:pt>
                <c:pt idx="9228">
                  <c:v>0.11422199999999999</c:v>
                </c:pt>
                <c:pt idx="9229">
                  <c:v>0.12995799999999999</c:v>
                </c:pt>
                <c:pt idx="9230">
                  <c:v>0.123609</c:v>
                </c:pt>
                <c:pt idx="9231">
                  <c:v>0.11534499999999999</c:v>
                </c:pt>
                <c:pt idx="9232">
                  <c:v>0.10760199999999999</c:v>
                </c:pt>
                <c:pt idx="9233">
                  <c:v>9.7923999999999997E-2</c:v>
                </c:pt>
                <c:pt idx="9234">
                  <c:v>9.7585999999999992E-2</c:v>
                </c:pt>
                <c:pt idx="9235">
                  <c:v>0.100814</c:v>
                </c:pt>
                <c:pt idx="9236">
                  <c:v>9.1368999999999992E-2</c:v>
                </c:pt>
                <c:pt idx="9237">
                  <c:v>9.4810999999999993E-2</c:v>
                </c:pt>
                <c:pt idx="9238">
                  <c:v>9.1999999999999998E-2</c:v>
                </c:pt>
                <c:pt idx="9239">
                  <c:v>0.11099000000000001</c:v>
                </c:pt>
                <c:pt idx="9240">
                  <c:v>0.119115</c:v>
                </c:pt>
                <c:pt idx="9241">
                  <c:v>0.12081299999999999</c:v>
                </c:pt>
                <c:pt idx="9242">
                  <c:v>0.129306</c:v>
                </c:pt>
                <c:pt idx="9243">
                  <c:v>0.145621</c:v>
                </c:pt>
                <c:pt idx="9244">
                  <c:v>0.1464</c:v>
                </c:pt>
                <c:pt idx="9245">
                  <c:v>0.15977000000000002</c:v>
                </c:pt>
                <c:pt idx="9246">
                  <c:v>0.150703</c:v>
                </c:pt>
                <c:pt idx="9247">
                  <c:v>0.15554000000000001</c:v>
                </c:pt>
                <c:pt idx="9248">
                  <c:v>0.16119699999999998</c:v>
                </c:pt>
                <c:pt idx="9249">
                  <c:v>0.157467</c:v>
                </c:pt>
                <c:pt idx="9250">
                  <c:v>0.158697</c:v>
                </c:pt>
                <c:pt idx="9251">
                  <c:v>0.16119799999999998</c:v>
                </c:pt>
                <c:pt idx="9252">
                  <c:v>0.15168899999999999</c:v>
                </c:pt>
                <c:pt idx="9253">
                  <c:v>0.160325</c:v>
                </c:pt>
                <c:pt idx="9254">
                  <c:v>0.172482</c:v>
                </c:pt>
                <c:pt idx="9255">
                  <c:v>0.16392299999999999</c:v>
                </c:pt>
                <c:pt idx="9256">
                  <c:v>0.15639500000000001</c:v>
                </c:pt>
                <c:pt idx="9257">
                  <c:v>0.14996799999999999</c:v>
                </c:pt>
                <c:pt idx="9258">
                  <c:v>0.17643399999999998</c:v>
                </c:pt>
                <c:pt idx="9259">
                  <c:v>0.195412</c:v>
                </c:pt>
                <c:pt idx="9260">
                  <c:v>0.20295199999999999</c:v>
                </c:pt>
                <c:pt idx="9261">
                  <c:v>0.20183399999999999</c:v>
                </c:pt>
                <c:pt idx="9262">
                  <c:v>0.203096</c:v>
                </c:pt>
                <c:pt idx="9263">
                  <c:v>0.20876799999999998</c:v>
                </c:pt>
                <c:pt idx="9264">
                  <c:v>0.228931</c:v>
                </c:pt>
                <c:pt idx="9265">
                  <c:v>0.22950399999999999</c:v>
                </c:pt>
                <c:pt idx="9266">
                  <c:v>0.231185</c:v>
                </c:pt>
                <c:pt idx="9267">
                  <c:v>0.23443000000000003</c:v>
                </c:pt>
                <c:pt idx="9268">
                  <c:v>0.26586799999999999</c:v>
                </c:pt>
                <c:pt idx="9269">
                  <c:v>0.26672899999999999</c:v>
                </c:pt>
                <c:pt idx="9270">
                  <c:v>0.266926</c:v>
                </c:pt>
                <c:pt idx="9271">
                  <c:v>0.26258100000000001</c:v>
                </c:pt>
                <c:pt idx="9272">
                  <c:v>0.25134299999999998</c:v>
                </c:pt>
                <c:pt idx="9273">
                  <c:v>0.23869399999999999</c:v>
                </c:pt>
                <c:pt idx="9274">
                  <c:v>0.237153</c:v>
                </c:pt>
                <c:pt idx="9275">
                  <c:v>0.21976399999999999</c:v>
                </c:pt>
                <c:pt idx="9276">
                  <c:v>0.20536000000000001</c:v>
                </c:pt>
                <c:pt idx="9277">
                  <c:v>0.189023</c:v>
                </c:pt>
                <c:pt idx="9278">
                  <c:v>0.19880099999999998</c:v>
                </c:pt>
                <c:pt idx="9279">
                  <c:v>0.19539399999999998</c:v>
                </c:pt>
                <c:pt idx="9280">
                  <c:v>0.188079</c:v>
                </c:pt>
                <c:pt idx="9281">
                  <c:v>0.17963899999999999</c:v>
                </c:pt>
                <c:pt idx="9282">
                  <c:v>0.16700799999999999</c:v>
                </c:pt>
                <c:pt idx="9283">
                  <c:v>0.15116399999999999</c:v>
                </c:pt>
                <c:pt idx="9284">
                  <c:v>0.14378099999999999</c:v>
                </c:pt>
                <c:pt idx="9285">
                  <c:v>0.14145000000000002</c:v>
                </c:pt>
                <c:pt idx="9286">
                  <c:v>0.132961</c:v>
                </c:pt>
                <c:pt idx="9287">
                  <c:v>0.124983</c:v>
                </c:pt>
                <c:pt idx="9288">
                  <c:v>0.114381</c:v>
                </c:pt>
                <c:pt idx="9289">
                  <c:v>0.11359799999999999</c:v>
                </c:pt>
                <c:pt idx="9290">
                  <c:v>0.13757900000000001</c:v>
                </c:pt>
                <c:pt idx="9291">
                  <c:v>0.13606799999999999</c:v>
                </c:pt>
                <c:pt idx="9292">
                  <c:v>0.13397799999999999</c:v>
                </c:pt>
                <c:pt idx="9293">
                  <c:v>0.129632</c:v>
                </c:pt>
                <c:pt idx="9294">
                  <c:v>0.13322100000000001</c:v>
                </c:pt>
                <c:pt idx="9295">
                  <c:v>0.13320799999999999</c:v>
                </c:pt>
                <c:pt idx="9296">
                  <c:v>0.168349</c:v>
                </c:pt>
                <c:pt idx="9297">
                  <c:v>0.209642</c:v>
                </c:pt>
                <c:pt idx="9298">
                  <c:v>0.245781</c:v>
                </c:pt>
                <c:pt idx="9299">
                  <c:v>0.26532</c:v>
                </c:pt>
                <c:pt idx="9300">
                  <c:v>0.28771099999999999</c:v>
                </c:pt>
                <c:pt idx="9301">
                  <c:v>0.28551299999999996</c:v>
                </c:pt>
                <c:pt idx="9302">
                  <c:v>0.29133000000000003</c:v>
                </c:pt>
                <c:pt idx="9303">
                  <c:v>0.29629899999999998</c:v>
                </c:pt>
                <c:pt idx="9304">
                  <c:v>0.30444499999999997</c:v>
                </c:pt>
                <c:pt idx="9305">
                  <c:v>0.309726</c:v>
                </c:pt>
                <c:pt idx="9306">
                  <c:v>0.29925599999999997</c:v>
                </c:pt>
                <c:pt idx="9307">
                  <c:v>0.30968599999999996</c:v>
                </c:pt>
                <c:pt idx="9308">
                  <c:v>0.31040200000000001</c:v>
                </c:pt>
                <c:pt idx="9309">
                  <c:v>0.30251099999999997</c:v>
                </c:pt>
                <c:pt idx="9310">
                  <c:v>0.28898399999999996</c:v>
                </c:pt>
                <c:pt idx="9311">
                  <c:v>0.28633199999999998</c:v>
                </c:pt>
                <c:pt idx="9312">
                  <c:v>0.287354</c:v>
                </c:pt>
                <c:pt idx="9313">
                  <c:v>0.27517799999999998</c:v>
                </c:pt>
                <c:pt idx="9314">
                  <c:v>0.273206</c:v>
                </c:pt>
                <c:pt idx="9315">
                  <c:v>0.26409499999999997</c:v>
                </c:pt>
                <c:pt idx="9316">
                  <c:v>0.25586500000000001</c:v>
                </c:pt>
                <c:pt idx="9317">
                  <c:v>0.31167699999999998</c:v>
                </c:pt>
                <c:pt idx="9318">
                  <c:v>0.325845</c:v>
                </c:pt>
                <c:pt idx="9319">
                  <c:v>0.36150099999999996</c:v>
                </c:pt>
                <c:pt idx="9320">
                  <c:v>0.37941000000000003</c:v>
                </c:pt>
                <c:pt idx="9321">
                  <c:v>0.383268</c:v>
                </c:pt>
                <c:pt idx="9322">
                  <c:v>0.37070000000000003</c:v>
                </c:pt>
                <c:pt idx="9323">
                  <c:v>0.36774899999999999</c:v>
                </c:pt>
                <c:pt idx="9324">
                  <c:v>0.34115000000000001</c:v>
                </c:pt>
                <c:pt idx="9325">
                  <c:v>0.33241499999999996</c:v>
                </c:pt>
                <c:pt idx="9326">
                  <c:v>0.31119599999999997</c:v>
                </c:pt>
                <c:pt idx="9327">
                  <c:v>0.29283799999999999</c:v>
                </c:pt>
                <c:pt idx="9328">
                  <c:v>0.27507699999999996</c:v>
                </c:pt>
                <c:pt idx="9329">
                  <c:v>0.26541000000000003</c:v>
                </c:pt>
                <c:pt idx="9330">
                  <c:v>0.263795</c:v>
                </c:pt>
                <c:pt idx="9331">
                  <c:v>0.24748799999999999</c:v>
                </c:pt>
                <c:pt idx="9332">
                  <c:v>0.23794699999999999</c:v>
                </c:pt>
                <c:pt idx="9333">
                  <c:v>0.23274599999999998</c:v>
                </c:pt>
                <c:pt idx="9334">
                  <c:v>0.23249499999999998</c:v>
                </c:pt>
                <c:pt idx="9335">
                  <c:v>0.236677</c:v>
                </c:pt>
                <c:pt idx="9336">
                  <c:v>0.222528</c:v>
                </c:pt>
                <c:pt idx="9337">
                  <c:v>0.21293799999999999</c:v>
                </c:pt>
                <c:pt idx="9338">
                  <c:v>0.19614799999999999</c:v>
                </c:pt>
                <c:pt idx="9339">
                  <c:v>0.196828</c:v>
                </c:pt>
                <c:pt idx="9340">
                  <c:v>0.19537599999999999</c:v>
                </c:pt>
                <c:pt idx="9341">
                  <c:v>0.225412</c:v>
                </c:pt>
                <c:pt idx="9342">
                  <c:v>0.227241</c:v>
                </c:pt>
                <c:pt idx="9343">
                  <c:v>0.22312399999999999</c:v>
                </c:pt>
                <c:pt idx="9344">
                  <c:v>0.228494</c:v>
                </c:pt>
                <c:pt idx="9345">
                  <c:v>0.23194099999999998</c:v>
                </c:pt>
                <c:pt idx="9346">
                  <c:v>0.23571799999999998</c:v>
                </c:pt>
                <c:pt idx="9347">
                  <c:v>0.22723599999999999</c:v>
                </c:pt>
                <c:pt idx="9348">
                  <c:v>0.21562299999999998</c:v>
                </c:pt>
                <c:pt idx="9349">
                  <c:v>0.20265000000000002</c:v>
                </c:pt>
                <c:pt idx="9350">
                  <c:v>0.19444899999999998</c:v>
                </c:pt>
                <c:pt idx="9351">
                  <c:v>0.186637</c:v>
                </c:pt>
                <c:pt idx="9352">
                  <c:v>0.192249</c:v>
                </c:pt>
                <c:pt idx="9353">
                  <c:v>0.202982</c:v>
                </c:pt>
                <c:pt idx="9354">
                  <c:v>0.19500899999999999</c:v>
                </c:pt>
                <c:pt idx="9355">
                  <c:v>0.184225</c:v>
                </c:pt>
                <c:pt idx="9356">
                  <c:v>0.20782599999999998</c:v>
                </c:pt>
                <c:pt idx="9357">
                  <c:v>0.20985799999999999</c:v>
                </c:pt>
                <c:pt idx="9358">
                  <c:v>0.215277</c:v>
                </c:pt>
                <c:pt idx="9359">
                  <c:v>0.215423</c:v>
                </c:pt>
                <c:pt idx="9360">
                  <c:v>0.20418000000000003</c:v>
                </c:pt>
                <c:pt idx="9361">
                  <c:v>0.202877</c:v>
                </c:pt>
                <c:pt idx="9362">
                  <c:v>0.18553899999999998</c:v>
                </c:pt>
                <c:pt idx="9363">
                  <c:v>0.17366399999999999</c:v>
                </c:pt>
                <c:pt idx="9364">
                  <c:v>0.17194799999999999</c:v>
                </c:pt>
                <c:pt idx="9365">
                  <c:v>0.16883399999999998</c:v>
                </c:pt>
                <c:pt idx="9366">
                  <c:v>0.147012</c:v>
                </c:pt>
                <c:pt idx="9367">
                  <c:v>0.12859699999999999</c:v>
                </c:pt>
                <c:pt idx="9368">
                  <c:v>0.112277</c:v>
                </c:pt>
                <c:pt idx="9369">
                  <c:v>9.583499999999999E-2</c:v>
                </c:pt>
                <c:pt idx="9370">
                  <c:v>8.8801999999999992E-2</c:v>
                </c:pt>
                <c:pt idx="9371">
                  <c:v>0.19320599999999999</c:v>
                </c:pt>
                <c:pt idx="9372">
                  <c:v>0.21557000000000001</c:v>
                </c:pt>
                <c:pt idx="9373">
                  <c:v>0.23272399999999999</c:v>
                </c:pt>
                <c:pt idx="9374">
                  <c:v>0.26510400000000001</c:v>
                </c:pt>
                <c:pt idx="9375">
                  <c:v>0.27133399999999996</c:v>
                </c:pt>
                <c:pt idx="9376">
                  <c:v>0.28422199999999997</c:v>
                </c:pt>
                <c:pt idx="9377">
                  <c:v>0.29475299999999999</c:v>
                </c:pt>
                <c:pt idx="9378">
                  <c:v>0.308027</c:v>
                </c:pt>
                <c:pt idx="9379">
                  <c:v>0.302203</c:v>
                </c:pt>
                <c:pt idx="9380">
                  <c:v>0.28789000000000003</c:v>
                </c:pt>
                <c:pt idx="9381">
                  <c:v>0.28444199999999997</c:v>
                </c:pt>
                <c:pt idx="9382">
                  <c:v>0.283248</c:v>
                </c:pt>
                <c:pt idx="9383">
                  <c:v>0.284298</c:v>
                </c:pt>
                <c:pt idx="9384">
                  <c:v>0.28325800000000001</c:v>
                </c:pt>
                <c:pt idx="9385">
                  <c:v>0.27842</c:v>
                </c:pt>
                <c:pt idx="9386">
                  <c:v>0.26913700000000002</c:v>
                </c:pt>
                <c:pt idx="9387">
                  <c:v>0.25193199999999999</c:v>
                </c:pt>
                <c:pt idx="9388">
                  <c:v>0.248639</c:v>
                </c:pt>
                <c:pt idx="9389">
                  <c:v>0.23879699999999998</c:v>
                </c:pt>
                <c:pt idx="9390">
                  <c:v>0.22054799999999999</c:v>
                </c:pt>
                <c:pt idx="9391">
                  <c:v>0.201379</c:v>
                </c:pt>
                <c:pt idx="9392">
                  <c:v>0.18152299999999999</c:v>
                </c:pt>
                <c:pt idx="9393">
                  <c:v>0.20178199999999999</c:v>
                </c:pt>
                <c:pt idx="9394">
                  <c:v>0.18462699999999999</c:v>
                </c:pt>
                <c:pt idx="9395">
                  <c:v>0.18512599999999999</c:v>
                </c:pt>
                <c:pt idx="9396">
                  <c:v>0.21538199999999999</c:v>
                </c:pt>
                <c:pt idx="9397">
                  <c:v>0.23490799999999998</c:v>
                </c:pt>
                <c:pt idx="9398">
                  <c:v>0.24712000000000003</c:v>
                </c:pt>
                <c:pt idx="9399">
                  <c:v>0.24724399999999999</c:v>
                </c:pt>
                <c:pt idx="9400">
                  <c:v>0.23902899999999999</c:v>
                </c:pt>
                <c:pt idx="9401">
                  <c:v>0.23926899999999998</c:v>
                </c:pt>
                <c:pt idx="9402">
                  <c:v>0.26588699999999998</c:v>
                </c:pt>
                <c:pt idx="9403">
                  <c:v>0.262382</c:v>
                </c:pt>
                <c:pt idx="9404">
                  <c:v>0.25334000000000001</c:v>
                </c:pt>
                <c:pt idx="9405">
                  <c:v>0.27806900000000001</c:v>
                </c:pt>
                <c:pt idx="9406">
                  <c:v>0.274503</c:v>
                </c:pt>
                <c:pt idx="9407">
                  <c:v>0.26351199999999997</c:v>
                </c:pt>
                <c:pt idx="9408">
                  <c:v>0.25914899999999996</c:v>
                </c:pt>
                <c:pt idx="9409">
                  <c:v>0.26064399999999999</c:v>
                </c:pt>
                <c:pt idx="9410">
                  <c:v>0.25690099999999999</c:v>
                </c:pt>
                <c:pt idx="9411">
                  <c:v>0.26073799999999997</c:v>
                </c:pt>
                <c:pt idx="9412">
                  <c:v>0.25025000000000003</c:v>
                </c:pt>
                <c:pt idx="9413">
                  <c:v>0.24180699999999999</c:v>
                </c:pt>
                <c:pt idx="9414">
                  <c:v>0.25032100000000002</c:v>
                </c:pt>
                <c:pt idx="9415">
                  <c:v>0.25689600000000001</c:v>
                </c:pt>
                <c:pt idx="9416">
                  <c:v>0.27374199999999999</c:v>
                </c:pt>
                <c:pt idx="9417">
                  <c:v>0.281804</c:v>
                </c:pt>
                <c:pt idx="9418">
                  <c:v>0.32189499999999999</c:v>
                </c:pt>
                <c:pt idx="9419">
                  <c:v>0.33588799999999996</c:v>
                </c:pt>
                <c:pt idx="9420">
                  <c:v>0.30265399999999998</c:v>
                </c:pt>
                <c:pt idx="9421">
                  <c:v>0.34780899999999998</c:v>
                </c:pt>
                <c:pt idx="9422">
                  <c:v>0.358018</c:v>
                </c:pt>
                <c:pt idx="9423">
                  <c:v>0.36712499999999998</c:v>
                </c:pt>
                <c:pt idx="9424">
                  <c:v>0.35591200000000001</c:v>
                </c:pt>
                <c:pt idx="9425">
                  <c:v>0.33762500000000001</c:v>
                </c:pt>
                <c:pt idx="9426">
                  <c:v>0.32072600000000001</c:v>
                </c:pt>
                <c:pt idx="9427">
                  <c:v>0.30922299999999997</c:v>
                </c:pt>
                <c:pt idx="9428">
                  <c:v>0.31530399999999997</c:v>
                </c:pt>
                <c:pt idx="9429">
                  <c:v>0.30845</c:v>
                </c:pt>
                <c:pt idx="9430">
                  <c:v>0.31086799999999998</c:v>
                </c:pt>
                <c:pt idx="9431">
                  <c:v>0.29402299999999998</c:v>
                </c:pt>
                <c:pt idx="9432">
                  <c:v>0.28452000000000005</c:v>
                </c:pt>
                <c:pt idx="9433">
                  <c:v>0.29868499999999998</c:v>
                </c:pt>
                <c:pt idx="9434">
                  <c:v>0.30924799999999997</c:v>
                </c:pt>
                <c:pt idx="9435">
                  <c:v>0.324268</c:v>
                </c:pt>
                <c:pt idx="9436">
                  <c:v>0.31123000000000001</c:v>
                </c:pt>
                <c:pt idx="9437">
                  <c:v>0.305784</c:v>
                </c:pt>
                <c:pt idx="9438">
                  <c:v>0.303172</c:v>
                </c:pt>
                <c:pt idx="9439">
                  <c:v>0.29907</c:v>
                </c:pt>
                <c:pt idx="9440">
                  <c:v>0.294296</c:v>
                </c:pt>
                <c:pt idx="9441">
                  <c:v>0.30495299999999997</c:v>
                </c:pt>
                <c:pt idx="9442">
                  <c:v>0.324963</c:v>
                </c:pt>
                <c:pt idx="9443">
                  <c:v>0.323019</c:v>
                </c:pt>
                <c:pt idx="9444">
                  <c:v>0.31805499999999998</c:v>
                </c:pt>
                <c:pt idx="9445">
                  <c:v>0.31450600000000001</c:v>
                </c:pt>
                <c:pt idx="9446">
                  <c:v>0.32642099999999996</c:v>
                </c:pt>
                <c:pt idx="9447">
                  <c:v>0.31634299999999999</c:v>
                </c:pt>
                <c:pt idx="9448">
                  <c:v>0.29723499999999997</c:v>
                </c:pt>
                <c:pt idx="9449">
                  <c:v>0.28261399999999998</c:v>
                </c:pt>
                <c:pt idx="9450">
                  <c:v>0.25975100000000001</c:v>
                </c:pt>
                <c:pt idx="9451">
                  <c:v>0.25507099999999999</c:v>
                </c:pt>
                <c:pt idx="9452">
                  <c:v>0.23242000000000002</c:v>
                </c:pt>
                <c:pt idx="9453">
                  <c:v>0.213924</c:v>
                </c:pt>
                <c:pt idx="9454">
                  <c:v>0.20316000000000001</c:v>
                </c:pt>
                <c:pt idx="9455">
                  <c:v>0.20280699999999999</c:v>
                </c:pt>
                <c:pt idx="9456">
                  <c:v>0.19911299999999998</c:v>
                </c:pt>
                <c:pt idx="9457">
                  <c:v>0.19685799999999998</c:v>
                </c:pt>
                <c:pt idx="9458">
                  <c:v>0.188388</c:v>
                </c:pt>
                <c:pt idx="9459">
                  <c:v>0.19440299999999999</c:v>
                </c:pt>
                <c:pt idx="9460">
                  <c:v>0.19178299999999998</c:v>
                </c:pt>
                <c:pt idx="9461">
                  <c:v>0.18934599999999999</c:v>
                </c:pt>
                <c:pt idx="9462">
                  <c:v>0.19706399999999999</c:v>
                </c:pt>
                <c:pt idx="9463">
                  <c:v>0.196882</c:v>
                </c:pt>
                <c:pt idx="9464">
                  <c:v>0.185056</c:v>
                </c:pt>
                <c:pt idx="9465">
                  <c:v>0.18907499999999999</c:v>
                </c:pt>
                <c:pt idx="9466">
                  <c:v>0.18867399999999998</c:v>
                </c:pt>
                <c:pt idx="9467">
                  <c:v>0.178068</c:v>
                </c:pt>
                <c:pt idx="9468">
                  <c:v>0.16902399999999998</c:v>
                </c:pt>
                <c:pt idx="9469">
                  <c:v>0.16723000000000002</c:v>
                </c:pt>
                <c:pt idx="9470">
                  <c:v>0.159945</c:v>
                </c:pt>
                <c:pt idx="9471">
                  <c:v>0.15070699999999998</c:v>
                </c:pt>
                <c:pt idx="9472">
                  <c:v>0.16459599999999999</c:v>
                </c:pt>
                <c:pt idx="9473">
                  <c:v>0.17577099999999998</c:v>
                </c:pt>
                <c:pt idx="9474">
                  <c:v>0.17708199999999999</c:v>
                </c:pt>
                <c:pt idx="9475">
                  <c:v>0.17738699999999999</c:v>
                </c:pt>
                <c:pt idx="9476">
                  <c:v>0.18784000000000001</c:v>
                </c:pt>
                <c:pt idx="9477">
                  <c:v>0.220719</c:v>
                </c:pt>
                <c:pt idx="9478">
                  <c:v>0.217142</c:v>
                </c:pt>
                <c:pt idx="9479">
                  <c:v>0.25869500000000001</c:v>
                </c:pt>
                <c:pt idx="9480">
                  <c:v>0.263243</c:v>
                </c:pt>
                <c:pt idx="9481">
                  <c:v>0.26197199999999998</c:v>
                </c:pt>
                <c:pt idx="9482">
                  <c:v>0.26001000000000002</c:v>
                </c:pt>
                <c:pt idx="9483">
                  <c:v>0.25241399999999997</c:v>
                </c:pt>
                <c:pt idx="9484">
                  <c:v>0.24759199999999998</c:v>
                </c:pt>
                <c:pt idx="9485">
                  <c:v>0.235485</c:v>
                </c:pt>
                <c:pt idx="9486">
                  <c:v>0.22459499999999999</c:v>
                </c:pt>
                <c:pt idx="9487">
                  <c:v>0.206204</c:v>
                </c:pt>
                <c:pt idx="9488">
                  <c:v>0.18546699999999999</c:v>
                </c:pt>
                <c:pt idx="9489">
                  <c:v>0.16731399999999999</c:v>
                </c:pt>
                <c:pt idx="9490">
                  <c:v>0.164352</c:v>
                </c:pt>
                <c:pt idx="9491">
                  <c:v>0.15279299999999998</c:v>
                </c:pt>
                <c:pt idx="9492">
                  <c:v>0.14887799999999998</c:v>
                </c:pt>
                <c:pt idx="9493">
                  <c:v>0.150782</c:v>
                </c:pt>
                <c:pt idx="9494">
                  <c:v>0.16802799999999998</c:v>
                </c:pt>
                <c:pt idx="9495">
                  <c:v>0.176286</c:v>
                </c:pt>
                <c:pt idx="9496">
                  <c:v>0.178317</c:v>
                </c:pt>
                <c:pt idx="9497">
                  <c:v>0.16809399999999999</c:v>
                </c:pt>
                <c:pt idx="9498">
                  <c:v>0.16350499999999998</c:v>
                </c:pt>
                <c:pt idx="9499">
                  <c:v>0.168652</c:v>
                </c:pt>
                <c:pt idx="9500">
                  <c:v>0.166742</c:v>
                </c:pt>
                <c:pt idx="9501">
                  <c:v>0.161213</c:v>
                </c:pt>
                <c:pt idx="9502">
                  <c:v>0.143761</c:v>
                </c:pt>
                <c:pt idx="9503">
                  <c:v>0.155417</c:v>
                </c:pt>
                <c:pt idx="9504">
                  <c:v>0.15720499999999998</c:v>
                </c:pt>
                <c:pt idx="9505">
                  <c:v>0.15814</c:v>
                </c:pt>
                <c:pt idx="9506">
                  <c:v>0.159223</c:v>
                </c:pt>
                <c:pt idx="9507">
                  <c:v>0.195357</c:v>
                </c:pt>
                <c:pt idx="9508">
                  <c:v>0.21562399999999998</c:v>
                </c:pt>
                <c:pt idx="9509">
                  <c:v>0.22781499999999999</c:v>
                </c:pt>
                <c:pt idx="9510">
                  <c:v>0.23205899999999999</c:v>
                </c:pt>
                <c:pt idx="9511">
                  <c:v>0.25329299999999999</c:v>
                </c:pt>
                <c:pt idx="9512">
                  <c:v>0.25375199999999998</c:v>
                </c:pt>
                <c:pt idx="9513">
                  <c:v>0.26919299999999996</c:v>
                </c:pt>
                <c:pt idx="9514">
                  <c:v>0.262905</c:v>
                </c:pt>
                <c:pt idx="9515">
                  <c:v>0.267791</c:v>
                </c:pt>
                <c:pt idx="9516">
                  <c:v>0.28273000000000004</c:v>
                </c:pt>
                <c:pt idx="9517">
                  <c:v>0.36507200000000001</c:v>
                </c:pt>
                <c:pt idx="9518">
                  <c:v>0.42268000000000006</c:v>
                </c:pt>
                <c:pt idx="9519">
                  <c:v>0.452963</c:v>
                </c:pt>
                <c:pt idx="9520">
                  <c:v>0.46783799999999998</c:v>
                </c:pt>
                <c:pt idx="9521">
                  <c:v>0.47684599999999999</c:v>
                </c:pt>
                <c:pt idx="9522">
                  <c:v>0.47076199999999996</c:v>
                </c:pt>
                <c:pt idx="9523">
                  <c:v>0.46307399999999999</c:v>
                </c:pt>
                <c:pt idx="9524">
                  <c:v>0.47063099999999997</c:v>
                </c:pt>
                <c:pt idx="9525">
                  <c:v>0.46354399999999996</c:v>
                </c:pt>
                <c:pt idx="9526">
                  <c:v>0.45120699999999997</c:v>
                </c:pt>
                <c:pt idx="9527">
                  <c:v>0.43467799999999995</c:v>
                </c:pt>
                <c:pt idx="9528">
                  <c:v>0.41870499999999999</c:v>
                </c:pt>
                <c:pt idx="9529">
                  <c:v>0.41409699999999999</c:v>
                </c:pt>
                <c:pt idx="9530">
                  <c:v>0.40077799999999997</c:v>
                </c:pt>
                <c:pt idx="9531">
                  <c:v>0.38878099999999999</c:v>
                </c:pt>
                <c:pt idx="9532">
                  <c:v>0.38411099999999998</c:v>
                </c:pt>
                <c:pt idx="9533">
                  <c:v>0.37052299999999999</c:v>
                </c:pt>
                <c:pt idx="9534">
                  <c:v>0.33912799999999999</c:v>
                </c:pt>
                <c:pt idx="9535">
                  <c:v>0.34862699999999996</c:v>
                </c:pt>
                <c:pt idx="9536">
                  <c:v>0.33554799999999996</c:v>
                </c:pt>
                <c:pt idx="9537">
                  <c:v>0.322523</c:v>
                </c:pt>
                <c:pt idx="9538">
                  <c:v>0.30875599999999997</c:v>
                </c:pt>
                <c:pt idx="9539">
                  <c:v>0.29410199999999997</c:v>
                </c:pt>
                <c:pt idx="9540">
                  <c:v>0.29841799999999996</c:v>
                </c:pt>
                <c:pt idx="9541">
                  <c:v>0.28739399999999998</c:v>
                </c:pt>
                <c:pt idx="9542">
                  <c:v>0.278914</c:v>
                </c:pt>
                <c:pt idx="9543">
                  <c:v>0.26708899999999997</c:v>
                </c:pt>
                <c:pt idx="9544">
                  <c:v>0.29067100000000001</c:v>
                </c:pt>
                <c:pt idx="9545">
                  <c:v>0.27665400000000001</c:v>
                </c:pt>
                <c:pt idx="9546">
                  <c:v>0.29347299999999998</c:v>
                </c:pt>
                <c:pt idx="9547">
                  <c:v>0.29328100000000001</c:v>
                </c:pt>
                <c:pt idx="9548">
                  <c:v>0.28754199999999996</c:v>
                </c:pt>
                <c:pt idx="9549">
                  <c:v>0.28304000000000001</c:v>
                </c:pt>
                <c:pt idx="9550">
                  <c:v>0.269596</c:v>
                </c:pt>
                <c:pt idx="9551">
                  <c:v>0.25538499999999997</c:v>
                </c:pt>
                <c:pt idx="9552">
                  <c:v>0.24118899999999999</c:v>
                </c:pt>
                <c:pt idx="9553">
                  <c:v>0.22844699999999998</c:v>
                </c:pt>
                <c:pt idx="9554">
                  <c:v>0.21260099999999998</c:v>
                </c:pt>
                <c:pt idx="9555">
                  <c:v>0.205926</c:v>
                </c:pt>
                <c:pt idx="9556">
                  <c:v>0.19261699999999998</c:v>
                </c:pt>
                <c:pt idx="9557">
                  <c:v>0.19225699999999998</c:v>
                </c:pt>
                <c:pt idx="9558">
                  <c:v>0.18917899999999999</c:v>
                </c:pt>
                <c:pt idx="9559">
                  <c:v>0.18786899999999998</c:v>
                </c:pt>
                <c:pt idx="9560">
                  <c:v>0.18138799999999999</c:v>
                </c:pt>
                <c:pt idx="9561">
                  <c:v>0.17483899999999999</c:v>
                </c:pt>
                <c:pt idx="9562">
                  <c:v>0.15968000000000002</c:v>
                </c:pt>
                <c:pt idx="9563">
                  <c:v>0.15399399999999999</c:v>
                </c:pt>
                <c:pt idx="9564">
                  <c:v>0.14940599999999998</c:v>
                </c:pt>
                <c:pt idx="9565">
                  <c:v>0.14641799999999999</c:v>
                </c:pt>
                <c:pt idx="9566">
                  <c:v>0.147176</c:v>
                </c:pt>
                <c:pt idx="9567">
                  <c:v>0.13526299999999999</c:v>
                </c:pt>
                <c:pt idx="9568">
                  <c:v>0.124998</c:v>
                </c:pt>
                <c:pt idx="9569">
                  <c:v>0.117726</c:v>
                </c:pt>
                <c:pt idx="9570">
                  <c:v>0.12301899999999999</c:v>
                </c:pt>
                <c:pt idx="9571">
                  <c:v>0.12509000000000001</c:v>
                </c:pt>
                <c:pt idx="9572">
                  <c:v>0.11381899999999999</c:v>
                </c:pt>
                <c:pt idx="9573">
                  <c:v>0.117824</c:v>
                </c:pt>
                <c:pt idx="9574">
                  <c:v>0.139597</c:v>
                </c:pt>
                <c:pt idx="9575">
                  <c:v>0.13910699999999998</c:v>
                </c:pt>
                <c:pt idx="9576">
                  <c:v>0.13378699999999999</c:v>
                </c:pt>
                <c:pt idx="9577">
                  <c:v>0.14247199999999999</c:v>
                </c:pt>
                <c:pt idx="9578">
                  <c:v>0.14183799999999999</c:v>
                </c:pt>
                <c:pt idx="9579">
                  <c:v>0.14382799999999998</c:v>
                </c:pt>
                <c:pt idx="9580">
                  <c:v>0.13337000000000002</c:v>
                </c:pt>
                <c:pt idx="9581">
                  <c:v>0.16238000000000002</c:v>
                </c:pt>
                <c:pt idx="9582">
                  <c:v>0.18476699999999999</c:v>
                </c:pt>
                <c:pt idx="9583">
                  <c:v>0.20463099999999998</c:v>
                </c:pt>
                <c:pt idx="9584">
                  <c:v>0.21129399999999998</c:v>
                </c:pt>
                <c:pt idx="9585">
                  <c:v>0.20902699999999999</c:v>
                </c:pt>
                <c:pt idx="9586">
                  <c:v>0.20266699999999999</c:v>
                </c:pt>
                <c:pt idx="9587">
                  <c:v>0.19506000000000001</c:v>
                </c:pt>
                <c:pt idx="9588">
                  <c:v>0.193276</c:v>
                </c:pt>
                <c:pt idx="9589">
                  <c:v>0.176653</c:v>
                </c:pt>
                <c:pt idx="9590">
                  <c:v>0.180391</c:v>
                </c:pt>
                <c:pt idx="9591">
                  <c:v>0.17312900000000001</c:v>
                </c:pt>
                <c:pt idx="9592">
                  <c:v>0.175229</c:v>
                </c:pt>
                <c:pt idx="9593">
                  <c:v>0.17400499999999999</c:v>
                </c:pt>
                <c:pt idx="9594">
                  <c:v>0.16159299999999999</c:v>
                </c:pt>
                <c:pt idx="9595">
                  <c:v>0.149169</c:v>
                </c:pt>
                <c:pt idx="9596">
                  <c:v>0.15717499999999998</c:v>
                </c:pt>
                <c:pt idx="9597">
                  <c:v>0.15979099999999999</c:v>
                </c:pt>
                <c:pt idx="9598">
                  <c:v>0.164774</c:v>
                </c:pt>
                <c:pt idx="9599">
                  <c:v>0.17994399999999999</c:v>
                </c:pt>
                <c:pt idx="9600">
                  <c:v>0.17610599999999998</c:v>
                </c:pt>
                <c:pt idx="9601">
                  <c:v>0.17308299999999999</c:v>
                </c:pt>
                <c:pt idx="9602">
                  <c:v>0.15448499999999998</c:v>
                </c:pt>
                <c:pt idx="9603">
                  <c:v>0.148313</c:v>
                </c:pt>
                <c:pt idx="9604">
                  <c:v>0.14427699999999999</c:v>
                </c:pt>
                <c:pt idx="9605">
                  <c:v>0.14347399999999999</c:v>
                </c:pt>
                <c:pt idx="9606">
                  <c:v>0.145536</c:v>
                </c:pt>
                <c:pt idx="9607">
                  <c:v>0.14207699999999998</c:v>
                </c:pt>
                <c:pt idx="9608">
                  <c:v>0.14999699999999999</c:v>
                </c:pt>
                <c:pt idx="9609">
                  <c:v>0.14553000000000002</c:v>
                </c:pt>
                <c:pt idx="9610">
                  <c:v>0.15546099999999999</c:v>
                </c:pt>
                <c:pt idx="9611">
                  <c:v>0.17172499999999999</c:v>
                </c:pt>
                <c:pt idx="9612">
                  <c:v>0.17447799999999999</c:v>
                </c:pt>
                <c:pt idx="9613">
                  <c:v>0.16248099999999999</c:v>
                </c:pt>
                <c:pt idx="9614">
                  <c:v>0.16096099999999999</c:v>
                </c:pt>
                <c:pt idx="9615">
                  <c:v>0.163191</c:v>
                </c:pt>
                <c:pt idx="9616">
                  <c:v>0.17279899999999998</c:v>
                </c:pt>
                <c:pt idx="9617">
                  <c:v>0.176512</c:v>
                </c:pt>
                <c:pt idx="9618">
                  <c:v>0.16780299999999998</c:v>
                </c:pt>
                <c:pt idx="9619">
                  <c:v>0.172675</c:v>
                </c:pt>
                <c:pt idx="9620">
                  <c:v>0.17622699999999999</c:v>
                </c:pt>
                <c:pt idx="9621">
                  <c:v>0.17522599999999999</c:v>
                </c:pt>
                <c:pt idx="9622">
                  <c:v>0.17043899999999998</c:v>
                </c:pt>
                <c:pt idx="9623">
                  <c:v>0.16815000000000002</c:v>
                </c:pt>
                <c:pt idx="9624">
                  <c:v>0.17880299999999999</c:v>
                </c:pt>
                <c:pt idx="9625">
                  <c:v>0.176507</c:v>
                </c:pt>
                <c:pt idx="9626">
                  <c:v>0.16564099999999998</c:v>
                </c:pt>
                <c:pt idx="9627">
                  <c:v>0.16444300000000001</c:v>
                </c:pt>
                <c:pt idx="9628">
                  <c:v>0.168048</c:v>
                </c:pt>
                <c:pt idx="9629">
                  <c:v>0.161776</c:v>
                </c:pt>
                <c:pt idx="9630">
                  <c:v>0.16062699999999999</c:v>
                </c:pt>
                <c:pt idx="9631">
                  <c:v>0.153202</c:v>
                </c:pt>
                <c:pt idx="9632">
                  <c:v>0.17266699999999999</c:v>
                </c:pt>
                <c:pt idx="9633">
                  <c:v>0.165214</c:v>
                </c:pt>
                <c:pt idx="9634">
                  <c:v>0.17349099999999998</c:v>
                </c:pt>
                <c:pt idx="9635">
                  <c:v>0.17489399999999999</c:v>
                </c:pt>
                <c:pt idx="9636">
                  <c:v>0.17516699999999999</c:v>
                </c:pt>
                <c:pt idx="9637">
                  <c:v>0.18732699999999999</c:v>
                </c:pt>
                <c:pt idx="9638">
                  <c:v>0.19398299999999999</c:v>
                </c:pt>
                <c:pt idx="9639">
                  <c:v>0.19478799999999999</c:v>
                </c:pt>
                <c:pt idx="9640">
                  <c:v>0.20707</c:v>
                </c:pt>
                <c:pt idx="9641">
                  <c:v>0.207094</c:v>
                </c:pt>
                <c:pt idx="9642">
                  <c:v>0.20338399999999998</c:v>
                </c:pt>
                <c:pt idx="9643">
                  <c:v>0.20726899999999998</c:v>
                </c:pt>
                <c:pt idx="9644">
                  <c:v>0.200659</c:v>
                </c:pt>
                <c:pt idx="9645">
                  <c:v>0.19395799999999999</c:v>
                </c:pt>
                <c:pt idx="9646">
                  <c:v>0.18959799999999999</c:v>
                </c:pt>
                <c:pt idx="9647">
                  <c:v>0.17575099999999999</c:v>
                </c:pt>
                <c:pt idx="9648">
                  <c:v>0.16061699999999998</c:v>
                </c:pt>
                <c:pt idx="9649">
                  <c:v>0.14769299999999999</c:v>
                </c:pt>
                <c:pt idx="9650">
                  <c:v>0.13352600000000001</c:v>
                </c:pt>
                <c:pt idx="9651">
                  <c:v>0.125393</c:v>
                </c:pt>
                <c:pt idx="9652">
                  <c:v>0.11777899999999999</c:v>
                </c:pt>
                <c:pt idx="9653">
                  <c:v>0.10295599999999999</c:v>
                </c:pt>
                <c:pt idx="9654">
                  <c:v>0.106831</c:v>
                </c:pt>
                <c:pt idx="9655">
                  <c:v>0.10154299999999999</c:v>
                </c:pt>
                <c:pt idx="9656">
                  <c:v>9.9388999999999991E-2</c:v>
                </c:pt>
                <c:pt idx="9657">
                  <c:v>9.7998000000000002E-2</c:v>
                </c:pt>
                <c:pt idx="9658">
                  <c:v>9.9451999999999999E-2</c:v>
                </c:pt>
                <c:pt idx="9659">
                  <c:v>0.101132</c:v>
                </c:pt>
                <c:pt idx="9660">
                  <c:v>9.9592E-2</c:v>
                </c:pt>
                <c:pt idx="9661">
                  <c:v>0.10010000000000001</c:v>
                </c:pt>
                <c:pt idx="9662">
                  <c:v>9.2883999999999994E-2</c:v>
                </c:pt>
                <c:pt idx="9663">
                  <c:v>9.3394999999999992E-2</c:v>
                </c:pt>
                <c:pt idx="9664">
                  <c:v>0.10291399999999999</c:v>
                </c:pt>
                <c:pt idx="9665">
                  <c:v>0.103991</c:v>
                </c:pt>
                <c:pt idx="9666">
                  <c:v>0.103521</c:v>
                </c:pt>
                <c:pt idx="9667">
                  <c:v>0.10164000000000001</c:v>
                </c:pt>
                <c:pt idx="9668">
                  <c:v>0.104711</c:v>
                </c:pt>
                <c:pt idx="9669">
                  <c:v>0.100925</c:v>
                </c:pt>
                <c:pt idx="9670">
                  <c:v>0.10213699999999999</c:v>
                </c:pt>
                <c:pt idx="9671">
                  <c:v>0.100671</c:v>
                </c:pt>
                <c:pt idx="9672">
                  <c:v>0.10223299999999999</c:v>
                </c:pt>
                <c:pt idx="9673">
                  <c:v>0.104058</c:v>
                </c:pt>
                <c:pt idx="9674">
                  <c:v>0.106737</c:v>
                </c:pt>
                <c:pt idx="9675">
                  <c:v>0.111468</c:v>
                </c:pt>
                <c:pt idx="9676">
                  <c:v>0.122071</c:v>
                </c:pt>
                <c:pt idx="9677">
                  <c:v>0.12198099999999999</c:v>
                </c:pt>
                <c:pt idx="9678">
                  <c:v>0.13378299999999999</c:v>
                </c:pt>
                <c:pt idx="9679">
                  <c:v>0.13767000000000001</c:v>
                </c:pt>
                <c:pt idx="9680">
                  <c:v>0.14513799999999999</c:v>
                </c:pt>
                <c:pt idx="9681">
                  <c:v>0.132156</c:v>
                </c:pt>
                <c:pt idx="9682">
                  <c:v>0.12320299999999999</c:v>
                </c:pt>
                <c:pt idx="9683">
                  <c:v>0.11083599999999999</c:v>
                </c:pt>
                <c:pt idx="9684">
                  <c:v>0.10523199999999999</c:v>
                </c:pt>
                <c:pt idx="9685">
                  <c:v>9.8220000000000002E-2</c:v>
                </c:pt>
                <c:pt idx="9686">
                  <c:v>9.4080000000000011E-2</c:v>
                </c:pt>
                <c:pt idx="9687">
                  <c:v>9.1989000000000001E-2</c:v>
                </c:pt>
                <c:pt idx="9688">
                  <c:v>8.8146000000000002E-2</c:v>
                </c:pt>
                <c:pt idx="9689">
                  <c:v>8.0472000000000002E-2</c:v>
                </c:pt>
                <c:pt idx="9690">
                  <c:v>8.1047999999999995E-2</c:v>
                </c:pt>
                <c:pt idx="9691">
                  <c:v>8.2704E-2</c:v>
                </c:pt>
                <c:pt idx="9692">
                  <c:v>8.4007999999999999E-2</c:v>
                </c:pt>
                <c:pt idx="9693">
                  <c:v>8.1467999999999999E-2</c:v>
                </c:pt>
                <c:pt idx="9694">
                  <c:v>7.7700000000000005E-2</c:v>
                </c:pt>
                <c:pt idx="9695">
                  <c:v>8.0126000000000003E-2</c:v>
                </c:pt>
                <c:pt idx="9696">
                  <c:v>8.4028999999999993E-2</c:v>
                </c:pt>
                <c:pt idx="9697">
                  <c:v>8.2325999999999996E-2</c:v>
                </c:pt>
                <c:pt idx="9698">
                  <c:v>8.5660000000000014E-2</c:v>
                </c:pt>
                <c:pt idx="9699">
                  <c:v>8.8235999999999995E-2</c:v>
                </c:pt>
                <c:pt idx="9700">
                  <c:v>8.978499999999999E-2</c:v>
                </c:pt>
                <c:pt idx="9701">
                  <c:v>8.8856999999999992E-2</c:v>
                </c:pt>
                <c:pt idx="9702">
                  <c:v>8.9577999999999991E-2</c:v>
                </c:pt>
                <c:pt idx="9703">
                  <c:v>9.648000000000001E-2</c:v>
                </c:pt>
                <c:pt idx="9704">
                  <c:v>9.4476999999999992E-2</c:v>
                </c:pt>
                <c:pt idx="9705">
                  <c:v>8.5900000000000004E-2</c:v>
                </c:pt>
                <c:pt idx="9706">
                  <c:v>8.8360000000000008E-2</c:v>
                </c:pt>
                <c:pt idx="9707">
                  <c:v>8.4320999999999993E-2</c:v>
                </c:pt>
                <c:pt idx="9708">
                  <c:v>8.1633999999999998E-2</c:v>
                </c:pt>
                <c:pt idx="9709">
                  <c:v>6.9746000000000002E-2</c:v>
                </c:pt>
                <c:pt idx="9710">
                  <c:v>6.8610999999999991E-2</c:v>
                </c:pt>
                <c:pt idx="9711">
                  <c:v>6.2084E-2</c:v>
                </c:pt>
                <c:pt idx="9712">
                  <c:v>6.0710000000000007E-2</c:v>
                </c:pt>
                <c:pt idx="9713">
                  <c:v>5.3095999999999997E-2</c:v>
                </c:pt>
                <c:pt idx="9714">
                  <c:v>5.1004999999999995E-2</c:v>
                </c:pt>
                <c:pt idx="9715">
                  <c:v>5.1991999999999997E-2</c:v>
                </c:pt>
                <c:pt idx="9716">
                  <c:v>5.1204E-2</c:v>
                </c:pt>
                <c:pt idx="9717">
                  <c:v>5.3141999999999995E-2</c:v>
                </c:pt>
                <c:pt idx="9718">
                  <c:v>6.1820000000000007E-2</c:v>
                </c:pt>
                <c:pt idx="9719">
                  <c:v>7.0500000000000007E-2</c:v>
                </c:pt>
                <c:pt idx="9720">
                  <c:v>7.1360999999999994E-2</c:v>
                </c:pt>
                <c:pt idx="9721">
                  <c:v>7.1460999999999997E-2</c:v>
                </c:pt>
                <c:pt idx="9722">
                  <c:v>7.1206999999999993E-2</c:v>
                </c:pt>
                <c:pt idx="9723">
                  <c:v>6.4770000000000008E-2</c:v>
                </c:pt>
                <c:pt idx="9724">
                  <c:v>5.5603E-2</c:v>
                </c:pt>
                <c:pt idx="9725">
                  <c:v>5.6218999999999998E-2</c:v>
                </c:pt>
                <c:pt idx="9726">
                  <c:v>4.9855999999999998E-2</c:v>
                </c:pt>
                <c:pt idx="9727">
                  <c:v>5.0726999999999994E-2</c:v>
                </c:pt>
                <c:pt idx="9728">
                  <c:v>4.8974999999999998E-2</c:v>
                </c:pt>
                <c:pt idx="9729">
                  <c:v>4.3587999999999995E-2</c:v>
                </c:pt>
                <c:pt idx="9730">
                  <c:v>4.2390999999999998E-2</c:v>
                </c:pt>
                <c:pt idx="9731">
                  <c:v>4.1967999999999998E-2</c:v>
                </c:pt>
                <c:pt idx="9732">
                  <c:v>4.3635E-2</c:v>
                </c:pt>
                <c:pt idx="9733">
                  <c:v>4.1992999999999996E-2</c:v>
                </c:pt>
                <c:pt idx="9734">
                  <c:v>6.5083000000000002E-2</c:v>
                </c:pt>
                <c:pt idx="9735">
                  <c:v>7.6186999999999991E-2</c:v>
                </c:pt>
                <c:pt idx="9736">
                  <c:v>8.4644999999999998E-2</c:v>
                </c:pt>
                <c:pt idx="9737">
                  <c:v>8.552499999999999E-2</c:v>
                </c:pt>
                <c:pt idx="9738">
                  <c:v>8.401299999999999E-2</c:v>
                </c:pt>
                <c:pt idx="9739">
                  <c:v>8.1851999999999994E-2</c:v>
                </c:pt>
                <c:pt idx="9740">
                  <c:v>7.1284E-2</c:v>
                </c:pt>
                <c:pt idx="9741">
                  <c:v>7.510399999999999E-2</c:v>
                </c:pt>
                <c:pt idx="9742">
                  <c:v>7.4105999999999991E-2</c:v>
                </c:pt>
                <c:pt idx="9743">
                  <c:v>6.2224999999999996E-2</c:v>
                </c:pt>
                <c:pt idx="9744">
                  <c:v>5.6750999999999996E-2</c:v>
                </c:pt>
                <c:pt idx="9745">
                  <c:v>4.8812000000000001E-2</c:v>
                </c:pt>
                <c:pt idx="9746">
                  <c:v>3.9971E-2</c:v>
                </c:pt>
                <c:pt idx="9747">
                  <c:v>3.9391999999999996E-2</c:v>
                </c:pt>
                <c:pt idx="9748">
                  <c:v>3.6853999999999998E-2</c:v>
                </c:pt>
                <c:pt idx="9749">
                  <c:v>3.2601999999999999E-2</c:v>
                </c:pt>
                <c:pt idx="9750">
                  <c:v>4.2010000000000006E-2</c:v>
                </c:pt>
                <c:pt idx="9751">
                  <c:v>4.0507999999999995E-2</c:v>
                </c:pt>
                <c:pt idx="9752">
                  <c:v>4.1528999999999996E-2</c:v>
                </c:pt>
                <c:pt idx="9753">
                  <c:v>3.8445E-2</c:v>
                </c:pt>
                <c:pt idx="9754">
                  <c:v>3.1827000000000001E-2</c:v>
                </c:pt>
                <c:pt idx="9755">
                  <c:v>2.4768999999999999E-2</c:v>
                </c:pt>
                <c:pt idx="9756">
                  <c:v>1.9625E-2</c:v>
                </c:pt>
                <c:pt idx="9757">
                  <c:v>1.9455E-2</c:v>
                </c:pt>
                <c:pt idx="9758">
                  <c:v>1.7311999999999998E-2</c:v>
                </c:pt>
                <c:pt idx="9759">
                  <c:v>1.4993999999999999E-2</c:v>
                </c:pt>
                <c:pt idx="9760">
                  <c:v>1.1954999999999999E-2</c:v>
                </c:pt>
                <c:pt idx="9761">
                  <c:v>1.0187999999999999E-2</c:v>
                </c:pt>
                <c:pt idx="9762">
                  <c:v>9.1469999999999989E-3</c:v>
                </c:pt>
                <c:pt idx="9763">
                  <c:v>7.7100000000000007E-3</c:v>
                </c:pt>
                <c:pt idx="9764">
                  <c:v>5.0829999999999998E-3</c:v>
                </c:pt>
                <c:pt idx="9765">
                  <c:v>5.2759999999999994E-3</c:v>
                </c:pt>
                <c:pt idx="9766">
                  <c:v>5.091E-3</c:v>
                </c:pt>
                <c:pt idx="9767">
                  <c:v>1.1538E-2</c:v>
                </c:pt>
                <c:pt idx="9768">
                  <c:v>1.0491E-2</c:v>
                </c:pt>
                <c:pt idx="9769">
                  <c:v>1.2723999999999999E-2</c:v>
                </c:pt>
                <c:pt idx="9770">
                  <c:v>1.2515E-2</c:v>
                </c:pt>
                <c:pt idx="9771">
                  <c:v>7.0919999999999993E-3</c:v>
                </c:pt>
                <c:pt idx="9772">
                  <c:v>7.3349999999999995E-3</c:v>
                </c:pt>
                <c:pt idx="9773">
                  <c:v>7.7419999999999998E-3</c:v>
                </c:pt>
                <c:pt idx="9774">
                  <c:v>8.6500000000000014E-3</c:v>
                </c:pt>
                <c:pt idx="9775">
                  <c:v>9.4729999999999988E-3</c:v>
                </c:pt>
                <c:pt idx="9776">
                  <c:v>1.0496E-2</c:v>
                </c:pt>
                <c:pt idx="9777">
                  <c:v>9.8059999999999987E-3</c:v>
                </c:pt>
                <c:pt idx="9778">
                  <c:v>1.021E-2</c:v>
                </c:pt>
                <c:pt idx="9779">
                  <c:v>8.4639999999999993E-3</c:v>
                </c:pt>
                <c:pt idx="9780">
                  <c:v>9.4190000000000003E-3</c:v>
                </c:pt>
                <c:pt idx="9781">
                  <c:v>1.6975000000000001E-2</c:v>
                </c:pt>
                <c:pt idx="9782">
                  <c:v>1.7155999999999998E-2</c:v>
                </c:pt>
                <c:pt idx="9783">
                  <c:v>1.6756999999999998E-2</c:v>
                </c:pt>
                <c:pt idx="9784">
                  <c:v>1.5050000000000001E-2</c:v>
                </c:pt>
                <c:pt idx="9785">
                  <c:v>1.2601999999999999E-2</c:v>
                </c:pt>
                <c:pt idx="9786">
                  <c:v>1.4983E-2</c:v>
                </c:pt>
                <c:pt idx="9787">
                  <c:v>1.2518E-2</c:v>
                </c:pt>
                <c:pt idx="9788">
                  <c:v>1.2121E-2</c:v>
                </c:pt>
                <c:pt idx="9789">
                  <c:v>9.3089999999999996E-3</c:v>
                </c:pt>
                <c:pt idx="9790">
                  <c:v>1.2603999999999999E-2</c:v>
                </c:pt>
                <c:pt idx="9791">
                  <c:v>1.2307E-2</c:v>
                </c:pt>
                <c:pt idx="9792">
                  <c:v>1.1762E-2</c:v>
                </c:pt>
                <c:pt idx="9793">
                  <c:v>1.1443E-2</c:v>
                </c:pt>
                <c:pt idx="9794">
                  <c:v>9.4279999999999989E-3</c:v>
                </c:pt>
                <c:pt idx="9795">
                  <c:v>9.5350000000000001E-3</c:v>
                </c:pt>
                <c:pt idx="9796">
                  <c:v>8.2550000000000002E-3</c:v>
                </c:pt>
                <c:pt idx="9797">
                  <c:v>9.1339999999999998E-3</c:v>
                </c:pt>
                <c:pt idx="9798">
                  <c:v>7.9089999999999994E-3</c:v>
                </c:pt>
                <c:pt idx="9799">
                  <c:v>8.0020000000000004E-3</c:v>
                </c:pt>
                <c:pt idx="9800">
                  <c:v>7.1679999999999999E-3</c:v>
                </c:pt>
                <c:pt idx="9801">
                  <c:v>6.5439999999999995E-3</c:v>
                </c:pt>
                <c:pt idx="9802">
                  <c:v>5.2919999999999998E-3</c:v>
                </c:pt>
                <c:pt idx="9803">
                  <c:v>4.0479999999999995E-3</c:v>
                </c:pt>
                <c:pt idx="9804">
                  <c:v>4.7749999999999997E-3</c:v>
                </c:pt>
                <c:pt idx="9805">
                  <c:v>4.1400000000000005E-3</c:v>
                </c:pt>
                <c:pt idx="9806">
                  <c:v>4.797E-3</c:v>
                </c:pt>
                <c:pt idx="9807">
                  <c:v>4.287E-3</c:v>
                </c:pt>
                <c:pt idx="9808">
                  <c:v>4.4609999999999997E-3</c:v>
                </c:pt>
                <c:pt idx="9809">
                  <c:v>4.7190000000000001E-3</c:v>
                </c:pt>
                <c:pt idx="9810">
                  <c:v>6.966E-3</c:v>
                </c:pt>
                <c:pt idx="9811">
                  <c:v>7.8390000000000005E-3</c:v>
                </c:pt>
                <c:pt idx="9812">
                  <c:v>9.6229999999999996E-3</c:v>
                </c:pt>
                <c:pt idx="9813">
                  <c:v>1.0576E-2</c:v>
                </c:pt>
                <c:pt idx="9814">
                  <c:v>9.0100000000000006E-3</c:v>
                </c:pt>
                <c:pt idx="9815">
                  <c:v>7.8239999999999994E-3</c:v>
                </c:pt>
                <c:pt idx="9816">
                  <c:v>7.1739999999999998E-3</c:v>
                </c:pt>
                <c:pt idx="9817">
                  <c:v>6.476E-3</c:v>
                </c:pt>
                <c:pt idx="9818">
                  <c:v>5.9489999999999994E-3</c:v>
                </c:pt>
                <c:pt idx="9819">
                  <c:v>5.8109999999999993E-3</c:v>
                </c:pt>
                <c:pt idx="9820">
                  <c:v>4.4320000000000002E-3</c:v>
                </c:pt>
                <c:pt idx="9821">
                  <c:v>4.1830000000000001E-3</c:v>
                </c:pt>
                <c:pt idx="9822">
                  <c:v>1.8109999999999999E-3</c:v>
                </c:pt>
                <c:pt idx="9823">
                  <c:v>1.6609999999999999E-3</c:v>
                </c:pt>
                <c:pt idx="9824">
                  <c:v>3.2469999999999999E-3</c:v>
                </c:pt>
                <c:pt idx="9825">
                  <c:v>3.7819999999999998E-3</c:v>
                </c:pt>
                <c:pt idx="9826">
                  <c:v>3.1459999999999999E-3</c:v>
                </c:pt>
                <c:pt idx="9827">
                  <c:v>2.3839999999999998E-3</c:v>
                </c:pt>
                <c:pt idx="9828">
                  <c:v>2.0100000000000001E-3</c:v>
                </c:pt>
                <c:pt idx="9829">
                  <c:v>2.483E-3</c:v>
                </c:pt>
                <c:pt idx="9830">
                  <c:v>2.062E-3</c:v>
                </c:pt>
                <c:pt idx="9831">
                  <c:v>1.7729999999999998E-3</c:v>
                </c:pt>
                <c:pt idx="9832">
                  <c:v>1.9249999999999998E-3</c:v>
                </c:pt>
                <c:pt idx="9833">
                  <c:v>3.1779999999999998E-3</c:v>
                </c:pt>
                <c:pt idx="9834">
                  <c:v>7.3130000000000001E-3</c:v>
                </c:pt>
                <c:pt idx="9835">
                  <c:v>7.0979999999999993E-3</c:v>
                </c:pt>
                <c:pt idx="9836">
                  <c:v>9.467999999999999E-3</c:v>
                </c:pt>
                <c:pt idx="9837">
                  <c:v>1.0933999999999999E-2</c:v>
                </c:pt>
                <c:pt idx="9838">
                  <c:v>1.0733999999999999E-2</c:v>
                </c:pt>
                <c:pt idx="9839">
                  <c:v>1.0175999999999999E-2</c:v>
                </c:pt>
                <c:pt idx="9840">
                  <c:v>8.2449999999999989E-3</c:v>
                </c:pt>
                <c:pt idx="9841">
                  <c:v>7.9249999999999998E-3</c:v>
                </c:pt>
                <c:pt idx="9842">
                  <c:v>9.6869999999999994E-3</c:v>
                </c:pt>
                <c:pt idx="9843">
                  <c:v>6.045E-3</c:v>
                </c:pt>
                <c:pt idx="9844">
                  <c:v>6.8119999999999995E-3</c:v>
                </c:pt>
                <c:pt idx="9845">
                  <c:v>5.3790000000000001E-3</c:v>
                </c:pt>
                <c:pt idx="9846">
                  <c:v>6.8079999999999998E-3</c:v>
                </c:pt>
                <c:pt idx="9847">
                  <c:v>8.8839999999999995E-3</c:v>
                </c:pt>
                <c:pt idx="9848">
                  <c:v>8.7790000000000003E-3</c:v>
                </c:pt>
                <c:pt idx="9849">
                  <c:v>1.1405999999999999E-2</c:v>
                </c:pt>
                <c:pt idx="9850">
                  <c:v>1.0326999999999999E-2</c:v>
                </c:pt>
                <c:pt idx="9851">
                  <c:v>1.2624999999999999E-2</c:v>
                </c:pt>
                <c:pt idx="9852">
                  <c:v>1.3406999999999999E-2</c:v>
                </c:pt>
                <c:pt idx="9853">
                  <c:v>1.5775999999999998E-2</c:v>
                </c:pt>
                <c:pt idx="9854">
                  <c:v>1.4468E-2</c:v>
                </c:pt>
                <c:pt idx="9855">
                  <c:v>1.3963999999999999E-2</c:v>
                </c:pt>
                <c:pt idx="9856">
                  <c:v>1.3481999999999999E-2</c:v>
                </c:pt>
                <c:pt idx="9857">
                  <c:v>1.0307999999999999E-2</c:v>
                </c:pt>
                <c:pt idx="9858">
                  <c:v>8.2170000000000003E-3</c:v>
                </c:pt>
                <c:pt idx="9859">
                  <c:v>7.1259999999999995E-3</c:v>
                </c:pt>
                <c:pt idx="9860">
                  <c:v>4.1789999999999996E-3</c:v>
                </c:pt>
                <c:pt idx="9861">
                  <c:v>5.1050000000000002E-3</c:v>
                </c:pt>
                <c:pt idx="9862">
                  <c:v>4.6569999999999997E-3</c:v>
                </c:pt>
                <c:pt idx="9863">
                  <c:v>4.3169999999999997E-3</c:v>
                </c:pt>
                <c:pt idx="9864">
                  <c:v>4.4879999999999998E-3</c:v>
                </c:pt>
                <c:pt idx="9865">
                  <c:v>4.4469999999999996E-3</c:v>
                </c:pt>
                <c:pt idx="9866">
                  <c:v>7.6800000000000011E-3</c:v>
                </c:pt>
                <c:pt idx="9867">
                  <c:v>9.7400000000000004E-3</c:v>
                </c:pt>
                <c:pt idx="9868">
                  <c:v>9.5329999999999998E-3</c:v>
                </c:pt>
                <c:pt idx="9869">
                  <c:v>9.3500000000000007E-3</c:v>
                </c:pt>
                <c:pt idx="9870">
                  <c:v>7.9600000000000001E-3</c:v>
                </c:pt>
                <c:pt idx="9871">
                  <c:v>9.7889999999999991E-3</c:v>
                </c:pt>
                <c:pt idx="9872">
                  <c:v>8.3389999999999992E-3</c:v>
                </c:pt>
                <c:pt idx="9873">
                  <c:v>7.835E-3</c:v>
                </c:pt>
                <c:pt idx="9874">
                  <c:v>6.7589999999999994E-3</c:v>
                </c:pt>
                <c:pt idx="9875">
                  <c:v>8.4169999999999991E-3</c:v>
                </c:pt>
                <c:pt idx="9876">
                  <c:v>3.5049999999999999E-3</c:v>
                </c:pt>
                <c:pt idx="9877">
                  <c:v>3.9449999999999997E-3</c:v>
                </c:pt>
                <c:pt idx="9878">
                  <c:v>4.3730000000000002E-3</c:v>
                </c:pt>
                <c:pt idx="9879">
                  <c:v>2.2329999999999997E-3</c:v>
                </c:pt>
                <c:pt idx="9880">
                  <c:v>2.3010000000000001E-3</c:v>
                </c:pt>
                <c:pt idx="9881">
                  <c:v>2.7780000000000001E-3</c:v>
                </c:pt>
                <c:pt idx="9882">
                  <c:v>2.323E-3</c:v>
                </c:pt>
                <c:pt idx="9883">
                  <c:v>3.2549999999999996E-3</c:v>
                </c:pt>
                <c:pt idx="9884">
                  <c:v>3.5000000000000001E-3</c:v>
                </c:pt>
                <c:pt idx="9885">
                  <c:v>2.4380000000000001E-3</c:v>
                </c:pt>
                <c:pt idx="9886">
                  <c:v>2.9200000000000003E-3</c:v>
                </c:pt>
                <c:pt idx="9887">
                  <c:v>1.426E-3</c:v>
                </c:pt>
                <c:pt idx="9888">
                  <c:v>9.3000000000000005E-4</c:v>
                </c:pt>
                <c:pt idx="9889">
                  <c:v>1.578E-3</c:v>
                </c:pt>
                <c:pt idx="9890">
                  <c:v>1.139E-3</c:v>
                </c:pt>
                <c:pt idx="9891">
                  <c:v>1.0559999999999999E-3</c:v>
                </c:pt>
                <c:pt idx="9892">
                  <c:v>3.4770000000000001E-3</c:v>
                </c:pt>
                <c:pt idx="9893">
                  <c:v>4.2750000000000002E-3</c:v>
                </c:pt>
                <c:pt idx="9894">
                  <c:v>3.4879999999999998E-3</c:v>
                </c:pt>
                <c:pt idx="9895">
                  <c:v>3.568E-3</c:v>
                </c:pt>
                <c:pt idx="9896">
                  <c:v>2.5919999999999997E-3</c:v>
                </c:pt>
                <c:pt idx="9897">
                  <c:v>2.6489999999999999E-3</c:v>
                </c:pt>
                <c:pt idx="9898">
                  <c:v>2.8379999999999998E-3</c:v>
                </c:pt>
                <c:pt idx="9899">
                  <c:v>2.9059999999999997E-3</c:v>
                </c:pt>
                <c:pt idx="9900">
                  <c:v>1.843E-3</c:v>
                </c:pt>
                <c:pt idx="9901">
                  <c:v>1.276E-3</c:v>
                </c:pt>
                <c:pt idx="9902">
                  <c:v>1.7989999999999998E-3</c:v>
                </c:pt>
                <c:pt idx="9903">
                  <c:v>1.7109999999999998E-3</c:v>
                </c:pt>
                <c:pt idx="9904">
                  <c:v>2.3879999999999999E-3</c:v>
                </c:pt>
                <c:pt idx="9905">
                  <c:v>2.9649999999999998E-3</c:v>
                </c:pt>
                <c:pt idx="9906">
                  <c:v>1.9989999999999999E-3</c:v>
                </c:pt>
                <c:pt idx="9907">
                  <c:v>1.671E-3</c:v>
                </c:pt>
                <c:pt idx="9908">
                  <c:v>1.531E-3</c:v>
                </c:pt>
                <c:pt idx="9909">
                  <c:v>1.7309999999999999E-3</c:v>
                </c:pt>
                <c:pt idx="9910">
                  <c:v>2.0330000000000001E-3</c:v>
                </c:pt>
                <c:pt idx="9911">
                  <c:v>1.918E-3</c:v>
                </c:pt>
                <c:pt idx="9912">
                  <c:v>1.8289999999999999E-3</c:v>
                </c:pt>
                <c:pt idx="9913">
                  <c:v>2.0560000000000001E-3</c:v>
                </c:pt>
                <c:pt idx="9914">
                  <c:v>1.6309999999999999E-3</c:v>
                </c:pt>
                <c:pt idx="9915">
                  <c:v>1.487E-3</c:v>
                </c:pt>
                <c:pt idx="9916">
                  <c:v>1.4919999999999998E-3</c:v>
                </c:pt>
                <c:pt idx="9917">
                  <c:v>1.34E-3</c:v>
                </c:pt>
                <c:pt idx="9918">
                  <c:v>1.2229999999999999E-3</c:v>
                </c:pt>
                <c:pt idx="9919">
                  <c:v>1.183E-3</c:v>
                </c:pt>
                <c:pt idx="9920">
                  <c:v>1.5409999999999998E-3</c:v>
                </c:pt>
                <c:pt idx="9921">
                  <c:v>3.2489999999999997E-3</c:v>
                </c:pt>
                <c:pt idx="9922">
                  <c:v>6.0859999999999994E-3</c:v>
                </c:pt>
                <c:pt idx="9923">
                  <c:v>3.4989999999999999E-3</c:v>
                </c:pt>
                <c:pt idx="9924">
                  <c:v>1.7949999999999999E-3</c:v>
                </c:pt>
                <c:pt idx="9925">
                  <c:v>2.137E-3</c:v>
                </c:pt>
                <c:pt idx="9926">
                  <c:v>1.1019999999999999E-3</c:v>
                </c:pt>
                <c:pt idx="9927">
                  <c:v>9.8000000000000019E-4</c:v>
                </c:pt>
                <c:pt idx="9928">
                  <c:v>7.7799999999999994E-4</c:v>
                </c:pt>
                <c:pt idx="9929">
                  <c:v>1.1019999999999999E-3</c:v>
                </c:pt>
                <c:pt idx="9930">
                  <c:v>1.459E-3</c:v>
                </c:pt>
                <c:pt idx="9931">
                  <c:v>1.4009999999999999E-3</c:v>
                </c:pt>
                <c:pt idx="9932">
                  <c:v>1.054E-3</c:v>
                </c:pt>
                <c:pt idx="9933">
                  <c:v>9.9700000000000006E-4</c:v>
                </c:pt>
                <c:pt idx="9934">
                  <c:v>1.279E-3</c:v>
                </c:pt>
                <c:pt idx="9935">
                  <c:v>6.9999999999999999E-4</c:v>
                </c:pt>
                <c:pt idx="9936">
                  <c:v>8.2699999999999994E-4</c:v>
                </c:pt>
                <c:pt idx="9937">
                  <c:v>5.5849999999999997E-3</c:v>
                </c:pt>
                <c:pt idx="9938">
                  <c:v>1.8751E-2</c:v>
                </c:pt>
                <c:pt idx="9939">
                  <c:v>3.2821999999999997E-2</c:v>
                </c:pt>
                <c:pt idx="9940">
                  <c:v>4.4163000000000001E-2</c:v>
                </c:pt>
                <c:pt idx="9941">
                  <c:v>5.0425999999999999E-2</c:v>
                </c:pt>
                <c:pt idx="9942">
                  <c:v>5.0391999999999999E-2</c:v>
                </c:pt>
                <c:pt idx="9943">
                  <c:v>4.7159E-2</c:v>
                </c:pt>
                <c:pt idx="9944">
                  <c:v>4.3275000000000001E-2</c:v>
                </c:pt>
                <c:pt idx="9945">
                  <c:v>3.7524999999999996E-2</c:v>
                </c:pt>
                <c:pt idx="9946">
                  <c:v>3.3876999999999997E-2</c:v>
                </c:pt>
                <c:pt idx="9947">
                  <c:v>3.3922000000000001E-2</c:v>
                </c:pt>
                <c:pt idx="9948">
                  <c:v>3.2096E-2</c:v>
                </c:pt>
                <c:pt idx="9949">
                  <c:v>2.6837999999999997E-2</c:v>
                </c:pt>
                <c:pt idx="9950">
                  <c:v>2.3531999999999997E-2</c:v>
                </c:pt>
                <c:pt idx="9951">
                  <c:v>2.0749E-2</c:v>
                </c:pt>
                <c:pt idx="9952">
                  <c:v>1.8100999999999999E-2</c:v>
                </c:pt>
                <c:pt idx="9953">
                  <c:v>1.5588999999999999E-2</c:v>
                </c:pt>
                <c:pt idx="9954">
                  <c:v>1.2907E-2</c:v>
                </c:pt>
                <c:pt idx="9955">
                  <c:v>9.7380000000000001E-3</c:v>
                </c:pt>
                <c:pt idx="9956">
                  <c:v>1.1382E-2</c:v>
                </c:pt>
                <c:pt idx="9957">
                  <c:v>1.6409E-2</c:v>
                </c:pt>
                <c:pt idx="9958">
                  <c:v>1.6552999999999998E-2</c:v>
                </c:pt>
                <c:pt idx="9959">
                  <c:v>1.4234E-2</c:v>
                </c:pt>
                <c:pt idx="9960">
                  <c:v>1.3816999999999999E-2</c:v>
                </c:pt>
                <c:pt idx="9961">
                  <c:v>1.1644999999999999E-2</c:v>
                </c:pt>
                <c:pt idx="9962">
                  <c:v>1.0354E-2</c:v>
                </c:pt>
                <c:pt idx="9963">
                  <c:v>9.3589999999999993E-3</c:v>
                </c:pt>
                <c:pt idx="9964">
                  <c:v>9.5400000000000016E-3</c:v>
                </c:pt>
                <c:pt idx="9965">
                  <c:v>8.1960000000000002E-3</c:v>
                </c:pt>
                <c:pt idx="9966">
                  <c:v>6.2419999999999993E-3</c:v>
                </c:pt>
                <c:pt idx="9967">
                  <c:v>5.3809999999999995E-3</c:v>
                </c:pt>
                <c:pt idx="9968">
                  <c:v>6.5889999999999994E-3</c:v>
                </c:pt>
                <c:pt idx="9969">
                  <c:v>5.4879999999999998E-3</c:v>
                </c:pt>
                <c:pt idx="9970">
                  <c:v>4.8339999999999998E-3</c:v>
                </c:pt>
                <c:pt idx="9971">
                  <c:v>1.5733E-2</c:v>
                </c:pt>
                <c:pt idx="9972">
                  <c:v>2.3788999999999998E-2</c:v>
                </c:pt>
                <c:pt idx="9973">
                  <c:v>3.2647999999999996E-2</c:v>
                </c:pt>
                <c:pt idx="9974">
                  <c:v>3.6930999999999999E-2</c:v>
                </c:pt>
                <c:pt idx="9975">
                  <c:v>3.8537999999999996E-2</c:v>
                </c:pt>
                <c:pt idx="9976">
                  <c:v>3.6401999999999997E-2</c:v>
                </c:pt>
                <c:pt idx="9977">
                  <c:v>3.2207E-2</c:v>
                </c:pt>
                <c:pt idx="9978">
                  <c:v>2.6484999999999998E-2</c:v>
                </c:pt>
                <c:pt idx="9979">
                  <c:v>2.2086999999999999E-2</c:v>
                </c:pt>
                <c:pt idx="9980">
                  <c:v>1.9467999999999999E-2</c:v>
                </c:pt>
                <c:pt idx="9981">
                  <c:v>2.2164E-2</c:v>
                </c:pt>
                <c:pt idx="9982">
                  <c:v>2.0399E-2</c:v>
                </c:pt>
                <c:pt idx="9983">
                  <c:v>2.0506999999999997E-2</c:v>
                </c:pt>
                <c:pt idx="9984">
                  <c:v>1.8664999999999998E-2</c:v>
                </c:pt>
                <c:pt idx="9985">
                  <c:v>1.8380999999999998E-2</c:v>
                </c:pt>
                <c:pt idx="9986">
                  <c:v>1.4874999999999999E-2</c:v>
                </c:pt>
                <c:pt idx="9987">
                  <c:v>1.5101E-2</c:v>
                </c:pt>
                <c:pt idx="9988">
                  <c:v>1.3236E-2</c:v>
                </c:pt>
                <c:pt idx="9989">
                  <c:v>1.3568E-2</c:v>
                </c:pt>
                <c:pt idx="9990">
                  <c:v>1.0404E-2</c:v>
                </c:pt>
                <c:pt idx="9991">
                  <c:v>4.7869999999999996E-3</c:v>
                </c:pt>
                <c:pt idx="9992">
                  <c:v>4.1949999999999999E-3</c:v>
                </c:pt>
                <c:pt idx="9993">
                  <c:v>2.9159999999999998E-3</c:v>
                </c:pt>
                <c:pt idx="9994">
                  <c:v>3.1249999999999997E-3</c:v>
                </c:pt>
                <c:pt idx="9995">
                  <c:v>3.0569999999999998E-3</c:v>
                </c:pt>
                <c:pt idx="9996">
                  <c:v>2.2780000000000001E-3</c:v>
                </c:pt>
                <c:pt idx="9997">
                  <c:v>2.2190000000000001E-3</c:v>
                </c:pt>
                <c:pt idx="9998">
                  <c:v>2.8509999999999998E-3</c:v>
                </c:pt>
                <c:pt idx="9999">
                  <c:v>3.2810000000000001E-3</c:v>
                </c:pt>
                <c:pt idx="10000">
                  <c:v>3.1939999999999998E-3</c:v>
                </c:pt>
                <c:pt idx="10001">
                  <c:v>2.496E-3</c:v>
                </c:pt>
                <c:pt idx="10002">
                  <c:v>2.8890000000000001E-3</c:v>
                </c:pt>
                <c:pt idx="10003">
                  <c:v>4.0590000000000001E-3</c:v>
                </c:pt>
                <c:pt idx="10004">
                  <c:v>3.9319999999999997E-3</c:v>
                </c:pt>
                <c:pt idx="10005">
                  <c:v>4.7949999999999998E-3</c:v>
                </c:pt>
                <c:pt idx="10006">
                  <c:v>6.0949999999999997E-3</c:v>
                </c:pt>
                <c:pt idx="10007">
                  <c:v>7.2619999999999994E-3</c:v>
                </c:pt>
                <c:pt idx="10008">
                  <c:v>5.8700000000000002E-3</c:v>
                </c:pt>
                <c:pt idx="10009">
                  <c:v>5.2639999999999996E-3</c:v>
                </c:pt>
                <c:pt idx="10010">
                  <c:v>3.424E-3</c:v>
                </c:pt>
                <c:pt idx="10011">
                  <c:v>4.6709999999999998E-3</c:v>
                </c:pt>
                <c:pt idx="10012">
                  <c:v>6.9639999999999997E-3</c:v>
                </c:pt>
                <c:pt idx="10013">
                  <c:v>1.1524999999999999E-2</c:v>
                </c:pt>
                <c:pt idx="10014">
                  <c:v>1.4733999999999999E-2</c:v>
                </c:pt>
                <c:pt idx="10015">
                  <c:v>1.2992E-2</c:v>
                </c:pt>
                <c:pt idx="10016">
                  <c:v>1.8098E-2</c:v>
                </c:pt>
                <c:pt idx="10017">
                  <c:v>2.4125000000000001E-2</c:v>
                </c:pt>
                <c:pt idx="10018">
                  <c:v>3.0601E-2</c:v>
                </c:pt>
                <c:pt idx="10019">
                  <c:v>5.7257999999999996E-2</c:v>
                </c:pt>
                <c:pt idx="10020">
                  <c:v>7.2661000000000003E-2</c:v>
                </c:pt>
                <c:pt idx="10021">
                  <c:v>8.5015999999999994E-2</c:v>
                </c:pt>
                <c:pt idx="10022">
                  <c:v>8.5876999999999995E-2</c:v>
                </c:pt>
                <c:pt idx="10023">
                  <c:v>8.5623999999999992E-2</c:v>
                </c:pt>
                <c:pt idx="10024">
                  <c:v>8.863E-2</c:v>
                </c:pt>
                <c:pt idx="10025">
                  <c:v>9.3070000000000014E-2</c:v>
                </c:pt>
                <c:pt idx="10026">
                  <c:v>8.9188999999999991E-2</c:v>
                </c:pt>
                <c:pt idx="10027">
                  <c:v>9.0220999999999996E-2</c:v>
                </c:pt>
                <c:pt idx="10028">
                  <c:v>8.9718999999999993E-2</c:v>
                </c:pt>
                <c:pt idx="10029">
                  <c:v>8.5640999999999995E-2</c:v>
                </c:pt>
                <c:pt idx="10030">
                  <c:v>8.1936999999999996E-2</c:v>
                </c:pt>
                <c:pt idx="10031">
                  <c:v>8.623299999999999E-2</c:v>
                </c:pt>
                <c:pt idx="10032">
                  <c:v>9.7596999999999989E-2</c:v>
                </c:pt>
                <c:pt idx="10033">
                  <c:v>9.265799999999999E-2</c:v>
                </c:pt>
                <c:pt idx="10034">
                  <c:v>9.0573000000000001E-2</c:v>
                </c:pt>
                <c:pt idx="10035">
                  <c:v>8.3212999999999995E-2</c:v>
                </c:pt>
                <c:pt idx="10036">
                  <c:v>7.8888E-2</c:v>
                </c:pt>
                <c:pt idx="10037">
                  <c:v>7.3751999999999998E-2</c:v>
                </c:pt>
                <c:pt idx="10038">
                  <c:v>7.2126999999999997E-2</c:v>
                </c:pt>
                <c:pt idx="10039">
                  <c:v>6.8000999999999992E-2</c:v>
                </c:pt>
                <c:pt idx="10040">
                  <c:v>6.8970000000000004E-2</c:v>
                </c:pt>
                <c:pt idx="10041">
                  <c:v>6.5345E-2</c:v>
                </c:pt>
                <c:pt idx="10042">
                  <c:v>6.9138999999999992E-2</c:v>
                </c:pt>
                <c:pt idx="10043">
                  <c:v>7.4317999999999995E-2</c:v>
                </c:pt>
                <c:pt idx="10044">
                  <c:v>7.2970000000000007E-2</c:v>
                </c:pt>
                <c:pt idx="10045">
                  <c:v>6.5546999999999994E-2</c:v>
                </c:pt>
                <c:pt idx="10046">
                  <c:v>6.1496999999999996E-2</c:v>
                </c:pt>
                <c:pt idx="10047">
                  <c:v>5.7633999999999998E-2</c:v>
                </c:pt>
                <c:pt idx="10048">
                  <c:v>5.2993999999999999E-2</c:v>
                </c:pt>
                <c:pt idx="10049">
                  <c:v>5.2107000000000001E-2</c:v>
                </c:pt>
                <c:pt idx="10050">
                  <c:v>5.3360999999999999E-2</c:v>
                </c:pt>
                <c:pt idx="10051">
                  <c:v>5.5153000000000001E-2</c:v>
                </c:pt>
                <c:pt idx="10052">
                  <c:v>5.5205999999999998E-2</c:v>
                </c:pt>
                <c:pt idx="10053">
                  <c:v>5.2700000000000004E-2</c:v>
                </c:pt>
                <c:pt idx="10054">
                  <c:v>4.9182999999999998E-2</c:v>
                </c:pt>
                <c:pt idx="10055">
                  <c:v>5.1157000000000001E-2</c:v>
                </c:pt>
                <c:pt idx="10056">
                  <c:v>4.7418999999999996E-2</c:v>
                </c:pt>
                <c:pt idx="10057">
                  <c:v>4.1102E-2</c:v>
                </c:pt>
                <c:pt idx="10058">
                  <c:v>3.8941999999999997E-2</c:v>
                </c:pt>
                <c:pt idx="10059">
                  <c:v>3.4554000000000001E-2</c:v>
                </c:pt>
                <c:pt idx="10060">
                  <c:v>3.7823999999999997E-2</c:v>
                </c:pt>
                <c:pt idx="10061">
                  <c:v>3.2745999999999997E-2</c:v>
                </c:pt>
                <c:pt idx="10062">
                  <c:v>3.5777999999999997E-2</c:v>
                </c:pt>
                <c:pt idx="10063">
                  <c:v>2.8301999999999997E-2</c:v>
                </c:pt>
                <c:pt idx="10064">
                  <c:v>2.8253E-2</c:v>
                </c:pt>
                <c:pt idx="10065">
                  <c:v>2.1280999999999998E-2</c:v>
                </c:pt>
                <c:pt idx="10066">
                  <c:v>1.5051E-2</c:v>
                </c:pt>
                <c:pt idx="10067">
                  <c:v>1.5701E-2</c:v>
                </c:pt>
                <c:pt idx="10068">
                  <c:v>1.8734000000000001E-2</c:v>
                </c:pt>
                <c:pt idx="10069">
                  <c:v>1.7958999999999999E-2</c:v>
                </c:pt>
                <c:pt idx="10070">
                  <c:v>1.7826999999999999E-2</c:v>
                </c:pt>
                <c:pt idx="10071">
                  <c:v>1.6129000000000001E-2</c:v>
                </c:pt>
                <c:pt idx="10072">
                  <c:v>1.2836E-2</c:v>
                </c:pt>
                <c:pt idx="10073">
                  <c:v>1.7874999999999999E-2</c:v>
                </c:pt>
                <c:pt idx="10074">
                  <c:v>1.9724999999999999E-2</c:v>
                </c:pt>
                <c:pt idx="10075">
                  <c:v>2.1462999999999999E-2</c:v>
                </c:pt>
                <c:pt idx="10076">
                  <c:v>2.1634999999999998E-2</c:v>
                </c:pt>
                <c:pt idx="10077">
                  <c:v>2.0486999999999998E-2</c:v>
                </c:pt>
                <c:pt idx="10078">
                  <c:v>2.0406999999999998E-2</c:v>
                </c:pt>
                <c:pt idx="10079">
                  <c:v>1.6447E-2</c:v>
                </c:pt>
                <c:pt idx="10080">
                  <c:v>1.5082E-2</c:v>
                </c:pt>
                <c:pt idx="10081">
                  <c:v>1.5507E-2</c:v>
                </c:pt>
                <c:pt idx="10082">
                  <c:v>1.3993E-2</c:v>
                </c:pt>
                <c:pt idx="10083">
                  <c:v>1.2830000000000001E-2</c:v>
                </c:pt>
                <c:pt idx="10084">
                  <c:v>1.5432E-2</c:v>
                </c:pt>
                <c:pt idx="10085">
                  <c:v>1.0048E-2</c:v>
                </c:pt>
                <c:pt idx="10086">
                  <c:v>1.0586E-2</c:v>
                </c:pt>
                <c:pt idx="10087">
                  <c:v>1.6390000000000002E-2</c:v>
                </c:pt>
                <c:pt idx="10088">
                  <c:v>2.2005999999999998E-2</c:v>
                </c:pt>
                <c:pt idx="10089">
                  <c:v>2.4208E-2</c:v>
                </c:pt>
                <c:pt idx="10090">
                  <c:v>2.7164999999999998E-2</c:v>
                </c:pt>
                <c:pt idx="10091">
                  <c:v>3.261E-2</c:v>
                </c:pt>
                <c:pt idx="10092">
                  <c:v>3.6087999999999995E-2</c:v>
                </c:pt>
                <c:pt idx="10093">
                  <c:v>3.6298999999999998E-2</c:v>
                </c:pt>
                <c:pt idx="10094">
                  <c:v>3.6325999999999997E-2</c:v>
                </c:pt>
                <c:pt idx="10095">
                  <c:v>3.7425E-2</c:v>
                </c:pt>
                <c:pt idx="10096">
                  <c:v>2.9037999999999998E-2</c:v>
                </c:pt>
                <c:pt idx="10097">
                  <c:v>2.6051999999999999E-2</c:v>
                </c:pt>
                <c:pt idx="10098">
                  <c:v>2.4680999999999998E-2</c:v>
                </c:pt>
                <c:pt idx="10099">
                  <c:v>2.4642999999999998E-2</c:v>
                </c:pt>
                <c:pt idx="10100">
                  <c:v>2.3954E-2</c:v>
                </c:pt>
                <c:pt idx="10101">
                  <c:v>1.5517E-2</c:v>
                </c:pt>
                <c:pt idx="10102">
                  <c:v>1.4258E-2</c:v>
                </c:pt>
                <c:pt idx="10103">
                  <c:v>1.357E-2</c:v>
                </c:pt>
                <c:pt idx="10104">
                  <c:v>1.3538999999999999E-2</c:v>
                </c:pt>
                <c:pt idx="10105">
                  <c:v>1.4365999999999999E-2</c:v>
                </c:pt>
                <c:pt idx="10106">
                  <c:v>1.3372999999999999E-2</c:v>
                </c:pt>
                <c:pt idx="10107">
                  <c:v>1.2671999999999999E-2</c:v>
                </c:pt>
                <c:pt idx="10108">
                  <c:v>1.6825E-2</c:v>
                </c:pt>
                <c:pt idx="10109">
                  <c:v>2.4863E-2</c:v>
                </c:pt>
                <c:pt idx="10110">
                  <c:v>2.9704999999999999E-2</c:v>
                </c:pt>
                <c:pt idx="10111">
                  <c:v>3.1660000000000001E-2</c:v>
                </c:pt>
                <c:pt idx="10112">
                  <c:v>3.5858999999999995E-2</c:v>
                </c:pt>
                <c:pt idx="10113">
                  <c:v>4.4694999999999999E-2</c:v>
                </c:pt>
                <c:pt idx="10114">
                  <c:v>4.9755999999999995E-2</c:v>
                </c:pt>
                <c:pt idx="10115">
                  <c:v>6.3142000000000004E-2</c:v>
                </c:pt>
                <c:pt idx="10116">
                  <c:v>8.7537999999999991E-2</c:v>
                </c:pt>
                <c:pt idx="10117">
                  <c:v>0.10141599999999999</c:v>
                </c:pt>
                <c:pt idx="10118">
                  <c:v>0.10686000000000001</c:v>
                </c:pt>
                <c:pt idx="10119">
                  <c:v>0.113023</c:v>
                </c:pt>
                <c:pt idx="10120">
                  <c:v>0.11197499999999999</c:v>
                </c:pt>
                <c:pt idx="10121">
                  <c:v>0.115271</c:v>
                </c:pt>
                <c:pt idx="10122">
                  <c:v>0.112649</c:v>
                </c:pt>
                <c:pt idx="10123">
                  <c:v>0.11237499999999999</c:v>
                </c:pt>
                <c:pt idx="10124">
                  <c:v>0.13361599999999998</c:v>
                </c:pt>
                <c:pt idx="10125">
                  <c:v>0.129695</c:v>
                </c:pt>
                <c:pt idx="10126">
                  <c:v>0.132218</c:v>
                </c:pt>
                <c:pt idx="10127">
                  <c:v>0.14194099999999998</c:v>
                </c:pt>
                <c:pt idx="10128">
                  <c:v>0.15149699999999999</c:v>
                </c:pt>
                <c:pt idx="10129">
                  <c:v>0.14441199999999998</c:v>
                </c:pt>
                <c:pt idx="10130">
                  <c:v>0.13613600000000001</c:v>
                </c:pt>
                <c:pt idx="10131">
                  <c:v>0.113789</c:v>
                </c:pt>
                <c:pt idx="10132">
                  <c:v>0.117272</c:v>
                </c:pt>
                <c:pt idx="10133">
                  <c:v>0.12223199999999999</c:v>
                </c:pt>
                <c:pt idx="10134">
                  <c:v>0.11974699999999999</c:v>
                </c:pt>
                <c:pt idx="10135">
                  <c:v>0.128495</c:v>
                </c:pt>
                <c:pt idx="10136">
                  <c:v>0.12309</c:v>
                </c:pt>
                <c:pt idx="10137">
                  <c:v>0.11180000000000001</c:v>
                </c:pt>
                <c:pt idx="10138">
                  <c:v>9.1240000000000002E-2</c:v>
                </c:pt>
                <c:pt idx="10139">
                  <c:v>8.7287999999999991E-2</c:v>
                </c:pt>
                <c:pt idx="10140">
                  <c:v>9.1961000000000001E-2</c:v>
                </c:pt>
                <c:pt idx="10141">
                  <c:v>9.8447999999999994E-2</c:v>
                </c:pt>
                <c:pt idx="10142">
                  <c:v>0.10134399999999999</c:v>
                </c:pt>
                <c:pt idx="10143">
                  <c:v>0.113702</c:v>
                </c:pt>
                <c:pt idx="10144">
                  <c:v>0.13613799999999998</c:v>
                </c:pt>
                <c:pt idx="10145">
                  <c:v>0.15051699999999998</c:v>
                </c:pt>
                <c:pt idx="10146">
                  <c:v>0.16653099999999998</c:v>
                </c:pt>
                <c:pt idx="10147">
                  <c:v>0.15721199999999999</c:v>
                </c:pt>
                <c:pt idx="10148">
                  <c:v>0.16523099999999999</c:v>
                </c:pt>
                <c:pt idx="10149">
                  <c:v>0.167244</c:v>
                </c:pt>
                <c:pt idx="10150">
                  <c:v>0.15432199999999999</c:v>
                </c:pt>
                <c:pt idx="10151">
                  <c:v>0.151918</c:v>
                </c:pt>
                <c:pt idx="10152">
                  <c:v>0.13671800000000001</c:v>
                </c:pt>
                <c:pt idx="10153">
                  <c:v>0.14874199999999999</c:v>
                </c:pt>
                <c:pt idx="10154">
                  <c:v>0.14585199999999998</c:v>
                </c:pt>
                <c:pt idx="10155">
                  <c:v>0.15101100000000001</c:v>
                </c:pt>
                <c:pt idx="10156">
                  <c:v>0.16586199999999998</c:v>
                </c:pt>
                <c:pt idx="10157">
                  <c:v>0.17185399999999998</c:v>
                </c:pt>
                <c:pt idx="10158">
                  <c:v>0.20065000000000002</c:v>
                </c:pt>
                <c:pt idx="10159">
                  <c:v>0.20611199999999999</c:v>
                </c:pt>
                <c:pt idx="10160">
                  <c:v>0.21230000000000002</c:v>
                </c:pt>
                <c:pt idx="10161">
                  <c:v>0.21467799999999998</c:v>
                </c:pt>
                <c:pt idx="10162">
                  <c:v>0.203735</c:v>
                </c:pt>
                <c:pt idx="10163">
                  <c:v>0.20951499999999998</c:v>
                </c:pt>
                <c:pt idx="10164">
                  <c:v>0.20724699999999999</c:v>
                </c:pt>
                <c:pt idx="10165">
                  <c:v>0.20216799999999999</c:v>
                </c:pt>
                <c:pt idx="10166">
                  <c:v>0.20547699999999999</c:v>
                </c:pt>
                <c:pt idx="10167">
                  <c:v>0.18793000000000001</c:v>
                </c:pt>
                <c:pt idx="10168">
                  <c:v>0.18895599999999999</c:v>
                </c:pt>
                <c:pt idx="10169">
                  <c:v>0.18304899999999999</c:v>
                </c:pt>
                <c:pt idx="10170">
                  <c:v>0.17025199999999999</c:v>
                </c:pt>
                <c:pt idx="10171">
                  <c:v>0.17155599999999999</c:v>
                </c:pt>
                <c:pt idx="10172">
                  <c:v>0.18171899999999999</c:v>
                </c:pt>
                <c:pt idx="10173">
                  <c:v>0.179064</c:v>
                </c:pt>
                <c:pt idx="10174">
                  <c:v>0.18238499999999999</c:v>
                </c:pt>
                <c:pt idx="10175">
                  <c:v>0.122345</c:v>
                </c:pt>
                <c:pt idx="10176">
                  <c:v>0.142703</c:v>
                </c:pt>
                <c:pt idx="10177">
                  <c:v>0.16971000000000003</c:v>
                </c:pt>
                <c:pt idx="10178">
                  <c:v>0.17772000000000002</c:v>
                </c:pt>
                <c:pt idx="10179">
                  <c:v>0.18151699999999998</c:v>
                </c:pt>
                <c:pt idx="10180">
                  <c:v>0.175038</c:v>
                </c:pt>
                <c:pt idx="10181">
                  <c:v>0.175123</c:v>
                </c:pt>
                <c:pt idx="10182">
                  <c:v>0.16334899999999999</c:v>
                </c:pt>
                <c:pt idx="10183">
                  <c:v>0.16683399999999998</c:v>
                </c:pt>
                <c:pt idx="10184">
                  <c:v>0.15898899999999999</c:v>
                </c:pt>
                <c:pt idx="10185">
                  <c:v>0.163714</c:v>
                </c:pt>
                <c:pt idx="10186">
                  <c:v>0.16706299999999999</c:v>
                </c:pt>
                <c:pt idx="10187">
                  <c:v>0.18468099999999998</c:v>
                </c:pt>
                <c:pt idx="10188">
                  <c:v>0.18685399999999999</c:v>
                </c:pt>
                <c:pt idx="10189">
                  <c:v>0.186643</c:v>
                </c:pt>
                <c:pt idx="10190">
                  <c:v>0.18717399999999998</c:v>
                </c:pt>
                <c:pt idx="10191">
                  <c:v>0.16304199999999999</c:v>
                </c:pt>
                <c:pt idx="10192">
                  <c:v>0.14721499999999998</c:v>
                </c:pt>
                <c:pt idx="10193">
                  <c:v>0.15681599999999998</c:v>
                </c:pt>
                <c:pt idx="10194">
                  <c:v>0.16061499999999998</c:v>
                </c:pt>
                <c:pt idx="10195">
                  <c:v>0.151425</c:v>
                </c:pt>
                <c:pt idx="10196">
                  <c:v>0.146453</c:v>
                </c:pt>
                <c:pt idx="10197">
                  <c:v>0.13652599999999998</c:v>
                </c:pt>
                <c:pt idx="10198">
                  <c:v>0.12728799999999998</c:v>
                </c:pt>
                <c:pt idx="10199">
                  <c:v>0.13556799999999999</c:v>
                </c:pt>
                <c:pt idx="10200">
                  <c:v>0.13153199999999998</c:v>
                </c:pt>
                <c:pt idx="10201">
                  <c:v>0.13719799999999999</c:v>
                </c:pt>
                <c:pt idx="10202">
                  <c:v>0.13825099999999999</c:v>
                </c:pt>
                <c:pt idx="10203">
                  <c:v>0.134681</c:v>
                </c:pt>
                <c:pt idx="10204">
                  <c:v>0.12962699999999999</c:v>
                </c:pt>
                <c:pt idx="10205">
                  <c:v>0.127388</c:v>
                </c:pt>
                <c:pt idx="10206">
                  <c:v>0.127586</c:v>
                </c:pt>
                <c:pt idx="10207">
                  <c:v>0.13664299999999999</c:v>
                </c:pt>
                <c:pt idx="10208">
                  <c:v>0.13606799999999999</c:v>
                </c:pt>
                <c:pt idx="10209">
                  <c:v>0.13415099999999999</c:v>
                </c:pt>
                <c:pt idx="10210">
                  <c:v>0.13546000000000002</c:v>
                </c:pt>
                <c:pt idx="10211">
                  <c:v>0.122595</c:v>
                </c:pt>
                <c:pt idx="10212">
                  <c:v>0.112247</c:v>
                </c:pt>
                <c:pt idx="10213">
                  <c:v>0.105736</c:v>
                </c:pt>
                <c:pt idx="10214">
                  <c:v>9.7160999999999997E-2</c:v>
                </c:pt>
                <c:pt idx="10215">
                  <c:v>9.0808E-2</c:v>
                </c:pt>
                <c:pt idx="10216">
                  <c:v>9.042399999999999E-2</c:v>
                </c:pt>
                <c:pt idx="10217">
                  <c:v>8.8314999999999991E-2</c:v>
                </c:pt>
                <c:pt idx="10218">
                  <c:v>8.2313999999999998E-2</c:v>
                </c:pt>
                <c:pt idx="10219">
                  <c:v>8.1904999999999992E-2</c:v>
                </c:pt>
                <c:pt idx="10220">
                  <c:v>7.6277999999999999E-2</c:v>
                </c:pt>
                <c:pt idx="10221">
                  <c:v>5.4257E-2</c:v>
                </c:pt>
                <c:pt idx="10222">
                  <c:v>6.8340999999999999E-2</c:v>
                </c:pt>
                <c:pt idx="10223">
                  <c:v>8.5890999999999995E-2</c:v>
                </c:pt>
                <c:pt idx="10224">
                  <c:v>9.3063999999999994E-2</c:v>
                </c:pt>
                <c:pt idx="10225">
                  <c:v>0.101046</c:v>
                </c:pt>
                <c:pt idx="10226">
                  <c:v>9.9690000000000015E-2</c:v>
                </c:pt>
                <c:pt idx="10227">
                  <c:v>9.7170000000000006E-2</c:v>
                </c:pt>
                <c:pt idx="10228">
                  <c:v>0.10055699999999999</c:v>
                </c:pt>
                <c:pt idx="10229">
                  <c:v>9.3921999999999992E-2</c:v>
                </c:pt>
                <c:pt idx="10230">
                  <c:v>9.3921999999999992E-2</c:v>
                </c:pt>
                <c:pt idx="10231">
                  <c:v>9.5417000000000002E-2</c:v>
                </c:pt>
                <c:pt idx="10232">
                  <c:v>9.3808000000000002E-2</c:v>
                </c:pt>
                <c:pt idx="10233">
                  <c:v>0.109636</c:v>
                </c:pt>
                <c:pt idx="10234">
                  <c:v>0.11311299999999999</c:v>
                </c:pt>
                <c:pt idx="10235">
                  <c:v>0.12686600000000001</c:v>
                </c:pt>
                <c:pt idx="10236">
                  <c:v>0.13483899999999999</c:v>
                </c:pt>
                <c:pt idx="10237">
                  <c:v>0.13147200000000001</c:v>
                </c:pt>
                <c:pt idx="10238">
                  <c:v>0.134155</c:v>
                </c:pt>
                <c:pt idx="10239">
                  <c:v>0.13096099999999999</c:v>
                </c:pt>
                <c:pt idx="10240">
                  <c:v>0.12242199999999999</c:v>
                </c:pt>
                <c:pt idx="10241">
                  <c:v>0.12002299999999999</c:v>
                </c:pt>
                <c:pt idx="10242">
                  <c:v>0.111718</c:v>
                </c:pt>
                <c:pt idx="10243">
                  <c:v>0.10317899999999999</c:v>
                </c:pt>
                <c:pt idx="10244">
                  <c:v>9.0360999999999997E-2</c:v>
                </c:pt>
                <c:pt idx="10245">
                  <c:v>8.0484E-2</c:v>
                </c:pt>
                <c:pt idx="10246">
                  <c:v>7.2312000000000001E-2</c:v>
                </c:pt>
                <c:pt idx="10247">
                  <c:v>6.9260000000000002E-2</c:v>
                </c:pt>
                <c:pt idx="10248">
                  <c:v>6.5299999999999997E-2</c:v>
                </c:pt>
                <c:pt idx="10249">
                  <c:v>6.0866999999999997E-2</c:v>
                </c:pt>
                <c:pt idx="10250">
                  <c:v>5.5248999999999999E-2</c:v>
                </c:pt>
                <c:pt idx="10251">
                  <c:v>5.2423999999999998E-2</c:v>
                </c:pt>
                <c:pt idx="10252">
                  <c:v>5.0765999999999999E-2</c:v>
                </c:pt>
                <c:pt idx="10253">
                  <c:v>4.9536999999999998E-2</c:v>
                </c:pt>
                <c:pt idx="10254">
                  <c:v>4.7456999999999999E-2</c:v>
                </c:pt>
                <c:pt idx="10255">
                  <c:v>4.7743999999999995E-2</c:v>
                </c:pt>
                <c:pt idx="10256">
                  <c:v>4.4408999999999997E-2</c:v>
                </c:pt>
                <c:pt idx="10257">
                  <c:v>4.3005999999999996E-2</c:v>
                </c:pt>
                <c:pt idx="10258">
                  <c:v>3.8876000000000001E-2</c:v>
                </c:pt>
                <c:pt idx="10259">
                  <c:v>3.5054000000000002E-2</c:v>
                </c:pt>
                <c:pt idx="10260">
                  <c:v>3.3375999999999996E-2</c:v>
                </c:pt>
                <c:pt idx="10261">
                  <c:v>3.0601999999999997E-2</c:v>
                </c:pt>
                <c:pt idx="10262">
                  <c:v>2.6432999999999998E-2</c:v>
                </c:pt>
                <c:pt idx="10263">
                  <c:v>1.8770000000000002E-2</c:v>
                </c:pt>
                <c:pt idx="10264">
                  <c:v>1.6607E-2</c:v>
                </c:pt>
                <c:pt idx="10265">
                  <c:v>2.2341999999999997E-2</c:v>
                </c:pt>
                <c:pt idx="10266">
                  <c:v>3.39E-2</c:v>
                </c:pt>
                <c:pt idx="10267">
                  <c:v>4.2311000000000001E-2</c:v>
                </c:pt>
                <c:pt idx="10268">
                  <c:v>5.5502999999999997E-2</c:v>
                </c:pt>
                <c:pt idx="10269">
                  <c:v>6.7399000000000001E-2</c:v>
                </c:pt>
                <c:pt idx="10270">
                  <c:v>7.3086999999999999E-2</c:v>
                </c:pt>
                <c:pt idx="10271">
                  <c:v>7.9725999999999991E-2</c:v>
                </c:pt>
                <c:pt idx="10272">
                  <c:v>8.0514000000000002E-2</c:v>
                </c:pt>
                <c:pt idx="10273">
                  <c:v>9.2291999999999999E-2</c:v>
                </c:pt>
                <c:pt idx="10274">
                  <c:v>9.1147999999999993E-2</c:v>
                </c:pt>
                <c:pt idx="10275">
                  <c:v>9.1438999999999993E-2</c:v>
                </c:pt>
                <c:pt idx="10276">
                  <c:v>0.105015</c:v>
                </c:pt>
                <c:pt idx="10277">
                  <c:v>0.11061699999999999</c:v>
                </c:pt>
                <c:pt idx="10278">
                  <c:v>0.111721</c:v>
                </c:pt>
                <c:pt idx="10279">
                  <c:v>0.106501</c:v>
                </c:pt>
                <c:pt idx="10280">
                  <c:v>0.12172699999999999</c:v>
                </c:pt>
                <c:pt idx="10281">
                  <c:v>0.123707</c:v>
                </c:pt>
                <c:pt idx="10282">
                  <c:v>0.124416</c:v>
                </c:pt>
                <c:pt idx="10283">
                  <c:v>0.12264299999999999</c:v>
                </c:pt>
                <c:pt idx="10284">
                  <c:v>0.129495</c:v>
                </c:pt>
                <c:pt idx="10285">
                  <c:v>0.12642200000000001</c:v>
                </c:pt>
                <c:pt idx="10286">
                  <c:v>0.12052399999999999</c:v>
                </c:pt>
                <c:pt idx="10287">
                  <c:v>0.116908</c:v>
                </c:pt>
                <c:pt idx="10288">
                  <c:v>0.107403</c:v>
                </c:pt>
                <c:pt idx="10289">
                  <c:v>0.10430499999999999</c:v>
                </c:pt>
                <c:pt idx="10290">
                  <c:v>0.10153799999999999</c:v>
                </c:pt>
                <c:pt idx="10291">
                  <c:v>9.5770000000000008E-2</c:v>
                </c:pt>
                <c:pt idx="10292">
                  <c:v>8.7815999999999991E-2</c:v>
                </c:pt>
                <c:pt idx="10293">
                  <c:v>7.6880000000000004E-2</c:v>
                </c:pt>
                <c:pt idx="10294">
                  <c:v>5.7195999999999997E-2</c:v>
                </c:pt>
                <c:pt idx="10295">
                  <c:v>4.6067999999999998E-2</c:v>
                </c:pt>
                <c:pt idx="10296">
                  <c:v>4.7754999999999999E-2</c:v>
                </c:pt>
                <c:pt idx="10297">
                  <c:v>4.0955999999999999E-2</c:v>
                </c:pt>
                <c:pt idx="10298">
                  <c:v>4.2203999999999998E-2</c:v>
                </c:pt>
                <c:pt idx="10299">
                  <c:v>4.2210999999999999E-2</c:v>
                </c:pt>
                <c:pt idx="10300">
                  <c:v>4.1051999999999998E-2</c:v>
                </c:pt>
                <c:pt idx="10301">
                  <c:v>4.2795E-2</c:v>
                </c:pt>
                <c:pt idx="10302">
                  <c:v>4.2906E-2</c:v>
                </c:pt>
                <c:pt idx="10303">
                  <c:v>3.7760000000000002E-2</c:v>
                </c:pt>
                <c:pt idx="10304">
                  <c:v>3.6643999999999996E-2</c:v>
                </c:pt>
                <c:pt idx="10305">
                  <c:v>3.3857999999999999E-2</c:v>
                </c:pt>
                <c:pt idx="10306">
                  <c:v>3.3846000000000001E-2</c:v>
                </c:pt>
                <c:pt idx="10307">
                  <c:v>2.8759E-2</c:v>
                </c:pt>
                <c:pt idx="10308">
                  <c:v>3.1315999999999997E-2</c:v>
                </c:pt>
                <c:pt idx="10309">
                  <c:v>3.1401999999999999E-2</c:v>
                </c:pt>
                <c:pt idx="10310">
                  <c:v>2.9340000000000001E-2</c:v>
                </c:pt>
                <c:pt idx="10311">
                  <c:v>3.1062999999999997E-2</c:v>
                </c:pt>
                <c:pt idx="10312">
                  <c:v>3.2823999999999999E-2</c:v>
                </c:pt>
                <c:pt idx="10313">
                  <c:v>3.4969E-2</c:v>
                </c:pt>
                <c:pt idx="10314">
                  <c:v>3.0809E-2</c:v>
                </c:pt>
                <c:pt idx="10315">
                  <c:v>3.1421999999999999E-2</c:v>
                </c:pt>
                <c:pt idx="10316">
                  <c:v>2.8494999999999999E-2</c:v>
                </c:pt>
                <c:pt idx="10317">
                  <c:v>2.7417E-2</c:v>
                </c:pt>
                <c:pt idx="10318">
                  <c:v>2.8475E-2</c:v>
                </c:pt>
                <c:pt idx="10319">
                  <c:v>2.1776999999999998E-2</c:v>
                </c:pt>
                <c:pt idx="10320">
                  <c:v>2.0583999999999998E-2</c:v>
                </c:pt>
                <c:pt idx="10321">
                  <c:v>1.8970999999999998E-2</c:v>
                </c:pt>
                <c:pt idx="10322">
                  <c:v>1.7253999999999999E-2</c:v>
                </c:pt>
                <c:pt idx="10323">
                  <c:v>1.2995E-2</c:v>
                </c:pt>
                <c:pt idx="10324">
                  <c:v>1.5042E-2</c:v>
                </c:pt>
                <c:pt idx="10325">
                  <c:v>2.0055999999999997E-2</c:v>
                </c:pt>
                <c:pt idx="10326">
                  <c:v>2.1915E-2</c:v>
                </c:pt>
                <c:pt idx="10327">
                  <c:v>4.0840999999999995E-2</c:v>
                </c:pt>
                <c:pt idx="10328">
                  <c:v>7.0831999999999992E-2</c:v>
                </c:pt>
                <c:pt idx="10329">
                  <c:v>9.0767E-2</c:v>
                </c:pt>
                <c:pt idx="10330">
                  <c:v>0.102573</c:v>
                </c:pt>
                <c:pt idx="10331">
                  <c:v>0.111219</c:v>
                </c:pt>
                <c:pt idx="10332">
                  <c:v>0.13871899999999998</c:v>
                </c:pt>
                <c:pt idx="10333">
                  <c:v>0.15138299999999999</c:v>
                </c:pt>
                <c:pt idx="10334">
                  <c:v>0.14344499999999999</c:v>
                </c:pt>
                <c:pt idx="10335">
                  <c:v>0.15438199999999999</c:v>
                </c:pt>
                <c:pt idx="10336">
                  <c:v>0.16148699999999999</c:v>
                </c:pt>
                <c:pt idx="10337">
                  <c:v>0.17860000000000001</c:v>
                </c:pt>
                <c:pt idx="10338">
                  <c:v>0.185442</c:v>
                </c:pt>
                <c:pt idx="10339">
                  <c:v>0.194858</c:v>
                </c:pt>
                <c:pt idx="10340">
                  <c:v>0.19232000000000002</c:v>
                </c:pt>
                <c:pt idx="10341">
                  <c:v>0.20733699999999999</c:v>
                </c:pt>
                <c:pt idx="10342">
                  <c:v>0.21141299999999999</c:v>
                </c:pt>
                <c:pt idx="10343">
                  <c:v>0.203485</c:v>
                </c:pt>
                <c:pt idx="10344">
                  <c:v>0.19944699999999999</c:v>
                </c:pt>
                <c:pt idx="10345">
                  <c:v>0.19713899999999998</c:v>
                </c:pt>
                <c:pt idx="10346">
                  <c:v>0.18540299999999998</c:v>
                </c:pt>
                <c:pt idx="10347">
                  <c:v>0.16007099999999999</c:v>
                </c:pt>
                <c:pt idx="10348">
                  <c:v>0.150505</c:v>
                </c:pt>
                <c:pt idx="10349">
                  <c:v>0.14349599999999998</c:v>
                </c:pt>
                <c:pt idx="10350">
                  <c:v>0.12991800000000001</c:v>
                </c:pt>
                <c:pt idx="10351">
                  <c:v>0.149783</c:v>
                </c:pt>
                <c:pt idx="10352">
                  <c:v>0.15778200000000001</c:v>
                </c:pt>
                <c:pt idx="10353">
                  <c:v>0.157497</c:v>
                </c:pt>
                <c:pt idx="10354">
                  <c:v>0.15085899999999999</c:v>
                </c:pt>
                <c:pt idx="10355">
                  <c:v>0.149862</c:v>
                </c:pt>
                <c:pt idx="10356">
                  <c:v>0.13472499999999998</c:v>
                </c:pt>
                <c:pt idx="10357">
                  <c:v>0.164739</c:v>
                </c:pt>
                <c:pt idx="10358">
                  <c:v>0.15107000000000001</c:v>
                </c:pt>
                <c:pt idx="10359">
                  <c:v>0.13835600000000001</c:v>
                </c:pt>
                <c:pt idx="10360">
                  <c:v>0.14150399999999999</c:v>
                </c:pt>
                <c:pt idx="10361">
                  <c:v>0.14589099999999999</c:v>
                </c:pt>
                <c:pt idx="10362">
                  <c:v>0.13628899999999999</c:v>
                </c:pt>
                <c:pt idx="10363">
                  <c:v>0.14171599999999998</c:v>
                </c:pt>
                <c:pt idx="10364">
                  <c:v>0.13627500000000001</c:v>
                </c:pt>
                <c:pt idx="10365">
                  <c:v>0.126773</c:v>
                </c:pt>
                <c:pt idx="10366">
                  <c:v>0.11948499999999999</c:v>
                </c:pt>
                <c:pt idx="10367">
                  <c:v>0.111606</c:v>
                </c:pt>
                <c:pt idx="10368">
                  <c:v>0.102576</c:v>
                </c:pt>
                <c:pt idx="10369">
                  <c:v>8.9358999999999994E-2</c:v>
                </c:pt>
                <c:pt idx="10370">
                  <c:v>8.6598999999999995E-2</c:v>
                </c:pt>
                <c:pt idx="10371">
                  <c:v>0.100614</c:v>
                </c:pt>
                <c:pt idx="10372">
                  <c:v>0.10380199999999999</c:v>
                </c:pt>
                <c:pt idx="10373">
                  <c:v>0.100629</c:v>
                </c:pt>
                <c:pt idx="10374">
                  <c:v>9.8103999999999997E-2</c:v>
                </c:pt>
                <c:pt idx="10375">
                  <c:v>0.101184</c:v>
                </c:pt>
                <c:pt idx="10376">
                  <c:v>0.104033</c:v>
                </c:pt>
                <c:pt idx="10377">
                  <c:v>0.12723699999999999</c:v>
                </c:pt>
                <c:pt idx="10378">
                  <c:v>0.134912</c:v>
                </c:pt>
                <c:pt idx="10379">
                  <c:v>0.14553199999999999</c:v>
                </c:pt>
                <c:pt idx="10380">
                  <c:v>0.14804</c:v>
                </c:pt>
                <c:pt idx="10381">
                  <c:v>0.144012</c:v>
                </c:pt>
                <c:pt idx="10382">
                  <c:v>0.137873</c:v>
                </c:pt>
                <c:pt idx="10383">
                  <c:v>0.136631</c:v>
                </c:pt>
                <c:pt idx="10384">
                  <c:v>0.12957000000000002</c:v>
                </c:pt>
                <c:pt idx="10385">
                  <c:v>0.122406</c:v>
                </c:pt>
                <c:pt idx="10386">
                  <c:v>0.11242000000000001</c:v>
                </c:pt>
                <c:pt idx="10387">
                  <c:v>0.105639</c:v>
                </c:pt>
                <c:pt idx="10388">
                  <c:v>9.7367999999999996E-2</c:v>
                </c:pt>
                <c:pt idx="10389">
                  <c:v>8.9083999999999997E-2</c:v>
                </c:pt>
                <c:pt idx="10390">
                  <c:v>8.3950999999999998E-2</c:v>
                </c:pt>
                <c:pt idx="10391">
                  <c:v>8.1481999999999999E-2</c:v>
                </c:pt>
                <c:pt idx="10392">
                  <c:v>7.7306E-2</c:v>
                </c:pt>
                <c:pt idx="10393">
                  <c:v>7.4991000000000002E-2</c:v>
                </c:pt>
                <c:pt idx="10394">
                  <c:v>7.1156999999999998E-2</c:v>
                </c:pt>
                <c:pt idx="10395">
                  <c:v>6.490499999999999E-2</c:v>
                </c:pt>
                <c:pt idx="10396">
                  <c:v>6.9491999999999998E-2</c:v>
                </c:pt>
                <c:pt idx="10397">
                  <c:v>6.8621000000000001E-2</c:v>
                </c:pt>
                <c:pt idx="10398">
                  <c:v>6.4364999999999992E-2</c:v>
                </c:pt>
                <c:pt idx="10399">
                  <c:v>5.9506999999999997E-2</c:v>
                </c:pt>
                <c:pt idx="10400">
                  <c:v>6.5483E-2</c:v>
                </c:pt>
                <c:pt idx="10401">
                  <c:v>6.6954E-2</c:v>
                </c:pt>
                <c:pt idx="10402">
                  <c:v>6.5959000000000004E-2</c:v>
                </c:pt>
                <c:pt idx="10403">
                  <c:v>6.0920000000000002E-2</c:v>
                </c:pt>
                <c:pt idx="10404">
                  <c:v>5.6811E-2</c:v>
                </c:pt>
                <c:pt idx="10405">
                  <c:v>5.4626000000000001E-2</c:v>
                </c:pt>
                <c:pt idx="10406">
                  <c:v>5.3003999999999996E-2</c:v>
                </c:pt>
                <c:pt idx="10407">
                  <c:v>5.4286999999999995E-2</c:v>
                </c:pt>
                <c:pt idx="10408">
                  <c:v>4.7710000000000002E-2</c:v>
                </c:pt>
                <c:pt idx="10409">
                  <c:v>4.9012E-2</c:v>
                </c:pt>
                <c:pt idx="10410">
                  <c:v>4.2050999999999998E-2</c:v>
                </c:pt>
                <c:pt idx="10411">
                  <c:v>3.9175999999999996E-2</c:v>
                </c:pt>
                <c:pt idx="10412">
                  <c:v>3.8349000000000001E-2</c:v>
                </c:pt>
                <c:pt idx="10413">
                  <c:v>2.2702999999999997E-2</c:v>
                </c:pt>
                <c:pt idx="10414">
                  <c:v>3.0223999999999997E-2</c:v>
                </c:pt>
                <c:pt idx="10415">
                  <c:v>3.3960999999999998E-2</c:v>
                </c:pt>
                <c:pt idx="10416">
                  <c:v>3.8835999999999996E-2</c:v>
                </c:pt>
                <c:pt idx="10417">
                  <c:v>4.0721E-2</c:v>
                </c:pt>
                <c:pt idx="10418">
                  <c:v>4.0550999999999997E-2</c:v>
                </c:pt>
                <c:pt idx="10419">
                  <c:v>3.8365999999999997E-2</c:v>
                </c:pt>
                <c:pt idx="10420">
                  <c:v>3.9351999999999998E-2</c:v>
                </c:pt>
                <c:pt idx="10421">
                  <c:v>3.5521999999999998E-2</c:v>
                </c:pt>
                <c:pt idx="10422">
                  <c:v>3.5006999999999996E-2</c:v>
                </c:pt>
                <c:pt idx="10423">
                  <c:v>3.4984000000000001E-2</c:v>
                </c:pt>
                <c:pt idx="10424">
                  <c:v>3.7330000000000002E-2</c:v>
                </c:pt>
                <c:pt idx="10425">
                  <c:v>3.8911000000000001E-2</c:v>
                </c:pt>
                <c:pt idx="10426">
                  <c:v>3.7933000000000001E-2</c:v>
                </c:pt>
                <c:pt idx="10427">
                  <c:v>3.4901999999999996E-2</c:v>
                </c:pt>
                <c:pt idx="10428">
                  <c:v>3.8448999999999997E-2</c:v>
                </c:pt>
                <c:pt idx="10429">
                  <c:v>4.0613999999999997E-2</c:v>
                </c:pt>
                <c:pt idx="10430">
                  <c:v>4.0437999999999995E-2</c:v>
                </c:pt>
                <c:pt idx="10431">
                  <c:v>4.1270000000000001E-2</c:v>
                </c:pt>
                <c:pt idx="10432">
                  <c:v>3.9573999999999998E-2</c:v>
                </c:pt>
                <c:pt idx="10433">
                  <c:v>3.1744999999999995E-2</c:v>
                </c:pt>
                <c:pt idx="10434">
                  <c:v>4.2137000000000001E-2</c:v>
                </c:pt>
                <c:pt idx="10435">
                  <c:v>4.4802999999999996E-2</c:v>
                </c:pt>
                <c:pt idx="10436">
                  <c:v>3.2726999999999999E-2</c:v>
                </c:pt>
                <c:pt idx="10437">
                  <c:v>3.6466999999999999E-2</c:v>
                </c:pt>
                <c:pt idx="10438">
                  <c:v>3.4903999999999998E-2</c:v>
                </c:pt>
                <c:pt idx="10439">
                  <c:v>3.3076000000000001E-2</c:v>
                </c:pt>
                <c:pt idx="10440">
                  <c:v>3.2821999999999997E-2</c:v>
                </c:pt>
                <c:pt idx="10441">
                  <c:v>3.1174E-2</c:v>
                </c:pt>
                <c:pt idx="10442">
                  <c:v>3.0539E-2</c:v>
                </c:pt>
                <c:pt idx="10443">
                  <c:v>3.2805000000000001E-2</c:v>
                </c:pt>
                <c:pt idx="10444">
                  <c:v>3.2786999999999997E-2</c:v>
                </c:pt>
                <c:pt idx="10445">
                  <c:v>2.9225999999999999E-2</c:v>
                </c:pt>
                <c:pt idx="10446">
                  <c:v>2.6884999999999999E-2</c:v>
                </c:pt>
                <c:pt idx="10447">
                  <c:v>2.0256E-2</c:v>
                </c:pt>
                <c:pt idx="10448">
                  <c:v>1.8067E-2</c:v>
                </c:pt>
                <c:pt idx="10449">
                  <c:v>1.6286999999999999E-2</c:v>
                </c:pt>
                <c:pt idx="10450">
                  <c:v>1.5406E-2</c:v>
                </c:pt>
                <c:pt idx="10451">
                  <c:v>1.2744999999999999E-2</c:v>
                </c:pt>
                <c:pt idx="10452">
                  <c:v>1.089E-2</c:v>
                </c:pt>
                <c:pt idx="10453">
                  <c:v>2.0808E-2</c:v>
                </c:pt>
                <c:pt idx="10454">
                  <c:v>2.6248999999999998E-2</c:v>
                </c:pt>
                <c:pt idx="10455">
                  <c:v>2.6161999999999998E-2</c:v>
                </c:pt>
                <c:pt idx="10456">
                  <c:v>3.0828999999999999E-2</c:v>
                </c:pt>
                <c:pt idx="10457">
                  <c:v>4.1105999999999997E-2</c:v>
                </c:pt>
                <c:pt idx="10458">
                  <c:v>3.6345999999999996E-2</c:v>
                </c:pt>
                <c:pt idx="10459">
                  <c:v>4.1658999999999995E-2</c:v>
                </c:pt>
                <c:pt idx="10460">
                  <c:v>4.5538999999999996E-2</c:v>
                </c:pt>
                <c:pt idx="10461">
                  <c:v>4.2290000000000001E-2</c:v>
                </c:pt>
                <c:pt idx="10462">
                  <c:v>3.4640999999999998E-2</c:v>
                </c:pt>
                <c:pt idx="10463">
                  <c:v>3.0494E-2</c:v>
                </c:pt>
                <c:pt idx="10464">
                  <c:v>3.1956999999999999E-2</c:v>
                </c:pt>
                <c:pt idx="10465">
                  <c:v>3.3026E-2</c:v>
                </c:pt>
                <c:pt idx="10466">
                  <c:v>3.3848999999999997E-2</c:v>
                </c:pt>
                <c:pt idx="10467">
                  <c:v>3.2117E-2</c:v>
                </c:pt>
                <c:pt idx="10468">
                  <c:v>3.1634999999999996E-2</c:v>
                </c:pt>
                <c:pt idx="10469">
                  <c:v>2.9627999999999998E-2</c:v>
                </c:pt>
                <c:pt idx="10470">
                  <c:v>2.4290000000000003E-2</c:v>
                </c:pt>
                <c:pt idx="10471">
                  <c:v>2.4065E-2</c:v>
                </c:pt>
                <c:pt idx="10472">
                  <c:v>2.1250999999999999E-2</c:v>
                </c:pt>
                <c:pt idx="10473">
                  <c:v>4.1570999999999997E-2</c:v>
                </c:pt>
                <c:pt idx="10474">
                  <c:v>5.5288999999999998E-2</c:v>
                </c:pt>
                <c:pt idx="10475">
                  <c:v>7.6884999999999995E-2</c:v>
                </c:pt>
                <c:pt idx="10476">
                  <c:v>0.12845199999999998</c:v>
                </c:pt>
                <c:pt idx="10477">
                  <c:v>0.192273</c:v>
                </c:pt>
                <c:pt idx="10478">
                  <c:v>0.24586799999999998</c:v>
                </c:pt>
                <c:pt idx="10479">
                  <c:v>0.282694</c:v>
                </c:pt>
                <c:pt idx="10480">
                  <c:v>0.29054199999999997</c:v>
                </c:pt>
                <c:pt idx="10481">
                  <c:v>0.32324399999999998</c:v>
                </c:pt>
                <c:pt idx="10482">
                  <c:v>0.36266699999999996</c:v>
                </c:pt>
                <c:pt idx="10483">
                  <c:v>0.46262399999999998</c:v>
                </c:pt>
                <c:pt idx="10484">
                  <c:v>0.51629799999999992</c:v>
                </c:pt>
                <c:pt idx="10485">
                  <c:v>0.54814200000000002</c:v>
                </c:pt>
                <c:pt idx="10486">
                  <c:v>0.58266799999999996</c:v>
                </c:pt>
                <c:pt idx="10487">
                  <c:v>0.65484500000000001</c:v>
                </c:pt>
                <c:pt idx="10488">
                  <c:v>0.64774500000000002</c:v>
                </c:pt>
                <c:pt idx="10489">
                  <c:v>0.68768000000000007</c:v>
                </c:pt>
                <c:pt idx="10490">
                  <c:v>0.67620399999999992</c:v>
                </c:pt>
                <c:pt idx="10491">
                  <c:v>0.65559000000000001</c:v>
                </c:pt>
                <c:pt idx="10492">
                  <c:v>0.69744000000000006</c:v>
                </c:pt>
                <c:pt idx="10493">
                  <c:v>0.68596099999999993</c:v>
                </c:pt>
                <c:pt idx="10494">
                  <c:v>0.65821499999999999</c:v>
                </c:pt>
                <c:pt idx="10495">
                  <c:v>0.66375200000000001</c:v>
                </c:pt>
                <c:pt idx="10496">
                  <c:v>0.64136799999999994</c:v>
                </c:pt>
                <c:pt idx="10497">
                  <c:v>0.64949400000000002</c:v>
                </c:pt>
                <c:pt idx="10498">
                  <c:v>0.652779</c:v>
                </c:pt>
                <c:pt idx="10499">
                  <c:v>0.63172399999999995</c:v>
                </c:pt>
                <c:pt idx="10500">
                  <c:v>0.65365200000000001</c:v>
                </c:pt>
                <c:pt idx="10501">
                  <c:v>0.64666599999999996</c:v>
                </c:pt>
                <c:pt idx="10502">
                  <c:v>0.64234000000000002</c:v>
                </c:pt>
                <c:pt idx="10503">
                  <c:v>0.63066</c:v>
                </c:pt>
                <c:pt idx="10504">
                  <c:v>0.61805100000000002</c:v>
                </c:pt>
                <c:pt idx="10505">
                  <c:v>0.60352299999999992</c:v>
                </c:pt>
                <c:pt idx="10506">
                  <c:v>0.58446500000000001</c:v>
                </c:pt>
                <c:pt idx="10507">
                  <c:v>0.55511599999999994</c:v>
                </c:pt>
                <c:pt idx="10508">
                  <c:v>0.54330599999999996</c:v>
                </c:pt>
                <c:pt idx="10509">
                  <c:v>0.51266299999999998</c:v>
                </c:pt>
                <c:pt idx="10510">
                  <c:v>0.51749599999999996</c:v>
                </c:pt>
                <c:pt idx="10511">
                  <c:v>0.50551599999999997</c:v>
                </c:pt>
                <c:pt idx="10512">
                  <c:v>0.485512</c:v>
                </c:pt>
                <c:pt idx="10513">
                  <c:v>0.46395699999999995</c:v>
                </c:pt>
                <c:pt idx="10514">
                  <c:v>0.47989099999999996</c:v>
                </c:pt>
                <c:pt idx="10515">
                  <c:v>0.47815399999999997</c:v>
                </c:pt>
                <c:pt idx="10516">
                  <c:v>0.46268299999999996</c:v>
                </c:pt>
                <c:pt idx="10517">
                  <c:v>0.44727600000000001</c:v>
                </c:pt>
                <c:pt idx="10518">
                  <c:v>0.431587</c:v>
                </c:pt>
                <c:pt idx="10519">
                  <c:v>0.41550599999999999</c:v>
                </c:pt>
                <c:pt idx="10520">
                  <c:v>0.40269099999999997</c:v>
                </c:pt>
                <c:pt idx="10521">
                  <c:v>0.39362199999999997</c:v>
                </c:pt>
                <c:pt idx="10522">
                  <c:v>0.40639500000000001</c:v>
                </c:pt>
                <c:pt idx="10523">
                  <c:v>0.39266899999999999</c:v>
                </c:pt>
                <c:pt idx="10524">
                  <c:v>0.39080100000000001</c:v>
                </c:pt>
                <c:pt idx="10525">
                  <c:v>0.39579300000000001</c:v>
                </c:pt>
                <c:pt idx="10526">
                  <c:v>0.39513399999999999</c:v>
                </c:pt>
                <c:pt idx="10527">
                  <c:v>0.39349000000000001</c:v>
                </c:pt>
                <c:pt idx="10528">
                  <c:v>0.37823799999999996</c:v>
                </c:pt>
                <c:pt idx="10529">
                  <c:v>0.38481099999999996</c:v>
                </c:pt>
                <c:pt idx="10530">
                  <c:v>0.37695200000000001</c:v>
                </c:pt>
                <c:pt idx="10531">
                  <c:v>0.36785799999999996</c:v>
                </c:pt>
                <c:pt idx="10532">
                  <c:v>0.37682399999999999</c:v>
                </c:pt>
                <c:pt idx="10533">
                  <c:v>0.35811599999999999</c:v>
                </c:pt>
                <c:pt idx="10534">
                  <c:v>0.35482000000000002</c:v>
                </c:pt>
                <c:pt idx="10535">
                  <c:v>0.34808099999999997</c:v>
                </c:pt>
                <c:pt idx="10536">
                  <c:v>0.34681899999999999</c:v>
                </c:pt>
                <c:pt idx="10537">
                  <c:v>0.32743699999999998</c:v>
                </c:pt>
                <c:pt idx="10538">
                  <c:v>0.31769000000000003</c:v>
                </c:pt>
                <c:pt idx="10539">
                  <c:v>0.31492399999999998</c:v>
                </c:pt>
                <c:pt idx="10540">
                  <c:v>0.32012599999999997</c:v>
                </c:pt>
                <c:pt idx="10541">
                  <c:v>0.299981</c:v>
                </c:pt>
                <c:pt idx="10542">
                  <c:v>0.29977799999999999</c:v>
                </c:pt>
                <c:pt idx="10543">
                  <c:v>0.31514000000000003</c:v>
                </c:pt>
                <c:pt idx="10544">
                  <c:v>0.295263</c:v>
                </c:pt>
                <c:pt idx="10545">
                  <c:v>0.29314899999999999</c:v>
                </c:pt>
                <c:pt idx="10546">
                  <c:v>0.28752899999999998</c:v>
                </c:pt>
                <c:pt idx="10547">
                  <c:v>0.282939</c:v>
                </c:pt>
                <c:pt idx="10548">
                  <c:v>0.28686499999999998</c:v>
                </c:pt>
                <c:pt idx="10549">
                  <c:v>0.28874099999999997</c:v>
                </c:pt>
                <c:pt idx="10550">
                  <c:v>0.28794500000000001</c:v>
                </c:pt>
                <c:pt idx="10551">
                  <c:v>0.314606</c:v>
                </c:pt>
                <c:pt idx="10552">
                  <c:v>0.30814199999999997</c:v>
                </c:pt>
                <c:pt idx="10553">
                  <c:v>0.29809199999999997</c:v>
                </c:pt>
                <c:pt idx="10554">
                  <c:v>0.28478700000000001</c:v>
                </c:pt>
                <c:pt idx="10555">
                  <c:v>0.27701599999999998</c:v>
                </c:pt>
                <c:pt idx="10556">
                  <c:v>0.27555599999999997</c:v>
                </c:pt>
                <c:pt idx="10557">
                  <c:v>0.26707500000000001</c:v>
                </c:pt>
                <c:pt idx="10558">
                  <c:v>0.244307</c:v>
                </c:pt>
                <c:pt idx="10559">
                  <c:v>0.22575199999999998</c:v>
                </c:pt>
                <c:pt idx="10560">
                  <c:v>0.22262599999999999</c:v>
                </c:pt>
                <c:pt idx="10561">
                  <c:v>0.219416</c:v>
                </c:pt>
                <c:pt idx="10562">
                  <c:v>0.21285199999999999</c:v>
                </c:pt>
                <c:pt idx="10563">
                  <c:v>0.202013</c:v>
                </c:pt>
                <c:pt idx="10564">
                  <c:v>0.200881</c:v>
                </c:pt>
                <c:pt idx="10565">
                  <c:v>0.21204699999999999</c:v>
                </c:pt>
                <c:pt idx="10566">
                  <c:v>0.22006499999999998</c:v>
                </c:pt>
                <c:pt idx="10567">
                  <c:v>0.21503899999999998</c:v>
                </c:pt>
                <c:pt idx="10568">
                  <c:v>0.20456199999999999</c:v>
                </c:pt>
                <c:pt idx="10569">
                  <c:v>0.199159</c:v>
                </c:pt>
                <c:pt idx="10570">
                  <c:v>0.19109199999999998</c:v>
                </c:pt>
                <c:pt idx="10571">
                  <c:v>0.18026899999999998</c:v>
                </c:pt>
                <c:pt idx="10572">
                  <c:v>0.17128399999999999</c:v>
                </c:pt>
                <c:pt idx="10573">
                  <c:v>0.17142199999999999</c:v>
                </c:pt>
                <c:pt idx="10574">
                  <c:v>0.17523900000000001</c:v>
                </c:pt>
                <c:pt idx="10575">
                  <c:v>0.18054599999999998</c:v>
                </c:pt>
                <c:pt idx="10576">
                  <c:v>0.176785</c:v>
                </c:pt>
                <c:pt idx="10577">
                  <c:v>0.16681299999999999</c:v>
                </c:pt>
                <c:pt idx="10578">
                  <c:v>0.16116000000000003</c:v>
                </c:pt>
                <c:pt idx="10579">
                  <c:v>0.14163000000000001</c:v>
                </c:pt>
                <c:pt idx="10580">
                  <c:v>0.13143099999999999</c:v>
                </c:pt>
                <c:pt idx="10581">
                  <c:v>0.12511</c:v>
                </c:pt>
                <c:pt idx="10582">
                  <c:v>0.12166199999999999</c:v>
                </c:pt>
                <c:pt idx="10583">
                  <c:v>0.11503000000000001</c:v>
                </c:pt>
                <c:pt idx="10584">
                  <c:v>0.10746699999999999</c:v>
                </c:pt>
                <c:pt idx="10585">
                  <c:v>9.9765999999999994E-2</c:v>
                </c:pt>
                <c:pt idx="10586">
                  <c:v>0.122475</c:v>
                </c:pt>
                <c:pt idx="10587">
                  <c:v>0.11817599999999999</c:v>
                </c:pt>
                <c:pt idx="10588">
                  <c:v>0.12642300000000001</c:v>
                </c:pt>
                <c:pt idx="10589">
                  <c:v>0.12182899999999999</c:v>
                </c:pt>
                <c:pt idx="10590">
                  <c:v>0.11580599999999999</c:v>
                </c:pt>
                <c:pt idx="10591">
                  <c:v>0.12397799999999999</c:v>
                </c:pt>
                <c:pt idx="10592">
                  <c:v>0.116048</c:v>
                </c:pt>
                <c:pt idx="10593">
                  <c:v>0.107003</c:v>
                </c:pt>
                <c:pt idx="10594">
                  <c:v>0.118251</c:v>
                </c:pt>
                <c:pt idx="10595">
                  <c:v>0.10818599999999999</c:v>
                </c:pt>
                <c:pt idx="10596">
                  <c:v>0.11312799999999999</c:v>
                </c:pt>
                <c:pt idx="10597">
                  <c:v>0.116337</c:v>
                </c:pt>
                <c:pt idx="10598">
                  <c:v>0.11816199999999999</c:v>
                </c:pt>
                <c:pt idx="10599">
                  <c:v>0.105824</c:v>
                </c:pt>
                <c:pt idx="10600">
                  <c:v>9.6711999999999992E-2</c:v>
                </c:pt>
                <c:pt idx="10601">
                  <c:v>9.3421999999999991E-2</c:v>
                </c:pt>
                <c:pt idx="10602">
                  <c:v>8.2707000000000003E-2</c:v>
                </c:pt>
                <c:pt idx="10603">
                  <c:v>9.1531000000000001E-2</c:v>
                </c:pt>
                <c:pt idx="10604">
                  <c:v>7.8643999999999992E-2</c:v>
                </c:pt>
                <c:pt idx="10605">
                  <c:v>7.5391E-2</c:v>
                </c:pt>
                <c:pt idx="10606">
                  <c:v>7.9363000000000003E-2</c:v>
                </c:pt>
                <c:pt idx="10607">
                  <c:v>6.9558999999999996E-2</c:v>
                </c:pt>
                <c:pt idx="10608">
                  <c:v>6.6189999999999999E-2</c:v>
                </c:pt>
                <c:pt idx="10609">
                  <c:v>5.7894999999999995E-2</c:v>
                </c:pt>
                <c:pt idx="10610">
                  <c:v>6.1841999999999994E-2</c:v>
                </c:pt>
                <c:pt idx="10611">
                  <c:v>6.3394999999999993E-2</c:v>
                </c:pt>
                <c:pt idx="10612">
                  <c:v>6.6641999999999993E-2</c:v>
                </c:pt>
                <c:pt idx="10613">
                  <c:v>5.8340000000000003E-2</c:v>
                </c:pt>
                <c:pt idx="10614">
                  <c:v>5.9942999999999996E-2</c:v>
                </c:pt>
                <c:pt idx="10615">
                  <c:v>6.7435999999999996E-2</c:v>
                </c:pt>
                <c:pt idx="10616">
                  <c:v>7.9015000000000002E-2</c:v>
                </c:pt>
                <c:pt idx="10617">
                  <c:v>9.1450000000000004E-2</c:v>
                </c:pt>
                <c:pt idx="10618">
                  <c:v>9.4441999999999998E-2</c:v>
                </c:pt>
                <c:pt idx="10619">
                  <c:v>9.0200000000000002E-2</c:v>
                </c:pt>
                <c:pt idx="10620">
                  <c:v>8.1933999999999993E-2</c:v>
                </c:pt>
                <c:pt idx="10621">
                  <c:v>7.8849000000000002E-2</c:v>
                </c:pt>
                <c:pt idx="10622">
                  <c:v>8.2473999999999992E-2</c:v>
                </c:pt>
                <c:pt idx="10623">
                  <c:v>0.114259</c:v>
                </c:pt>
                <c:pt idx="10624">
                  <c:v>0.11348899999999999</c:v>
                </c:pt>
                <c:pt idx="10625">
                  <c:v>0.113256</c:v>
                </c:pt>
                <c:pt idx="10626">
                  <c:v>0.113734</c:v>
                </c:pt>
                <c:pt idx="10627">
                  <c:v>0.112678</c:v>
                </c:pt>
                <c:pt idx="10628">
                  <c:v>0.120292</c:v>
                </c:pt>
                <c:pt idx="10629">
                  <c:v>0.109566</c:v>
                </c:pt>
                <c:pt idx="10630">
                  <c:v>0.11164299999999999</c:v>
                </c:pt>
                <c:pt idx="10631">
                  <c:v>0.11311000000000002</c:v>
                </c:pt>
                <c:pt idx="10632">
                  <c:v>0.116883</c:v>
                </c:pt>
                <c:pt idx="10633">
                  <c:v>0.102754</c:v>
                </c:pt>
                <c:pt idx="10634">
                  <c:v>9.7598999999999991E-2</c:v>
                </c:pt>
                <c:pt idx="10635">
                  <c:v>9.1360999999999998E-2</c:v>
                </c:pt>
                <c:pt idx="10636">
                  <c:v>8.4932999999999995E-2</c:v>
                </c:pt>
                <c:pt idx="10637">
                  <c:v>8.1896999999999998E-2</c:v>
                </c:pt>
                <c:pt idx="10638">
                  <c:v>7.9614999999999991E-2</c:v>
                </c:pt>
                <c:pt idx="10639">
                  <c:v>7.5014999999999998E-2</c:v>
                </c:pt>
                <c:pt idx="10640">
                  <c:v>7.1945999999999996E-2</c:v>
                </c:pt>
                <c:pt idx="10641">
                  <c:v>8.9123999999999995E-2</c:v>
                </c:pt>
                <c:pt idx="10642">
                  <c:v>9.2513999999999999E-2</c:v>
                </c:pt>
                <c:pt idx="10643">
                  <c:v>9.4084000000000001E-2</c:v>
                </c:pt>
                <c:pt idx="10644">
                  <c:v>8.8401999999999994E-2</c:v>
                </c:pt>
                <c:pt idx="10645">
                  <c:v>0.10624599999999999</c:v>
                </c:pt>
                <c:pt idx="10646">
                  <c:v>0.111175</c:v>
                </c:pt>
                <c:pt idx="10647">
                  <c:v>0.116503</c:v>
                </c:pt>
                <c:pt idx="10648">
                  <c:v>0.13378299999999999</c:v>
                </c:pt>
                <c:pt idx="10649">
                  <c:v>0.136881</c:v>
                </c:pt>
                <c:pt idx="10650">
                  <c:v>0.150255</c:v>
                </c:pt>
                <c:pt idx="10651">
                  <c:v>0.147178</c:v>
                </c:pt>
                <c:pt idx="10652">
                  <c:v>0.14230399999999999</c:v>
                </c:pt>
                <c:pt idx="10653">
                  <c:v>0.14860199999999998</c:v>
                </c:pt>
                <c:pt idx="10654">
                  <c:v>0.143453</c:v>
                </c:pt>
                <c:pt idx="10655">
                  <c:v>0.151695</c:v>
                </c:pt>
                <c:pt idx="10656">
                  <c:v>0.13930799999999999</c:v>
                </c:pt>
                <c:pt idx="10657">
                  <c:v>0.13637299999999999</c:v>
                </c:pt>
                <c:pt idx="10658">
                  <c:v>7.8681000000000001E-2</c:v>
                </c:pt>
                <c:pt idx="10659">
                  <c:v>8.1592999999999999E-2</c:v>
                </c:pt>
                <c:pt idx="10660">
                  <c:v>7.9940000000000011E-2</c:v>
                </c:pt>
                <c:pt idx="10661">
                  <c:v>9.4770000000000007E-2</c:v>
                </c:pt>
                <c:pt idx="10662">
                  <c:v>0.100813</c:v>
                </c:pt>
                <c:pt idx="10663">
                  <c:v>0.101478</c:v>
                </c:pt>
                <c:pt idx="10664">
                  <c:v>9.9787000000000001E-2</c:v>
                </c:pt>
                <c:pt idx="10665">
                  <c:v>0.10173399999999999</c:v>
                </c:pt>
                <c:pt idx="10666">
                  <c:v>9.8310000000000008E-2</c:v>
                </c:pt>
                <c:pt idx="10667">
                  <c:v>9.4553999999999999E-2</c:v>
                </c:pt>
                <c:pt idx="10668">
                  <c:v>8.8420000000000012E-2</c:v>
                </c:pt>
                <c:pt idx="10669">
                  <c:v>8.2825999999999997E-2</c:v>
                </c:pt>
                <c:pt idx="10670">
                  <c:v>7.2737999999999997E-2</c:v>
                </c:pt>
                <c:pt idx="10671">
                  <c:v>6.5450000000000008E-2</c:v>
                </c:pt>
                <c:pt idx="10672">
                  <c:v>5.9581999999999996E-2</c:v>
                </c:pt>
                <c:pt idx="10673">
                  <c:v>5.8208999999999997E-2</c:v>
                </c:pt>
                <c:pt idx="10674">
                  <c:v>5.2782999999999997E-2</c:v>
                </c:pt>
                <c:pt idx="10675">
                  <c:v>3.1267999999999997E-2</c:v>
                </c:pt>
                <c:pt idx="10676">
                  <c:v>3.1383999999999995E-2</c:v>
                </c:pt>
                <c:pt idx="10677">
                  <c:v>3.0507999999999997E-2</c:v>
                </c:pt>
                <c:pt idx="10678">
                  <c:v>2.9920000000000002E-2</c:v>
                </c:pt>
                <c:pt idx="10679">
                  <c:v>3.0150999999999997E-2</c:v>
                </c:pt>
                <c:pt idx="10680">
                  <c:v>2.5422999999999998E-2</c:v>
                </c:pt>
                <c:pt idx="10681">
                  <c:v>2.3104E-2</c:v>
                </c:pt>
                <c:pt idx="10682">
                  <c:v>2.6430000000000002E-2</c:v>
                </c:pt>
                <c:pt idx="10683">
                  <c:v>3.2516999999999997E-2</c:v>
                </c:pt>
                <c:pt idx="10684">
                  <c:v>3.5064999999999999E-2</c:v>
                </c:pt>
                <c:pt idx="10685">
                  <c:v>4.0275999999999999E-2</c:v>
                </c:pt>
                <c:pt idx="10686">
                  <c:v>3.5605999999999999E-2</c:v>
                </c:pt>
                <c:pt idx="10687">
                  <c:v>3.4896999999999997E-2</c:v>
                </c:pt>
                <c:pt idx="10688">
                  <c:v>3.7243999999999999E-2</c:v>
                </c:pt>
                <c:pt idx="10689">
                  <c:v>3.8650000000000004E-2</c:v>
                </c:pt>
                <c:pt idx="10690">
                  <c:v>3.9275999999999998E-2</c:v>
                </c:pt>
                <c:pt idx="10691">
                  <c:v>3.7421999999999997E-2</c:v>
                </c:pt>
                <c:pt idx="10692">
                  <c:v>3.8412000000000002E-2</c:v>
                </c:pt>
                <c:pt idx="10693">
                  <c:v>3.7197999999999995E-2</c:v>
                </c:pt>
                <c:pt idx="10694">
                  <c:v>4.6974999999999996E-2</c:v>
                </c:pt>
                <c:pt idx="10695">
                  <c:v>4.3997000000000001E-2</c:v>
                </c:pt>
                <c:pt idx="10696">
                  <c:v>4.1520000000000001E-2</c:v>
                </c:pt>
                <c:pt idx="10697">
                  <c:v>3.7107999999999995E-2</c:v>
                </c:pt>
                <c:pt idx="10698">
                  <c:v>3.0433999999999999E-2</c:v>
                </c:pt>
                <c:pt idx="10699">
                  <c:v>2.4407999999999999E-2</c:v>
                </c:pt>
                <c:pt idx="10700">
                  <c:v>2.0281999999999998E-2</c:v>
                </c:pt>
                <c:pt idx="10701">
                  <c:v>1.9806999999999998E-2</c:v>
                </c:pt>
                <c:pt idx="10702">
                  <c:v>1.9937999999999997E-2</c:v>
                </c:pt>
                <c:pt idx="10703">
                  <c:v>1.9408999999999999E-2</c:v>
                </c:pt>
                <c:pt idx="10704">
                  <c:v>1.3835E-2</c:v>
                </c:pt>
                <c:pt idx="10705">
                  <c:v>1.2614E-2</c:v>
                </c:pt>
                <c:pt idx="10706">
                  <c:v>1.1611999999999999E-2</c:v>
                </c:pt>
                <c:pt idx="10707">
                  <c:v>1.4705999999999999E-2</c:v>
                </c:pt>
                <c:pt idx="10708">
                  <c:v>9.0010000000000003E-3</c:v>
                </c:pt>
                <c:pt idx="10709">
                  <c:v>9.5129999999999989E-3</c:v>
                </c:pt>
                <c:pt idx="10710">
                  <c:v>8.036999999999999E-3</c:v>
                </c:pt>
                <c:pt idx="10711">
                  <c:v>7.7229999999999998E-3</c:v>
                </c:pt>
                <c:pt idx="10712">
                  <c:v>6.6E-3</c:v>
                </c:pt>
                <c:pt idx="10713">
                  <c:v>8.2500000000000004E-3</c:v>
                </c:pt>
                <c:pt idx="10714">
                  <c:v>7.4089999999999998E-3</c:v>
                </c:pt>
                <c:pt idx="10715">
                  <c:v>7.7289999999999998E-3</c:v>
                </c:pt>
                <c:pt idx="10716">
                  <c:v>9.8009999999999989E-3</c:v>
                </c:pt>
                <c:pt idx="10717">
                  <c:v>1.2678999999999999E-2</c:v>
                </c:pt>
                <c:pt idx="10718">
                  <c:v>1.4796999999999999E-2</c:v>
                </c:pt>
                <c:pt idx="10719">
                  <c:v>1.686E-2</c:v>
                </c:pt>
                <c:pt idx="10720">
                  <c:v>1.8657999999999998E-2</c:v>
                </c:pt>
                <c:pt idx="10721">
                  <c:v>2.341E-2</c:v>
                </c:pt>
                <c:pt idx="10722">
                  <c:v>1.7491E-2</c:v>
                </c:pt>
                <c:pt idx="10723">
                  <c:v>1.4627999999999999E-2</c:v>
                </c:pt>
                <c:pt idx="10724">
                  <c:v>1.7755999999999997E-2</c:v>
                </c:pt>
                <c:pt idx="10725">
                  <c:v>1.4907999999999999E-2</c:v>
                </c:pt>
                <c:pt idx="10726">
                  <c:v>1.5636000000000001E-2</c:v>
                </c:pt>
                <c:pt idx="10727">
                  <c:v>1.6285000000000001E-2</c:v>
                </c:pt>
                <c:pt idx="10728">
                  <c:v>1.5023E-2</c:v>
                </c:pt>
                <c:pt idx="10729">
                  <c:v>1.3776999999999999E-2</c:v>
                </c:pt>
                <c:pt idx="10730">
                  <c:v>1.0947E-2</c:v>
                </c:pt>
                <c:pt idx="10731">
                  <c:v>9.1000000000000004E-3</c:v>
                </c:pt>
                <c:pt idx="10732">
                  <c:v>8.4130000000000003E-3</c:v>
                </c:pt>
                <c:pt idx="10733">
                  <c:v>8.3660000000000002E-3</c:v>
                </c:pt>
                <c:pt idx="10734">
                  <c:v>9.722999999999999E-3</c:v>
                </c:pt>
                <c:pt idx="10735">
                  <c:v>7.1609999999999998E-3</c:v>
                </c:pt>
                <c:pt idx="10736">
                  <c:v>6.6860000000000001E-3</c:v>
                </c:pt>
                <c:pt idx="10737">
                  <c:v>6.6509999999999998E-3</c:v>
                </c:pt>
                <c:pt idx="10738">
                  <c:v>6.3229999999999996E-3</c:v>
                </c:pt>
                <c:pt idx="10739">
                  <c:v>1.0876E-2</c:v>
                </c:pt>
                <c:pt idx="10740">
                  <c:v>1.5424999999999999E-2</c:v>
                </c:pt>
                <c:pt idx="10741">
                  <c:v>1.5262E-2</c:v>
                </c:pt>
                <c:pt idx="10742">
                  <c:v>1.4496999999999999E-2</c:v>
                </c:pt>
                <c:pt idx="10743">
                  <c:v>1.3717E-2</c:v>
                </c:pt>
                <c:pt idx="10744">
                  <c:v>1.2622E-2</c:v>
                </c:pt>
                <c:pt idx="10745">
                  <c:v>1.5240999999999999E-2</c:v>
                </c:pt>
                <c:pt idx="10746">
                  <c:v>1.4775E-2</c:v>
                </c:pt>
                <c:pt idx="10747">
                  <c:v>1.4034999999999999E-2</c:v>
                </c:pt>
                <c:pt idx="10748">
                  <c:v>1.2128E-2</c:v>
                </c:pt>
                <c:pt idx="10749">
                  <c:v>1.0085999999999999E-2</c:v>
                </c:pt>
                <c:pt idx="10750">
                  <c:v>1.1701999999999999E-2</c:v>
                </c:pt>
                <c:pt idx="10751">
                  <c:v>1.1061999999999999E-2</c:v>
                </c:pt>
                <c:pt idx="10752">
                  <c:v>1.0173999999999999E-2</c:v>
                </c:pt>
                <c:pt idx="10753">
                  <c:v>8.5849999999999989E-3</c:v>
                </c:pt>
                <c:pt idx="10754">
                  <c:v>7.8779999999999996E-3</c:v>
                </c:pt>
                <c:pt idx="10755">
                  <c:v>7.4000000000000003E-3</c:v>
                </c:pt>
                <c:pt idx="10756">
                  <c:v>6.1209999999999997E-3</c:v>
                </c:pt>
                <c:pt idx="10757">
                  <c:v>4.5739999999999999E-3</c:v>
                </c:pt>
                <c:pt idx="10758">
                  <c:v>3.2139999999999998E-3</c:v>
                </c:pt>
                <c:pt idx="10759">
                  <c:v>3.1700000000000001E-3</c:v>
                </c:pt>
                <c:pt idx="10760">
                  <c:v>2.663E-3</c:v>
                </c:pt>
                <c:pt idx="10761">
                  <c:v>2.294E-3</c:v>
                </c:pt>
                <c:pt idx="10762">
                  <c:v>2.7369999999999998E-3</c:v>
                </c:pt>
                <c:pt idx="10763">
                  <c:v>2.3219999999999998E-3</c:v>
                </c:pt>
                <c:pt idx="10764">
                  <c:v>2.9459999999999998E-3</c:v>
                </c:pt>
                <c:pt idx="10765">
                  <c:v>4.0679999999999996E-3</c:v>
                </c:pt>
                <c:pt idx="10766">
                  <c:v>5.2919999999999998E-3</c:v>
                </c:pt>
                <c:pt idx="10767">
                  <c:v>9.3800000000000012E-3</c:v>
                </c:pt>
                <c:pt idx="10768">
                  <c:v>9.8759999999999994E-3</c:v>
                </c:pt>
                <c:pt idx="10769">
                  <c:v>9.4769999999999993E-3</c:v>
                </c:pt>
                <c:pt idx="10770">
                  <c:v>1.0450000000000001E-2</c:v>
                </c:pt>
                <c:pt idx="10771">
                  <c:v>9.9080000000000001E-3</c:v>
                </c:pt>
                <c:pt idx="10772">
                  <c:v>8.8679999999999991E-3</c:v>
                </c:pt>
                <c:pt idx="10773">
                  <c:v>7.4949999999999999E-3</c:v>
                </c:pt>
                <c:pt idx="10774">
                  <c:v>9.3410000000000003E-3</c:v>
                </c:pt>
                <c:pt idx="10775">
                  <c:v>1.2173999999999999E-2</c:v>
                </c:pt>
                <c:pt idx="10776">
                  <c:v>1.4692999999999999E-2</c:v>
                </c:pt>
                <c:pt idx="10777">
                  <c:v>2.9150000000000002E-2</c:v>
                </c:pt>
                <c:pt idx="10778">
                  <c:v>2.2283999999999998E-2</c:v>
                </c:pt>
                <c:pt idx="10779">
                  <c:v>1.8418999999999998E-2</c:v>
                </c:pt>
                <c:pt idx="10780">
                  <c:v>1.6444999999999998E-2</c:v>
                </c:pt>
                <c:pt idx="10781">
                  <c:v>1.2383E-2</c:v>
                </c:pt>
                <c:pt idx="10782">
                  <c:v>1.1032E-2</c:v>
                </c:pt>
                <c:pt idx="10783">
                  <c:v>8.966E-3</c:v>
                </c:pt>
                <c:pt idx="10784">
                  <c:v>8.9529999999999992E-3</c:v>
                </c:pt>
                <c:pt idx="10785">
                  <c:v>1.1269E-2</c:v>
                </c:pt>
                <c:pt idx="10786">
                  <c:v>1.1249E-2</c:v>
                </c:pt>
                <c:pt idx="10787">
                  <c:v>1.7332E-2</c:v>
                </c:pt>
                <c:pt idx="10788">
                  <c:v>1.1880999999999999E-2</c:v>
                </c:pt>
                <c:pt idx="10789">
                  <c:v>1.0511999999999999E-2</c:v>
                </c:pt>
                <c:pt idx="10790">
                  <c:v>9.1800000000000007E-3</c:v>
                </c:pt>
                <c:pt idx="10791">
                  <c:v>1.2518E-2</c:v>
                </c:pt>
                <c:pt idx="10792">
                  <c:v>1.5115999999999999E-2</c:v>
                </c:pt>
                <c:pt idx="10793">
                  <c:v>1.4801E-2</c:v>
                </c:pt>
                <c:pt idx="10794">
                  <c:v>1.2104E-2</c:v>
                </c:pt>
                <c:pt idx="10795">
                  <c:v>9.5829999999999995E-3</c:v>
                </c:pt>
                <c:pt idx="10796">
                  <c:v>7.247E-3</c:v>
                </c:pt>
                <c:pt idx="10797">
                  <c:v>7.0900000000000008E-3</c:v>
                </c:pt>
                <c:pt idx="10798">
                  <c:v>6.1989999999999996E-3</c:v>
                </c:pt>
                <c:pt idx="10799">
                  <c:v>4.9870000000000001E-3</c:v>
                </c:pt>
                <c:pt idx="10800">
                  <c:v>3.9519999999999998E-3</c:v>
                </c:pt>
                <c:pt idx="10801">
                  <c:v>3.9179999999999996E-3</c:v>
                </c:pt>
                <c:pt idx="10802">
                  <c:v>5.653E-3</c:v>
                </c:pt>
                <c:pt idx="10803">
                  <c:v>9.2289999999999994E-3</c:v>
                </c:pt>
                <c:pt idx="10804">
                  <c:v>1.2563999999999999E-2</c:v>
                </c:pt>
                <c:pt idx="10805">
                  <c:v>1.1580000000000002E-2</c:v>
                </c:pt>
                <c:pt idx="10806">
                  <c:v>1.3913999999999999E-2</c:v>
                </c:pt>
                <c:pt idx="10807">
                  <c:v>1.3821E-2</c:v>
                </c:pt>
                <c:pt idx="10808">
                  <c:v>1.4848E-2</c:v>
                </c:pt>
                <c:pt idx="10809">
                  <c:v>1.6910999999999999E-2</c:v>
                </c:pt>
                <c:pt idx="10810">
                  <c:v>1.5600000000000001E-2</c:v>
                </c:pt>
                <c:pt idx="10811">
                  <c:v>9.5300000000000003E-3</c:v>
                </c:pt>
                <c:pt idx="10812">
                  <c:v>1.2702E-2</c:v>
                </c:pt>
                <c:pt idx="10813">
                  <c:v>1.1868E-2</c:v>
                </c:pt>
                <c:pt idx="10814">
                  <c:v>1.1472E-2</c:v>
                </c:pt>
                <c:pt idx="10815">
                  <c:v>1.1771999999999999E-2</c:v>
                </c:pt>
                <c:pt idx="10816">
                  <c:v>1.0496999999999999E-2</c:v>
                </c:pt>
                <c:pt idx="10817">
                  <c:v>8.3789999999999993E-3</c:v>
                </c:pt>
                <c:pt idx="10818">
                  <c:v>8.0289999999999997E-3</c:v>
                </c:pt>
                <c:pt idx="10819">
                  <c:v>1.3231999999999999E-2</c:v>
                </c:pt>
                <c:pt idx="10820">
                  <c:v>2.0104999999999998E-2</c:v>
                </c:pt>
                <c:pt idx="10821">
                  <c:v>3.8310000000000004E-2</c:v>
                </c:pt>
                <c:pt idx="10822">
                  <c:v>3.7010999999999995E-2</c:v>
                </c:pt>
                <c:pt idx="10823">
                  <c:v>3.0200999999999999E-2</c:v>
                </c:pt>
                <c:pt idx="10824">
                  <c:v>2.8711999999999998E-2</c:v>
                </c:pt>
                <c:pt idx="10825">
                  <c:v>2.3348999999999998E-2</c:v>
                </c:pt>
                <c:pt idx="10826">
                  <c:v>2.0264999999999998E-2</c:v>
                </c:pt>
                <c:pt idx="10827">
                  <c:v>2.1901999999999998E-2</c:v>
                </c:pt>
                <c:pt idx="10828">
                  <c:v>1.6981E-2</c:v>
                </c:pt>
                <c:pt idx="10829">
                  <c:v>2.0565E-2</c:v>
                </c:pt>
                <c:pt idx="10830">
                  <c:v>1.7717E-2</c:v>
                </c:pt>
                <c:pt idx="10831">
                  <c:v>1.7812999999999999E-2</c:v>
                </c:pt>
                <c:pt idx="10832">
                  <c:v>1.4640000000000002E-2</c:v>
                </c:pt>
                <c:pt idx="10833">
                  <c:v>2.1750000000000002E-2</c:v>
                </c:pt>
                <c:pt idx="10834">
                  <c:v>1.9431999999999998E-2</c:v>
                </c:pt>
                <c:pt idx="10835">
                  <c:v>3.1779000000000002E-2</c:v>
                </c:pt>
                <c:pt idx="10836">
                  <c:v>2.9954999999999999E-2</c:v>
                </c:pt>
                <c:pt idx="10837">
                  <c:v>2.1696E-2</c:v>
                </c:pt>
                <c:pt idx="10838">
                  <c:v>1.7953E-2</c:v>
                </c:pt>
                <c:pt idx="10839">
                  <c:v>1.4175999999999999E-2</c:v>
                </c:pt>
                <c:pt idx="10840">
                  <c:v>1.3786E-2</c:v>
                </c:pt>
                <c:pt idx="10841">
                  <c:v>1.1885999999999999E-2</c:v>
                </c:pt>
                <c:pt idx="10842">
                  <c:v>1.8672999999999999E-2</c:v>
                </c:pt>
                <c:pt idx="10843">
                  <c:v>1.6524E-2</c:v>
                </c:pt>
                <c:pt idx="10844">
                  <c:v>1.4055E-2</c:v>
                </c:pt>
                <c:pt idx="10845">
                  <c:v>1.2444E-2</c:v>
                </c:pt>
                <c:pt idx="10846">
                  <c:v>9.4579999999999994E-3</c:v>
                </c:pt>
                <c:pt idx="10847">
                  <c:v>7.5700000000000003E-3</c:v>
                </c:pt>
                <c:pt idx="10848">
                  <c:v>6.3300000000000006E-3</c:v>
                </c:pt>
                <c:pt idx="10849">
                  <c:v>5.1579999999999994E-3</c:v>
                </c:pt>
                <c:pt idx="10850">
                  <c:v>4.5069999999999997E-3</c:v>
                </c:pt>
                <c:pt idx="10851">
                  <c:v>3.588E-3</c:v>
                </c:pt>
                <c:pt idx="10852">
                  <c:v>3.4939999999999997E-3</c:v>
                </c:pt>
                <c:pt idx="10853">
                  <c:v>2.9659999999999999E-3</c:v>
                </c:pt>
                <c:pt idx="10854">
                  <c:v>2.8890000000000001E-3</c:v>
                </c:pt>
                <c:pt idx="10855">
                  <c:v>2.6310000000000001E-3</c:v>
                </c:pt>
                <c:pt idx="10856">
                  <c:v>2.4250000000000001E-3</c:v>
                </c:pt>
                <c:pt idx="10857">
                  <c:v>2.176E-3</c:v>
                </c:pt>
                <c:pt idx="10858">
                  <c:v>2.3370000000000001E-3</c:v>
                </c:pt>
                <c:pt idx="10859">
                  <c:v>2.176E-3</c:v>
                </c:pt>
                <c:pt idx="10860">
                  <c:v>2.3140000000000001E-3</c:v>
                </c:pt>
                <c:pt idx="10861">
                  <c:v>2.3900000000000002E-3</c:v>
                </c:pt>
                <c:pt idx="10862">
                  <c:v>3.6669999999999997E-3</c:v>
                </c:pt>
                <c:pt idx="10863">
                  <c:v>4.0159999999999996E-3</c:v>
                </c:pt>
                <c:pt idx="10864">
                  <c:v>3.3449999999999999E-3</c:v>
                </c:pt>
                <c:pt idx="10865">
                  <c:v>1.0192999999999999E-2</c:v>
                </c:pt>
                <c:pt idx="10866">
                  <c:v>8.5839999999999996E-3</c:v>
                </c:pt>
                <c:pt idx="10867">
                  <c:v>7.8390000000000005E-3</c:v>
                </c:pt>
                <c:pt idx="10868">
                  <c:v>5.973E-3</c:v>
                </c:pt>
                <c:pt idx="10869">
                  <c:v>7.4069999999999995E-3</c:v>
                </c:pt>
                <c:pt idx="10870">
                  <c:v>6.6E-3</c:v>
                </c:pt>
                <c:pt idx="10871">
                  <c:v>6.1079999999999997E-3</c:v>
                </c:pt>
                <c:pt idx="10872">
                  <c:v>5.6369999999999996E-3</c:v>
                </c:pt>
                <c:pt idx="10873">
                  <c:v>8.0940000000000005E-3</c:v>
                </c:pt>
                <c:pt idx="10874">
                  <c:v>9.245999999999999E-3</c:v>
                </c:pt>
                <c:pt idx="10875">
                  <c:v>7.6909999999999999E-3</c:v>
                </c:pt>
                <c:pt idx="10876">
                  <c:v>1.0208999999999999E-2</c:v>
                </c:pt>
                <c:pt idx="10877">
                  <c:v>8.071E-3</c:v>
                </c:pt>
                <c:pt idx="10878">
                  <c:v>9.3209999999999994E-3</c:v>
                </c:pt>
                <c:pt idx="10879">
                  <c:v>1.3108E-2</c:v>
                </c:pt>
                <c:pt idx="10880">
                  <c:v>1.4225999999999999E-2</c:v>
                </c:pt>
                <c:pt idx="10881">
                  <c:v>1.0376E-2</c:v>
                </c:pt>
                <c:pt idx="10882">
                  <c:v>1.0747E-2</c:v>
                </c:pt>
                <c:pt idx="10883">
                  <c:v>1.0893999999999999E-2</c:v>
                </c:pt>
                <c:pt idx="10884">
                  <c:v>1.5175999999999999E-2</c:v>
                </c:pt>
                <c:pt idx="10885">
                  <c:v>1.2416999999999999E-2</c:v>
                </c:pt>
                <c:pt idx="10886">
                  <c:v>1.3580000000000002E-2</c:v>
                </c:pt>
                <c:pt idx="10887">
                  <c:v>3.2488999999999997E-2</c:v>
                </c:pt>
                <c:pt idx="10888">
                  <c:v>2.4864999999999998E-2</c:v>
                </c:pt>
                <c:pt idx="10889">
                  <c:v>1.8474000000000001E-2</c:v>
                </c:pt>
                <c:pt idx="10890">
                  <c:v>1.8723E-2</c:v>
                </c:pt>
                <c:pt idx="10891">
                  <c:v>1.5800000000000002E-2</c:v>
                </c:pt>
                <c:pt idx="10892">
                  <c:v>1.2430999999999999E-2</c:v>
                </c:pt>
                <c:pt idx="10893">
                  <c:v>1.8522999999999998E-2</c:v>
                </c:pt>
                <c:pt idx="10894">
                  <c:v>1.5739E-2</c:v>
                </c:pt>
                <c:pt idx="10895">
                  <c:v>1.5004E-2</c:v>
                </c:pt>
                <c:pt idx="10896">
                  <c:v>1.3163999999999999E-2</c:v>
                </c:pt>
                <c:pt idx="10897">
                  <c:v>1.3561999999999999E-2</c:v>
                </c:pt>
                <c:pt idx="10898">
                  <c:v>1.4570999999999999E-2</c:v>
                </c:pt>
                <c:pt idx="10899">
                  <c:v>1.4114E-2</c:v>
                </c:pt>
                <c:pt idx="10900">
                  <c:v>1.5153999999999999E-2</c:v>
                </c:pt>
                <c:pt idx="10901">
                  <c:v>1.3056999999999999E-2</c:v>
                </c:pt>
                <c:pt idx="10902">
                  <c:v>1.0624999999999999E-2</c:v>
                </c:pt>
                <c:pt idx="10903">
                  <c:v>1.0291E-2</c:v>
                </c:pt>
                <c:pt idx="10904">
                  <c:v>7.6339999999999993E-3</c:v>
                </c:pt>
                <c:pt idx="10905">
                  <c:v>7.247E-3</c:v>
                </c:pt>
                <c:pt idx="10906">
                  <c:v>8.9680000000000003E-3</c:v>
                </c:pt>
                <c:pt idx="10907">
                  <c:v>8.5189999999999988E-3</c:v>
                </c:pt>
                <c:pt idx="10908">
                  <c:v>9.1809999999999999E-3</c:v>
                </c:pt>
                <c:pt idx="10909">
                  <c:v>8.9849999999999999E-3</c:v>
                </c:pt>
                <c:pt idx="10910">
                  <c:v>7.0849999999999993E-3</c:v>
                </c:pt>
                <c:pt idx="10911">
                  <c:v>5.9659999999999999E-3</c:v>
                </c:pt>
                <c:pt idx="10912">
                  <c:v>5.1659999999999996E-3</c:v>
                </c:pt>
                <c:pt idx="10913">
                  <c:v>4.8079999999999998E-3</c:v>
                </c:pt>
                <c:pt idx="10914">
                  <c:v>5.1640000000000002E-3</c:v>
                </c:pt>
                <c:pt idx="10915">
                  <c:v>4.2750000000000002E-3</c:v>
                </c:pt>
                <c:pt idx="10916">
                  <c:v>5.6419999999999994E-3</c:v>
                </c:pt>
                <c:pt idx="10917">
                  <c:v>4.934E-3</c:v>
                </c:pt>
                <c:pt idx="10918">
                  <c:v>6.4329999999999995E-3</c:v>
                </c:pt>
                <c:pt idx="10919">
                  <c:v>7.1419999999999999E-3</c:v>
                </c:pt>
                <c:pt idx="10920">
                  <c:v>8.659E-3</c:v>
                </c:pt>
                <c:pt idx="10921">
                  <c:v>9.8820000000000002E-3</c:v>
                </c:pt>
                <c:pt idx="10922">
                  <c:v>9.1979999999999996E-3</c:v>
                </c:pt>
                <c:pt idx="10923">
                  <c:v>1.1375999999999999E-2</c:v>
                </c:pt>
                <c:pt idx="10924">
                  <c:v>1.3446999999999999E-2</c:v>
                </c:pt>
                <c:pt idx="10925">
                  <c:v>1.6964E-2</c:v>
                </c:pt>
                <c:pt idx="10926">
                  <c:v>1.9290999999999999E-2</c:v>
                </c:pt>
                <c:pt idx="10927">
                  <c:v>2.1853999999999998E-2</c:v>
                </c:pt>
                <c:pt idx="10928">
                  <c:v>2.5117999999999998E-2</c:v>
                </c:pt>
                <c:pt idx="10929">
                  <c:v>2.8310000000000002E-2</c:v>
                </c:pt>
                <c:pt idx="10930">
                  <c:v>2.9915999999999998E-2</c:v>
                </c:pt>
                <c:pt idx="10931">
                  <c:v>2.8853999999999998E-2</c:v>
                </c:pt>
                <c:pt idx="10932">
                  <c:v>3.3307999999999997E-2</c:v>
                </c:pt>
                <c:pt idx="10933">
                  <c:v>3.2160999999999995E-2</c:v>
                </c:pt>
                <c:pt idx="10934">
                  <c:v>3.6860999999999998E-2</c:v>
                </c:pt>
                <c:pt idx="10935">
                  <c:v>4.2471999999999996E-2</c:v>
                </c:pt>
                <c:pt idx="10936">
                  <c:v>8.384599999999999E-2</c:v>
                </c:pt>
                <c:pt idx="10937">
                  <c:v>0.107484</c:v>
                </c:pt>
                <c:pt idx="10938">
                  <c:v>0.12464199999999999</c:v>
                </c:pt>
                <c:pt idx="10939">
                  <c:v>0.12358000000000001</c:v>
                </c:pt>
                <c:pt idx="10940">
                  <c:v>0.13011899999999998</c:v>
                </c:pt>
                <c:pt idx="10941">
                  <c:v>0.13112599999999999</c:v>
                </c:pt>
                <c:pt idx="10942">
                  <c:v>0.13462099999999999</c:v>
                </c:pt>
                <c:pt idx="10943">
                  <c:v>0.132878</c:v>
                </c:pt>
                <c:pt idx="10944">
                  <c:v>0.136603</c:v>
                </c:pt>
                <c:pt idx="10945">
                  <c:v>0.13922000000000001</c:v>
                </c:pt>
                <c:pt idx="10946">
                  <c:v>0.12686799999999998</c:v>
                </c:pt>
                <c:pt idx="10947">
                  <c:v>0.12923099999999998</c:v>
                </c:pt>
                <c:pt idx="10948">
                  <c:v>0.12706000000000001</c:v>
                </c:pt>
                <c:pt idx="10949">
                  <c:v>0.118742</c:v>
                </c:pt>
                <c:pt idx="10950">
                  <c:v>0.109429</c:v>
                </c:pt>
                <c:pt idx="10951">
                  <c:v>9.5466999999999996E-2</c:v>
                </c:pt>
                <c:pt idx="10952">
                  <c:v>9.2560000000000003E-2</c:v>
                </c:pt>
                <c:pt idx="10953">
                  <c:v>9.6018999999999993E-2</c:v>
                </c:pt>
                <c:pt idx="10954">
                  <c:v>9.9265999999999993E-2</c:v>
                </c:pt>
                <c:pt idx="10955">
                  <c:v>0.102296</c:v>
                </c:pt>
                <c:pt idx="10956">
                  <c:v>9.7631999999999997E-2</c:v>
                </c:pt>
                <c:pt idx="10957">
                  <c:v>9.3003000000000002E-2</c:v>
                </c:pt>
                <c:pt idx="10958">
                  <c:v>8.412399999999999E-2</c:v>
                </c:pt>
                <c:pt idx="10959">
                  <c:v>9.3214999999999992E-2</c:v>
                </c:pt>
                <c:pt idx="10960">
                  <c:v>8.6752999999999997E-2</c:v>
                </c:pt>
                <c:pt idx="10961">
                  <c:v>6.8976999999999997E-2</c:v>
                </c:pt>
                <c:pt idx="10962">
                  <c:v>6.0051999999999994E-2</c:v>
                </c:pt>
                <c:pt idx="10963">
                  <c:v>6.0412E-2</c:v>
                </c:pt>
                <c:pt idx="10964">
                  <c:v>5.7632999999999997E-2</c:v>
                </c:pt>
                <c:pt idx="10965">
                  <c:v>5.6859E-2</c:v>
                </c:pt>
                <c:pt idx="10966">
                  <c:v>4.9286999999999997E-2</c:v>
                </c:pt>
                <c:pt idx="10967">
                  <c:v>4.2865E-2</c:v>
                </c:pt>
                <c:pt idx="10968">
                  <c:v>4.1024999999999999E-2</c:v>
                </c:pt>
                <c:pt idx="10969">
                  <c:v>3.7318999999999998E-2</c:v>
                </c:pt>
                <c:pt idx="10970">
                  <c:v>3.5456999999999995E-2</c:v>
                </c:pt>
                <c:pt idx="10971">
                  <c:v>3.2185999999999999E-2</c:v>
                </c:pt>
                <c:pt idx="10972">
                  <c:v>3.1252000000000002E-2</c:v>
                </c:pt>
                <c:pt idx="10973">
                  <c:v>2.2838999999999998E-2</c:v>
                </c:pt>
                <c:pt idx="10974">
                  <c:v>2.1728999999999998E-2</c:v>
                </c:pt>
                <c:pt idx="10975">
                  <c:v>2.0077999999999999E-2</c:v>
                </c:pt>
                <c:pt idx="10976">
                  <c:v>2.2356999999999998E-2</c:v>
                </c:pt>
                <c:pt idx="10977">
                  <c:v>5.1970999999999996E-2</c:v>
                </c:pt>
                <c:pt idx="10978">
                  <c:v>6.3814999999999997E-2</c:v>
                </c:pt>
                <c:pt idx="10979">
                  <c:v>6.8835999999999994E-2</c:v>
                </c:pt>
                <c:pt idx="10980">
                  <c:v>6.8140000000000006E-2</c:v>
                </c:pt>
                <c:pt idx="10981">
                  <c:v>7.5590000000000004E-2</c:v>
                </c:pt>
                <c:pt idx="10982">
                  <c:v>6.2587999999999991E-2</c:v>
                </c:pt>
                <c:pt idx="10983">
                  <c:v>6.8200999999999998E-2</c:v>
                </c:pt>
                <c:pt idx="10984">
                  <c:v>6.9397E-2</c:v>
                </c:pt>
                <c:pt idx="10985">
                  <c:v>7.2082999999999994E-2</c:v>
                </c:pt>
                <c:pt idx="10986">
                  <c:v>9.8460000000000006E-2</c:v>
                </c:pt>
                <c:pt idx="10987">
                  <c:v>0.12500899999999998</c:v>
                </c:pt>
                <c:pt idx="10988">
                  <c:v>0.13849</c:v>
                </c:pt>
                <c:pt idx="10989">
                  <c:v>0.144258</c:v>
                </c:pt>
                <c:pt idx="10990">
                  <c:v>0.14644599999999999</c:v>
                </c:pt>
                <c:pt idx="10991">
                  <c:v>0.150979</c:v>
                </c:pt>
                <c:pt idx="10992">
                  <c:v>0.17060699999999998</c:v>
                </c:pt>
                <c:pt idx="10993">
                  <c:v>0.179448</c:v>
                </c:pt>
                <c:pt idx="10994">
                  <c:v>0.177757</c:v>
                </c:pt>
                <c:pt idx="10995">
                  <c:v>0.17374399999999998</c:v>
                </c:pt>
                <c:pt idx="10996">
                  <c:v>0.16935</c:v>
                </c:pt>
                <c:pt idx="10997">
                  <c:v>0.17121500000000001</c:v>
                </c:pt>
                <c:pt idx="10998">
                  <c:v>0.16978299999999999</c:v>
                </c:pt>
                <c:pt idx="10999">
                  <c:v>0.16475699999999999</c:v>
                </c:pt>
                <c:pt idx="11000">
                  <c:v>0.16797599999999999</c:v>
                </c:pt>
                <c:pt idx="11001">
                  <c:v>0.16303599999999999</c:v>
                </c:pt>
                <c:pt idx="11002">
                  <c:v>0.177789</c:v>
                </c:pt>
                <c:pt idx="11003">
                  <c:v>0.212759</c:v>
                </c:pt>
                <c:pt idx="11004">
                  <c:v>0.22172000000000003</c:v>
                </c:pt>
                <c:pt idx="11005">
                  <c:v>0.24082000000000001</c:v>
                </c:pt>
                <c:pt idx="11006">
                  <c:v>0.30553199999999997</c:v>
                </c:pt>
                <c:pt idx="11007">
                  <c:v>0.37548199999999998</c:v>
                </c:pt>
                <c:pt idx="11008">
                  <c:v>0.39874000000000004</c:v>
                </c:pt>
                <c:pt idx="11009">
                  <c:v>0.425701</c:v>
                </c:pt>
                <c:pt idx="11010">
                  <c:v>0.45634599999999997</c:v>
                </c:pt>
                <c:pt idx="11011">
                  <c:v>0.46748799999999996</c:v>
                </c:pt>
                <c:pt idx="11012">
                  <c:v>0.46060699999999999</c:v>
                </c:pt>
                <c:pt idx="11013">
                  <c:v>0.45574599999999998</c:v>
                </c:pt>
                <c:pt idx="11014">
                  <c:v>0.450407</c:v>
                </c:pt>
                <c:pt idx="11015">
                  <c:v>0.44013599999999997</c:v>
                </c:pt>
                <c:pt idx="11016">
                  <c:v>0.43404099999999995</c:v>
                </c:pt>
                <c:pt idx="11017">
                  <c:v>0.41589699999999996</c:v>
                </c:pt>
                <c:pt idx="11018">
                  <c:v>0.41080299999999997</c:v>
                </c:pt>
                <c:pt idx="11019">
                  <c:v>0.40195899999999996</c:v>
                </c:pt>
                <c:pt idx="11020">
                  <c:v>0.39554600000000001</c:v>
                </c:pt>
                <c:pt idx="11021">
                  <c:v>0.37206000000000006</c:v>
                </c:pt>
                <c:pt idx="11022">
                  <c:v>0.35006899999999996</c:v>
                </c:pt>
                <c:pt idx="11023">
                  <c:v>0.35323899999999997</c:v>
                </c:pt>
                <c:pt idx="11024">
                  <c:v>0.35631299999999999</c:v>
                </c:pt>
                <c:pt idx="11025">
                  <c:v>0.38826899999999998</c:v>
                </c:pt>
                <c:pt idx="11026">
                  <c:v>0.37645799999999996</c:v>
                </c:pt>
                <c:pt idx="11027">
                  <c:v>0.39008599999999999</c:v>
                </c:pt>
                <c:pt idx="11028">
                  <c:v>0.398702</c:v>
                </c:pt>
                <c:pt idx="11029">
                  <c:v>0.38912000000000002</c:v>
                </c:pt>
                <c:pt idx="11030">
                  <c:v>0.36572399999999999</c:v>
                </c:pt>
                <c:pt idx="11031">
                  <c:v>0.34425499999999998</c:v>
                </c:pt>
                <c:pt idx="11032">
                  <c:v>0.34426399999999996</c:v>
                </c:pt>
                <c:pt idx="11033">
                  <c:v>0.33149799999999996</c:v>
                </c:pt>
                <c:pt idx="11034">
                  <c:v>0.31889099999999998</c:v>
                </c:pt>
                <c:pt idx="11035">
                  <c:v>0.29968099999999998</c:v>
                </c:pt>
                <c:pt idx="11036">
                  <c:v>0.277868</c:v>
                </c:pt>
                <c:pt idx="11037">
                  <c:v>0.25796799999999998</c:v>
                </c:pt>
                <c:pt idx="11038">
                  <c:v>0.26817599999999997</c:v>
                </c:pt>
                <c:pt idx="11039">
                  <c:v>0.26884000000000002</c:v>
                </c:pt>
                <c:pt idx="11040">
                  <c:v>0.26778599999999997</c:v>
                </c:pt>
                <c:pt idx="11041">
                  <c:v>0.28153800000000001</c:v>
                </c:pt>
                <c:pt idx="11042">
                  <c:v>0.31720000000000004</c:v>
                </c:pt>
                <c:pt idx="11043">
                  <c:v>0.33401000000000003</c:v>
                </c:pt>
                <c:pt idx="11044">
                  <c:v>0.33657000000000004</c:v>
                </c:pt>
                <c:pt idx="11045">
                  <c:v>0.35302699999999998</c:v>
                </c:pt>
                <c:pt idx="11046">
                  <c:v>0.35412099999999996</c:v>
                </c:pt>
                <c:pt idx="11047">
                  <c:v>0.34709200000000001</c:v>
                </c:pt>
                <c:pt idx="11048">
                  <c:v>0.348381</c:v>
                </c:pt>
                <c:pt idx="11049">
                  <c:v>0.33699499999999999</c:v>
                </c:pt>
                <c:pt idx="11050">
                  <c:v>0.37371299999999996</c:v>
                </c:pt>
                <c:pt idx="11051">
                  <c:v>0.39703899999999998</c:v>
                </c:pt>
                <c:pt idx="11052">
                  <c:v>0.409555</c:v>
                </c:pt>
                <c:pt idx="11053">
                  <c:v>0.393538</c:v>
                </c:pt>
                <c:pt idx="11054">
                  <c:v>0.38229399999999997</c:v>
                </c:pt>
                <c:pt idx="11055">
                  <c:v>0.44484799999999997</c:v>
                </c:pt>
                <c:pt idx="11056">
                  <c:v>0.45908699999999997</c:v>
                </c:pt>
                <c:pt idx="11057">
                  <c:v>0.44935399999999998</c:v>
                </c:pt>
                <c:pt idx="11058">
                  <c:v>0.46931399999999995</c:v>
                </c:pt>
                <c:pt idx="11059">
                  <c:v>0.48828199999999999</c:v>
                </c:pt>
                <c:pt idx="11060">
                  <c:v>0.49981899999999996</c:v>
                </c:pt>
                <c:pt idx="11061">
                  <c:v>0.49306699999999998</c:v>
                </c:pt>
                <c:pt idx="11062">
                  <c:v>0.471997</c:v>
                </c:pt>
                <c:pt idx="11063">
                  <c:v>0.50317499999999993</c:v>
                </c:pt>
                <c:pt idx="11064">
                  <c:v>0.50606399999999996</c:v>
                </c:pt>
                <c:pt idx="11065">
                  <c:v>0.49235499999999999</c:v>
                </c:pt>
                <c:pt idx="11066">
                  <c:v>0.472746</c:v>
                </c:pt>
                <c:pt idx="11067">
                  <c:v>0.44176699999999997</c:v>
                </c:pt>
                <c:pt idx="11068">
                  <c:v>0.45349699999999998</c:v>
                </c:pt>
                <c:pt idx="11069">
                  <c:v>0.44065499999999996</c:v>
                </c:pt>
                <c:pt idx="11070">
                  <c:v>0.42871199999999998</c:v>
                </c:pt>
                <c:pt idx="11071">
                  <c:v>0.40745899999999996</c:v>
                </c:pt>
                <c:pt idx="11072">
                  <c:v>0.39635699999999996</c:v>
                </c:pt>
                <c:pt idx="11073">
                  <c:v>0.38770499999999997</c:v>
                </c:pt>
                <c:pt idx="11074">
                  <c:v>0.392125</c:v>
                </c:pt>
                <c:pt idx="11075">
                  <c:v>0.43127199999999999</c:v>
                </c:pt>
                <c:pt idx="11076">
                  <c:v>0.49010399999999998</c:v>
                </c:pt>
                <c:pt idx="11077">
                  <c:v>0.52921699999999994</c:v>
                </c:pt>
                <c:pt idx="11078">
                  <c:v>0.56369400000000003</c:v>
                </c:pt>
                <c:pt idx="11079">
                  <c:v>0.58337799999999995</c:v>
                </c:pt>
                <c:pt idx="11080">
                  <c:v>0.60804899999999995</c:v>
                </c:pt>
                <c:pt idx="11081">
                  <c:v>0.62317099999999992</c:v>
                </c:pt>
                <c:pt idx="11082">
                  <c:v>0.60209099999999993</c:v>
                </c:pt>
                <c:pt idx="11083">
                  <c:v>0.59115000000000006</c:v>
                </c:pt>
                <c:pt idx="11084">
                  <c:v>0.58274599999999999</c:v>
                </c:pt>
                <c:pt idx="11085">
                  <c:v>0.58894400000000002</c:v>
                </c:pt>
                <c:pt idx="11086">
                  <c:v>0.56918199999999997</c:v>
                </c:pt>
                <c:pt idx="11087">
                  <c:v>0.53964599999999996</c:v>
                </c:pt>
                <c:pt idx="11088">
                  <c:v>0.51467699999999994</c:v>
                </c:pt>
                <c:pt idx="11089">
                  <c:v>0.50831799999999994</c:v>
                </c:pt>
                <c:pt idx="11090">
                  <c:v>0.49553799999999998</c:v>
                </c:pt>
                <c:pt idx="11091">
                  <c:v>0.48554199999999997</c:v>
                </c:pt>
                <c:pt idx="11092">
                  <c:v>0.44254099999999996</c:v>
                </c:pt>
                <c:pt idx="11093">
                  <c:v>0.50843300000000002</c:v>
                </c:pt>
                <c:pt idx="11094">
                  <c:v>0.51571699999999998</c:v>
                </c:pt>
                <c:pt idx="11095">
                  <c:v>0.51966499999999993</c:v>
                </c:pt>
                <c:pt idx="11096">
                  <c:v>0.52094000000000007</c:v>
                </c:pt>
                <c:pt idx="11097">
                  <c:v>0.53278099999999995</c:v>
                </c:pt>
                <c:pt idx="11098">
                  <c:v>0.51621499999999998</c:v>
                </c:pt>
                <c:pt idx="11099">
                  <c:v>0.50710299999999997</c:v>
                </c:pt>
                <c:pt idx="11100">
                  <c:v>0.50568499999999994</c:v>
                </c:pt>
                <c:pt idx="11101">
                  <c:v>0.50946000000000002</c:v>
                </c:pt>
                <c:pt idx="11102">
                  <c:v>0.48726199999999997</c:v>
                </c:pt>
                <c:pt idx="11103">
                  <c:v>0.48522000000000004</c:v>
                </c:pt>
                <c:pt idx="11104">
                  <c:v>0.477381</c:v>
                </c:pt>
                <c:pt idx="11105">
                  <c:v>0.43636900000000001</c:v>
                </c:pt>
                <c:pt idx="11106">
                  <c:v>0.45344199999999996</c:v>
                </c:pt>
                <c:pt idx="11107">
                  <c:v>0.43490000000000001</c:v>
                </c:pt>
                <c:pt idx="11108">
                  <c:v>0.43781100000000001</c:v>
                </c:pt>
                <c:pt idx="11109">
                  <c:v>0.44667699999999999</c:v>
                </c:pt>
                <c:pt idx="11110">
                  <c:v>0.45931299999999997</c:v>
                </c:pt>
                <c:pt idx="11111">
                  <c:v>0.454513</c:v>
                </c:pt>
                <c:pt idx="11112">
                  <c:v>0.44072799999999995</c:v>
                </c:pt>
                <c:pt idx="11113">
                  <c:v>0.44489000000000006</c:v>
                </c:pt>
                <c:pt idx="11114">
                  <c:v>0.43526099999999995</c:v>
                </c:pt>
                <c:pt idx="11115">
                  <c:v>0.42305099999999995</c:v>
                </c:pt>
                <c:pt idx="11116">
                  <c:v>0.42689199999999999</c:v>
                </c:pt>
                <c:pt idx="11117">
                  <c:v>0.41143399999999997</c:v>
                </c:pt>
                <c:pt idx="11118">
                  <c:v>0.395345</c:v>
                </c:pt>
                <c:pt idx="11119">
                  <c:v>0.40315000000000001</c:v>
                </c:pt>
                <c:pt idx="11120">
                  <c:v>0.38069000000000003</c:v>
                </c:pt>
                <c:pt idx="11121">
                  <c:v>0.36467899999999998</c:v>
                </c:pt>
                <c:pt idx="11122">
                  <c:v>0.37099799999999999</c:v>
                </c:pt>
                <c:pt idx="11123">
                  <c:v>0.35350100000000001</c:v>
                </c:pt>
                <c:pt idx="11124">
                  <c:v>0.347582</c:v>
                </c:pt>
                <c:pt idx="11125">
                  <c:v>0.350246</c:v>
                </c:pt>
                <c:pt idx="11126">
                  <c:v>0.36300299999999996</c:v>
                </c:pt>
                <c:pt idx="11127">
                  <c:v>0.39495199999999997</c:v>
                </c:pt>
                <c:pt idx="11128">
                  <c:v>0.38641199999999998</c:v>
                </c:pt>
                <c:pt idx="11129">
                  <c:v>0.36983899999999997</c:v>
                </c:pt>
                <c:pt idx="11130">
                  <c:v>0.34946699999999997</c:v>
                </c:pt>
                <c:pt idx="11131">
                  <c:v>0.344385</c:v>
                </c:pt>
                <c:pt idx="11132">
                  <c:v>0.33472499999999999</c:v>
                </c:pt>
                <c:pt idx="11133">
                  <c:v>0.32642899999999997</c:v>
                </c:pt>
                <c:pt idx="11134">
                  <c:v>0.32844699999999999</c:v>
                </c:pt>
                <c:pt idx="11135">
                  <c:v>0.35677799999999998</c:v>
                </c:pt>
                <c:pt idx="11136">
                  <c:v>0.37479799999999996</c:v>
                </c:pt>
                <c:pt idx="11137">
                  <c:v>0.37741199999999997</c:v>
                </c:pt>
                <c:pt idx="11138">
                  <c:v>0.37798099999999996</c:v>
                </c:pt>
                <c:pt idx="11139">
                  <c:v>0.41379099999999996</c:v>
                </c:pt>
                <c:pt idx="11140">
                  <c:v>0.42657799999999996</c:v>
                </c:pt>
                <c:pt idx="11141">
                  <c:v>0.44259000000000004</c:v>
                </c:pt>
                <c:pt idx="11142">
                  <c:v>0.44756199999999996</c:v>
                </c:pt>
                <c:pt idx="11143">
                  <c:v>0.470642</c:v>
                </c:pt>
                <c:pt idx="11144">
                  <c:v>0.47401000000000004</c:v>
                </c:pt>
                <c:pt idx="11145">
                  <c:v>0.48135699999999998</c:v>
                </c:pt>
                <c:pt idx="11146">
                  <c:v>0.48749499999999996</c:v>
                </c:pt>
                <c:pt idx="11147">
                  <c:v>0.474082</c:v>
                </c:pt>
                <c:pt idx="11148">
                  <c:v>0.48007299999999997</c:v>
                </c:pt>
                <c:pt idx="11149">
                  <c:v>0.51332299999999997</c:v>
                </c:pt>
                <c:pt idx="11150">
                  <c:v>0.526644</c:v>
                </c:pt>
                <c:pt idx="11151">
                  <c:v>0.63329000000000002</c:v>
                </c:pt>
                <c:pt idx="11152">
                  <c:v>0.65370899999999998</c:v>
                </c:pt>
                <c:pt idx="11153">
                  <c:v>0.67160199999999992</c:v>
                </c:pt>
                <c:pt idx="11154">
                  <c:v>0.69587299999999996</c:v>
                </c:pt>
                <c:pt idx="11155">
                  <c:v>0.72483399999999998</c:v>
                </c:pt>
                <c:pt idx="11156">
                  <c:v>0.72060000000000002</c:v>
                </c:pt>
                <c:pt idx="11157">
                  <c:v>0.70631499999999992</c:v>
                </c:pt>
                <c:pt idx="11158">
                  <c:v>0.73944699999999997</c:v>
                </c:pt>
                <c:pt idx="11159">
                  <c:v>0.74205899999999991</c:v>
                </c:pt>
                <c:pt idx="11160">
                  <c:v>0.74471500000000002</c:v>
                </c:pt>
                <c:pt idx="11161">
                  <c:v>0.74205299999999996</c:v>
                </c:pt>
                <c:pt idx="11162">
                  <c:v>0.72519299999999998</c:v>
                </c:pt>
                <c:pt idx="11163">
                  <c:v>0.71773900000000002</c:v>
                </c:pt>
                <c:pt idx="11164">
                  <c:v>0.71724100000000002</c:v>
                </c:pt>
                <c:pt idx="11165">
                  <c:v>0.725217</c:v>
                </c:pt>
                <c:pt idx="11166">
                  <c:v>0.71035099999999995</c:v>
                </c:pt>
                <c:pt idx="11167">
                  <c:v>0.74133199999999999</c:v>
                </c:pt>
                <c:pt idx="11168">
                  <c:v>0.72087800000000002</c:v>
                </c:pt>
                <c:pt idx="11169">
                  <c:v>0.712391</c:v>
                </c:pt>
                <c:pt idx="11170">
                  <c:v>0.68436900000000001</c:v>
                </c:pt>
                <c:pt idx="11171">
                  <c:v>0.67968600000000001</c:v>
                </c:pt>
                <c:pt idx="11172">
                  <c:v>0.66836000000000007</c:v>
                </c:pt>
                <c:pt idx="11173">
                  <c:v>0.6710600000000001</c:v>
                </c:pt>
                <c:pt idx="11174">
                  <c:v>0.6489100000000001</c:v>
                </c:pt>
                <c:pt idx="11175">
                  <c:v>0.65098199999999995</c:v>
                </c:pt>
                <c:pt idx="11176">
                  <c:v>0.62839699999999998</c:v>
                </c:pt>
                <c:pt idx="11177">
                  <c:v>0.60078900000000002</c:v>
                </c:pt>
                <c:pt idx="11178">
                  <c:v>0.56391099999999994</c:v>
                </c:pt>
                <c:pt idx="11179">
                  <c:v>0.55173099999999997</c:v>
                </c:pt>
                <c:pt idx="11180">
                  <c:v>0.56623299999999999</c:v>
                </c:pt>
                <c:pt idx="11181">
                  <c:v>0.594418</c:v>
                </c:pt>
                <c:pt idx="11182">
                  <c:v>0.57161899999999999</c:v>
                </c:pt>
                <c:pt idx="11183">
                  <c:v>0.54823500000000003</c:v>
                </c:pt>
                <c:pt idx="11184">
                  <c:v>0.53184599999999993</c:v>
                </c:pt>
                <c:pt idx="11185">
                  <c:v>0.57305000000000006</c:v>
                </c:pt>
                <c:pt idx="11186">
                  <c:v>0.55521000000000009</c:v>
                </c:pt>
                <c:pt idx="11187">
                  <c:v>0.53570899999999999</c:v>
                </c:pt>
                <c:pt idx="11188">
                  <c:v>0.515486</c:v>
                </c:pt>
                <c:pt idx="11189">
                  <c:v>0.50072399999999995</c:v>
                </c:pt>
                <c:pt idx="11190">
                  <c:v>0.47917499999999996</c:v>
                </c:pt>
                <c:pt idx="11191">
                  <c:v>0.457287</c:v>
                </c:pt>
                <c:pt idx="11192">
                  <c:v>0.43466099999999996</c:v>
                </c:pt>
                <c:pt idx="11193">
                  <c:v>0.41076099999999999</c:v>
                </c:pt>
                <c:pt idx="11194">
                  <c:v>0.39902399999999999</c:v>
                </c:pt>
                <c:pt idx="11195">
                  <c:v>0.382573</c:v>
                </c:pt>
                <c:pt idx="11196">
                  <c:v>0.35725799999999996</c:v>
                </c:pt>
                <c:pt idx="11197">
                  <c:v>0.36190800000000001</c:v>
                </c:pt>
                <c:pt idx="11198">
                  <c:v>0.35380099999999998</c:v>
                </c:pt>
                <c:pt idx="11199">
                  <c:v>0.32602100000000001</c:v>
                </c:pt>
                <c:pt idx="11200">
                  <c:v>0.31817400000000001</c:v>
                </c:pt>
                <c:pt idx="11201">
                  <c:v>0.32445000000000002</c:v>
                </c:pt>
                <c:pt idx="11202">
                  <c:v>0.30609399999999998</c:v>
                </c:pt>
                <c:pt idx="11203">
                  <c:v>0.30050399999999999</c:v>
                </c:pt>
                <c:pt idx="11204">
                  <c:v>0.29354799999999998</c:v>
                </c:pt>
                <c:pt idx="11205">
                  <c:v>0.28005000000000002</c:v>
                </c:pt>
                <c:pt idx="11206">
                  <c:v>0.26833899999999999</c:v>
                </c:pt>
                <c:pt idx="11207">
                  <c:v>0.24644199999999999</c:v>
                </c:pt>
                <c:pt idx="11208">
                  <c:v>0.24180599999999999</c:v>
                </c:pt>
                <c:pt idx="11209">
                  <c:v>0.23466099999999998</c:v>
                </c:pt>
                <c:pt idx="11210">
                  <c:v>0.23375099999999999</c:v>
                </c:pt>
                <c:pt idx="11211">
                  <c:v>0.26241199999999998</c:v>
                </c:pt>
                <c:pt idx="11212">
                  <c:v>0.30280199999999996</c:v>
                </c:pt>
                <c:pt idx="11213">
                  <c:v>0.29927699999999996</c:v>
                </c:pt>
                <c:pt idx="11214">
                  <c:v>0.311614</c:v>
                </c:pt>
                <c:pt idx="11215">
                  <c:v>0.32087699999999997</c:v>
                </c:pt>
                <c:pt idx="11216">
                  <c:v>0.32822399999999996</c:v>
                </c:pt>
                <c:pt idx="11217">
                  <c:v>0.330036</c:v>
                </c:pt>
                <c:pt idx="11218">
                  <c:v>0.322017</c:v>
                </c:pt>
                <c:pt idx="11219">
                  <c:v>0.31603399999999998</c:v>
                </c:pt>
                <c:pt idx="11220">
                  <c:v>0.31948099999999996</c:v>
                </c:pt>
                <c:pt idx="11221">
                  <c:v>0.30740099999999998</c:v>
                </c:pt>
                <c:pt idx="11222">
                  <c:v>0.306811</c:v>
                </c:pt>
                <c:pt idx="11223">
                  <c:v>0.27968799999999999</c:v>
                </c:pt>
                <c:pt idx="11224">
                  <c:v>0.24779899999999999</c:v>
                </c:pt>
                <c:pt idx="11225">
                  <c:v>0.25410499999999997</c:v>
                </c:pt>
                <c:pt idx="11226">
                  <c:v>0.24093399999999998</c:v>
                </c:pt>
                <c:pt idx="11227">
                  <c:v>0.24884299999999998</c:v>
                </c:pt>
                <c:pt idx="11228">
                  <c:v>0.248996</c:v>
                </c:pt>
                <c:pt idx="11229">
                  <c:v>0.24207099999999998</c:v>
                </c:pt>
                <c:pt idx="11230">
                  <c:v>0.23558899999999999</c:v>
                </c:pt>
                <c:pt idx="11231">
                  <c:v>0.240172</c:v>
                </c:pt>
                <c:pt idx="11232">
                  <c:v>0.23387899999999998</c:v>
                </c:pt>
                <c:pt idx="11233">
                  <c:v>0.22162399999999999</c:v>
                </c:pt>
                <c:pt idx="11234">
                  <c:v>0.187974</c:v>
                </c:pt>
                <c:pt idx="11235">
                  <c:v>0.179622</c:v>
                </c:pt>
                <c:pt idx="11236">
                  <c:v>0.18717699999999998</c:v>
                </c:pt>
                <c:pt idx="11237">
                  <c:v>0.19284199999999999</c:v>
                </c:pt>
                <c:pt idx="11238">
                  <c:v>0.18890599999999999</c:v>
                </c:pt>
                <c:pt idx="11239">
                  <c:v>0.18722899999999998</c:v>
                </c:pt>
                <c:pt idx="11240">
                  <c:v>0.18260399999999999</c:v>
                </c:pt>
                <c:pt idx="11241">
                  <c:v>0.176534</c:v>
                </c:pt>
                <c:pt idx="11242">
                  <c:v>0.171374</c:v>
                </c:pt>
                <c:pt idx="11243">
                  <c:v>0.15529399999999999</c:v>
                </c:pt>
                <c:pt idx="11244">
                  <c:v>0.146013</c:v>
                </c:pt>
                <c:pt idx="11245">
                  <c:v>0.11140699999999999</c:v>
                </c:pt>
                <c:pt idx="11246">
                  <c:v>0.128473</c:v>
                </c:pt>
                <c:pt idx="11247">
                  <c:v>0.13403000000000001</c:v>
                </c:pt>
                <c:pt idx="11248">
                  <c:v>0.14213399999999998</c:v>
                </c:pt>
                <c:pt idx="11249">
                  <c:v>0.151916</c:v>
                </c:pt>
                <c:pt idx="11250">
                  <c:v>0.14197599999999999</c:v>
                </c:pt>
                <c:pt idx="11251">
                  <c:v>0.13622699999999999</c:v>
                </c:pt>
                <c:pt idx="11252">
                  <c:v>0.13237099999999999</c:v>
                </c:pt>
                <c:pt idx="11253">
                  <c:v>0.13925499999999999</c:v>
                </c:pt>
                <c:pt idx="11254">
                  <c:v>0.136407</c:v>
                </c:pt>
                <c:pt idx="11255">
                  <c:v>0.12428299999999999</c:v>
                </c:pt>
                <c:pt idx="11256">
                  <c:v>0.11558199999999999</c:v>
                </c:pt>
                <c:pt idx="11257">
                  <c:v>0.114782</c:v>
                </c:pt>
                <c:pt idx="11258">
                  <c:v>0.109599</c:v>
                </c:pt>
                <c:pt idx="11259">
                  <c:v>9.2785999999999993E-2</c:v>
                </c:pt>
                <c:pt idx="11260">
                  <c:v>8.2085999999999992E-2</c:v>
                </c:pt>
                <c:pt idx="11261">
                  <c:v>8.0264000000000002E-2</c:v>
                </c:pt>
                <c:pt idx="11262">
                  <c:v>7.8963999999999993E-2</c:v>
                </c:pt>
                <c:pt idx="11263">
                  <c:v>7.9620999999999997E-2</c:v>
                </c:pt>
                <c:pt idx="11264">
                  <c:v>9.0360999999999997E-2</c:v>
                </c:pt>
                <c:pt idx="11265">
                  <c:v>8.4110000000000004E-2</c:v>
                </c:pt>
                <c:pt idx="11266">
                  <c:v>8.3766999999999994E-2</c:v>
                </c:pt>
                <c:pt idx="11267">
                  <c:v>8.8165999999999994E-2</c:v>
                </c:pt>
                <c:pt idx="11268">
                  <c:v>8.9006000000000002E-2</c:v>
                </c:pt>
                <c:pt idx="11269">
                  <c:v>8.8471999999999995E-2</c:v>
                </c:pt>
                <c:pt idx="11270">
                  <c:v>9.3431E-2</c:v>
                </c:pt>
                <c:pt idx="11271">
                  <c:v>9.1820000000000013E-2</c:v>
                </c:pt>
                <c:pt idx="11272">
                  <c:v>0.11729099999999999</c:v>
                </c:pt>
                <c:pt idx="11273">
                  <c:v>0.16453499999999999</c:v>
                </c:pt>
                <c:pt idx="11274">
                  <c:v>0.166958</c:v>
                </c:pt>
                <c:pt idx="11275">
                  <c:v>0.24493000000000001</c:v>
                </c:pt>
                <c:pt idx="11276">
                  <c:v>0.264876</c:v>
                </c:pt>
                <c:pt idx="11277">
                  <c:v>0.28534000000000004</c:v>
                </c:pt>
                <c:pt idx="11278">
                  <c:v>0.28791600000000001</c:v>
                </c:pt>
                <c:pt idx="11279">
                  <c:v>0.303643</c:v>
                </c:pt>
                <c:pt idx="11280">
                  <c:v>0.33035599999999998</c:v>
                </c:pt>
                <c:pt idx="11281">
                  <c:v>0.34149799999999997</c:v>
                </c:pt>
                <c:pt idx="11282">
                  <c:v>0.37069799999999997</c:v>
                </c:pt>
                <c:pt idx="11283">
                  <c:v>0.36245299999999997</c:v>
                </c:pt>
                <c:pt idx="11284">
                  <c:v>0.34989399999999998</c:v>
                </c:pt>
                <c:pt idx="11285">
                  <c:v>0.35018099999999996</c:v>
                </c:pt>
                <c:pt idx="11286">
                  <c:v>0.34232099999999999</c:v>
                </c:pt>
                <c:pt idx="11287">
                  <c:v>0.33589199999999997</c:v>
                </c:pt>
                <c:pt idx="11288">
                  <c:v>0.32331799999999999</c:v>
                </c:pt>
                <c:pt idx="11289">
                  <c:v>0.304423</c:v>
                </c:pt>
                <c:pt idx="11290">
                  <c:v>0.30118400000000001</c:v>
                </c:pt>
                <c:pt idx="11291">
                  <c:v>0.28618299999999997</c:v>
                </c:pt>
                <c:pt idx="11292">
                  <c:v>0.26387299999999997</c:v>
                </c:pt>
                <c:pt idx="11293">
                  <c:v>0.25054399999999999</c:v>
                </c:pt>
                <c:pt idx="11294">
                  <c:v>0.231929</c:v>
                </c:pt>
                <c:pt idx="11295">
                  <c:v>0.211979</c:v>
                </c:pt>
                <c:pt idx="11296">
                  <c:v>0.20662899999999998</c:v>
                </c:pt>
                <c:pt idx="11297">
                  <c:v>0.19161399999999998</c:v>
                </c:pt>
                <c:pt idx="11298">
                  <c:v>0.176457</c:v>
                </c:pt>
                <c:pt idx="11299">
                  <c:v>0.16599000000000003</c:v>
                </c:pt>
                <c:pt idx="11300">
                  <c:v>0.15978499999999998</c:v>
                </c:pt>
                <c:pt idx="11301">
                  <c:v>0.15612599999999999</c:v>
                </c:pt>
                <c:pt idx="11302">
                  <c:v>0.15210299999999999</c:v>
                </c:pt>
                <c:pt idx="11303">
                  <c:v>0.14146400000000001</c:v>
                </c:pt>
                <c:pt idx="11304">
                  <c:v>0.14260699999999998</c:v>
                </c:pt>
                <c:pt idx="11305">
                  <c:v>0.132497</c:v>
                </c:pt>
                <c:pt idx="11306">
                  <c:v>0.13291500000000001</c:v>
                </c:pt>
                <c:pt idx="11307">
                  <c:v>0.13999499999999998</c:v>
                </c:pt>
                <c:pt idx="11308">
                  <c:v>0.14551</c:v>
                </c:pt>
                <c:pt idx="11309">
                  <c:v>0.151006</c:v>
                </c:pt>
                <c:pt idx="11310">
                  <c:v>0.15371899999999999</c:v>
                </c:pt>
                <c:pt idx="11311">
                  <c:v>0.15890699999999999</c:v>
                </c:pt>
                <c:pt idx="11312">
                  <c:v>0.16107199999999999</c:v>
                </c:pt>
                <c:pt idx="11313">
                  <c:v>0.160161</c:v>
                </c:pt>
                <c:pt idx="11314">
                  <c:v>0.14755399999999999</c:v>
                </c:pt>
                <c:pt idx="11315">
                  <c:v>0.154969</c:v>
                </c:pt>
                <c:pt idx="11316">
                  <c:v>0.15303600000000001</c:v>
                </c:pt>
                <c:pt idx="11317">
                  <c:v>0.149835</c:v>
                </c:pt>
                <c:pt idx="11318">
                  <c:v>0.14577299999999999</c:v>
                </c:pt>
                <c:pt idx="11319">
                  <c:v>0.141818</c:v>
                </c:pt>
                <c:pt idx="11320">
                  <c:v>0.13721700000000001</c:v>
                </c:pt>
                <c:pt idx="11321">
                  <c:v>0.128381</c:v>
                </c:pt>
                <c:pt idx="11322">
                  <c:v>0.12470099999999999</c:v>
                </c:pt>
                <c:pt idx="11323">
                  <c:v>0.12204899999999999</c:v>
                </c:pt>
                <c:pt idx="11324">
                  <c:v>0.10791000000000001</c:v>
                </c:pt>
                <c:pt idx="11325">
                  <c:v>9.6860000000000002E-2</c:v>
                </c:pt>
                <c:pt idx="11326">
                  <c:v>0.10743899999999999</c:v>
                </c:pt>
                <c:pt idx="11327">
                  <c:v>0.110078</c:v>
                </c:pt>
                <c:pt idx="11328">
                  <c:v>0.12336899999999999</c:v>
                </c:pt>
                <c:pt idx="11329">
                  <c:v>0.129661</c:v>
                </c:pt>
                <c:pt idx="11330">
                  <c:v>0.12828100000000001</c:v>
                </c:pt>
                <c:pt idx="11331">
                  <c:v>0.13376000000000002</c:v>
                </c:pt>
                <c:pt idx="11332">
                  <c:v>0.14735299999999998</c:v>
                </c:pt>
                <c:pt idx="11333">
                  <c:v>0.14663399999999999</c:v>
                </c:pt>
                <c:pt idx="11334">
                  <c:v>0.14746899999999999</c:v>
                </c:pt>
                <c:pt idx="11335">
                  <c:v>0.151888</c:v>
                </c:pt>
                <c:pt idx="11336">
                  <c:v>0.15410799999999999</c:v>
                </c:pt>
                <c:pt idx="11337">
                  <c:v>0.14004900000000001</c:v>
                </c:pt>
                <c:pt idx="11338">
                  <c:v>0.135437</c:v>
                </c:pt>
                <c:pt idx="11339">
                  <c:v>0.12446299999999999</c:v>
                </c:pt>
                <c:pt idx="11340">
                  <c:v>0.119865</c:v>
                </c:pt>
                <c:pt idx="11341">
                  <c:v>0.11871799999999999</c:v>
                </c:pt>
                <c:pt idx="11342">
                  <c:v>9.3816999999999998E-2</c:v>
                </c:pt>
                <c:pt idx="11343">
                  <c:v>9.1614000000000001E-2</c:v>
                </c:pt>
                <c:pt idx="11344">
                  <c:v>8.6382E-2</c:v>
                </c:pt>
                <c:pt idx="11345">
                  <c:v>9.8697999999999994E-2</c:v>
                </c:pt>
                <c:pt idx="11346">
                  <c:v>8.4742999999999999E-2</c:v>
                </c:pt>
                <c:pt idx="11347">
                  <c:v>9.3190999999999996E-2</c:v>
                </c:pt>
                <c:pt idx="11348">
                  <c:v>9.6717999999999998E-2</c:v>
                </c:pt>
                <c:pt idx="11349">
                  <c:v>9.838899999999999E-2</c:v>
                </c:pt>
                <c:pt idx="11350">
                  <c:v>9.5898999999999998E-2</c:v>
                </c:pt>
                <c:pt idx="11351">
                  <c:v>9.6773999999999999E-2</c:v>
                </c:pt>
                <c:pt idx="11352">
                  <c:v>9.7211999999999993E-2</c:v>
                </c:pt>
                <c:pt idx="11353">
                  <c:v>9.0350000000000014E-2</c:v>
                </c:pt>
                <c:pt idx="11354">
                  <c:v>8.8305999999999996E-2</c:v>
                </c:pt>
                <c:pt idx="11355">
                  <c:v>8.4984999999999991E-2</c:v>
                </c:pt>
                <c:pt idx="11356">
                  <c:v>8.0545999999999993E-2</c:v>
                </c:pt>
                <c:pt idx="11357">
                  <c:v>9.6801999999999999E-2</c:v>
                </c:pt>
                <c:pt idx="11358">
                  <c:v>0.105832</c:v>
                </c:pt>
                <c:pt idx="11359">
                  <c:v>0.11301699999999999</c:v>
                </c:pt>
                <c:pt idx="11360">
                  <c:v>0.11082599999999999</c:v>
                </c:pt>
                <c:pt idx="11361">
                  <c:v>9.9603999999999998E-2</c:v>
                </c:pt>
                <c:pt idx="11362">
                  <c:v>0.102244</c:v>
                </c:pt>
                <c:pt idx="11363">
                  <c:v>0.102536</c:v>
                </c:pt>
                <c:pt idx="11364">
                  <c:v>0.107859</c:v>
                </c:pt>
                <c:pt idx="11365">
                  <c:v>0.11015499999999999</c:v>
                </c:pt>
                <c:pt idx="11366">
                  <c:v>0.105236</c:v>
                </c:pt>
                <c:pt idx="11367">
                  <c:v>0.10072099999999999</c:v>
                </c:pt>
                <c:pt idx="11368">
                  <c:v>8.5618E-2</c:v>
                </c:pt>
                <c:pt idx="11369">
                  <c:v>7.5718999999999995E-2</c:v>
                </c:pt>
                <c:pt idx="11370">
                  <c:v>6.6860000000000003E-2</c:v>
                </c:pt>
                <c:pt idx="11371">
                  <c:v>6.983099999999999E-2</c:v>
                </c:pt>
                <c:pt idx="11372">
                  <c:v>6.6455E-2</c:v>
                </c:pt>
                <c:pt idx="11373">
                  <c:v>7.6070000000000013E-2</c:v>
                </c:pt>
                <c:pt idx="11374">
                  <c:v>8.1631999999999996E-2</c:v>
                </c:pt>
                <c:pt idx="11375">
                  <c:v>8.4788999999999989E-2</c:v>
                </c:pt>
                <c:pt idx="11376">
                  <c:v>8.7508000000000002E-2</c:v>
                </c:pt>
                <c:pt idx="11377">
                  <c:v>9.6240000000000006E-2</c:v>
                </c:pt>
                <c:pt idx="11378">
                  <c:v>8.9827999999999991E-2</c:v>
                </c:pt>
                <c:pt idx="11379">
                  <c:v>8.9140000000000011E-2</c:v>
                </c:pt>
                <c:pt idx="11380">
                  <c:v>0.107461</c:v>
                </c:pt>
                <c:pt idx="11381">
                  <c:v>0.11132499999999999</c:v>
                </c:pt>
                <c:pt idx="11382">
                  <c:v>0.12895899999999999</c:v>
                </c:pt>
                <c:pt idx="11383">
                  <c:v>0.14044899999999999</c:v>
                </c:pt>
                <c:pt idx="11384">
                  <c:v>0.13112299999999999</c:v>
                </c:pt>
                <c:pt idx="11385">
                  <c:v>0.126582</c:v>
                </c:pt>
                <c:pt idx="11386">
                  <c:v>0.11365399999999999</c:v>
                </c:pt>
                <c:pt idx="11387">
                  <c:v>0.11539199999999999</c:v>
                </c:pt>
                <c:pt idx="11388">
                  <c:v>0.117286</c:v>
                </c:pt>
                <c:pt idx="11389">
                  <c:v>0.11040599999999999</c:v>
                </c:pt>
                <c:pt idx="11390">
                  <c:v>0.100574</c:v>
                </c:pt>
                <c:pt idx="11391">
                  <c:v>0.10212399999999999</c:v>
                </c:pt>
                <c:pt idx="11392">
                  <c:v>9.242199999999999E-2</c:v>
                </c:pt>
                <c:pt idx="11393">
                  <c:v>9.3573999999999991E-2</c:v>
                </c:pt>
                <c:pt idx="11394">
                  <c:v>8.4525000000000003E-2</c:v>
                </c:pt>
                <c:pt idx="11395">
                  <c:v>8.0894999999999995E-2</c:v>
                </c:pt>
                <c:pt idx="11396">
                  <c:v>7.5422000000000003E-2</c:v>
                </c:pt>
                <c:pt idx="11397">
                  <c:v>6.0977999999999997E-2</c:v>
                </c:pt>
                <c:pt idx="11398">
                  <c:v>6.3504999999999992E-2</c:v>
                </c:pt>
                <c:pt idx="11399">
                  <c:v>6.6861999999999991E-2</c:v>
                </c:pt>
                <c:pt idx="11400">
                  <c:v>6.4778000000000002E-2</c:v>
                </c:pt>
                <c:pt idx="11401">
                  <c:v>5.9741999999999996E-2</c:v>
                </c:pt>
                <c:pt idx="11402">
                  <c:v>6.2950000000000006E-2</c:v>
                </c:pt>
                <c:pt idx="11403">
                  <c:v>6.7785999999999999E-2</c:v>
                </c:pt>
                <c:pt idx="11404">
                  <c:v>6.4576999999999996E-2</c:v>
                </c:pt>
                <c:pt idx="11405">
                  <c:v>6.4488999999999991E-2</c:v>
                </c:pt>
                <c:pt idx="11406">
                  <c:v>6.6376999999999992E-2</c:v>
                </c:pt>
                <c:pt idx="11407">
                  <c:v>5.1535999999999998E-2</c:v>
                </c:pt>
                <c:pt idx="11408">
                  <c:v>5.5620000000000003E-2</c:v>
                </c:pt>
                <c:pt idx="11409">
                  <c:v>5.1770000000000004E-2</c:v>
                </c:pt>
                <c:pt idx="11410">
                  <c:v>5.5641999999999997E-2</c:v>
                </c:pt>
                <c:pt idx="11411">
                  <c:v>5.8830000000000007E-2</c:v>
                </c:pt>
                <c:pt idx="11412">
                  <c:v>6.3279000000000002E-2</c:v>
                </c:pt>
                <c:pt idx="11413">
                  <c:v>6.6675999999999999E-2</c:v>
                </c:pt>
                <c:pt idx="11414">
                  <c:v>7.1080999999999991E-2</c:v>
                </c:pt>
                <c:pt idx="11415">
                  <c:v>7.7033999999999991E-2</c:v>
                </c:pt>
                <c:pt idx="11416">
                  <c:v>7.2189000000000003E-2</c:v>
                </c:pt>
                <c:pt idx="11417">
                  <c:v>7.8287999999999996E-2</c:v>
                </c:pt>
                <c:pt idx="11418">
                  <c:v>8.7000999999999995E-2</c:v>
                </c:pt>
                <c:pt idx="11419">
                  <c:v>7.5142E-2</c:v>
                </c:pt>
                <c:pt idx="11420">
                  <c:v>7.9066999999999998E-2</c:v>
                </c:pt>
                <c:pt idx="11421">
                  <c:v>8.1289E-2</c:v>
                </c:pt>
                <c:pt idx="11422">
                  <c:v>8.356799999999999E-2</c:v>
                </c:pt>
                <c:pt idx="11423">
                  <c:v>7.6474E-2</c:v>
                </c:pt>
                <c:pt idx="11424">
                  <c:v>8.7806999999999996E-2</c:v>
                </c:pt>
                <c:pt idx="11425">
                  <c:v>0.121281</c:v>
                </c:pt>
                <c:pt idx="11426">
                  <c:v>0.13677</c:v>
                </c:pt>
                <c:pt idx="11427">
                  <c:v>0.13208799999999998</c:v>
                </c:pt>
                <c:pt idx="11428">
                  <c:v>0.15471000000000001</c:v>
                </c:pt>
                <c:pt idx="11429">
                  <c:v>0.154278</c:v>
                </c:pt>
                <c:pt idx="11430">
                  <c:v>0.15202399999999999</c:v>
                </c:pt>
                <c:pt idx="11431">
                  <c:v>0.159581</c:v>
                </c:pt>
                <c:pt idx="11432">
                  <c:v>0.15648399999999998</c:v>
                </c:pt>
                <c:pt idx="11433">
                  <c:v>0.175345</c:v>
                </c:pt>
                <c:pt idx="11434">
                  <c:v>0.152724</c:v>
                </c:pt>
                <c:pt idx="11435">
                  <c:v>0.139935</c:v>
                </c:pt>
                <c:pt idx="11436">
                  <c:v>0.13539299999999999</c:v>
                </c:pt>
                <c:pt idx="11437">
                  <c:v>0.13442099999999998</c:v>
                </c:pt>
                <c:pt idx="11438">
                  <c:v>0.127081</c:v>
                </c:pt>
                <c:pt idx="11439">
                  <c:v>0.12429899999999999</c:v>
                </c:pt>
                <c:pt idx="11440">
                  <c:v>0.109097</c:v>
                </c:pt>
                <c:pt idx="11441">
                  <c:v>0.10728799999999999</c:v>
                </c:pt>
                <c:pt idx="11442">
                  <c:v>0.12303199999999999</c:v>
                </c:pt>
                <c:pt idx="11443">
                  <c:v>0.112539</c:v>
                </c:pt>
                <c:pt idx="11444">
                  <c:v>0.11640399999999999</c:v>
                </c:pt>
                <c:pt idx="11445">
                  <c:v>0.12095299999999999</c:v>
                </c:pt>
                <c:pt idx="11446">
                  <c:v>0.12388099999999999</c:v>
                </c:pt>
                <c:pt idx="11447">
                  <c:v>0.13017399999999998</c:v>
                </c:pt>
                <c:pt idx="11448">
                  <c:v>0.13647299999999998</c:v>
                </c:pt>
                <c:pt idx="11449">
                  <c:v>0.13132199999999999</c:v>
                </c:pt>
                <c:pt idx="11450">
                  <c:v>0.12471299999999999</c:v>
                </c:pt>
                <c:pt idx="11451">
                  <c:v>0.132936</c:v>
                </c:pt>
                <c:pt idx="11452">
                  <c:v>0.14147699999999999</c:v>
                </c:pt>
                <c:pt idx="11453">
                  <c:v>0.14258599999999999</c:v>
                </c:pt>
                <c:pt idx="11454">
                  <c:v>0.13184299999999999</c:v>
                </c:pt>
                <c:pt idx="11455">
                  <c:v>0.132054</c:v>
                </c:pt>
                <c:pt idx="11456">
                  <c:v>0.12673299999999998</c:v>
                </c:pt>
                <c:pt idx="11457">
                  <c:v>0.12342299999999999</c:v>
                </c:pt>
                <c:pt idx="11458">
                  <c:v>0.117647</c:v>
                </c:pt>
                <c:pt idx="11459">
                  <c:v>0.11561</c:v>
                </c:pt>
                <c:pt idx="11460">
                  <c:v>0.114438</c:v>
                </c:pt>
                <c:pt idx="11461">
                  <c:v>0.11637399999999999</c:v>
                </c:pt>
                <c:pt idx="11462">
                  <c:v>0.111541</c:v>
                </c:pt>
                <c:pt idx="11463">
                  <c:v>9.261599999999999E-2</c:v>
                </c:pt>
                <c:pt idx="11464">
                  <c:v>9.5015999999999989E-2</c:v>
                </c:pt>
                <c:pt idx="11465">
                  <c:v>9.9075999999999997E-2</c:v>
                </c:pt>
                <c:pt idx="11466">
                  <c:v>0.10062699999999999</c:v>
                </c:pt>
                <c:pt idx="11467">
                  <c:v>9.5560999999999993E-2</c:v>
                </c:pt>
                <c:pt idx="11468">
                  <c:v>0.10215399999999999</c:v>
                </c:pt>
                <c:pt idx="11469">
                  <c:v>0.112872</c:v>
                </c:pt>
                <c:pt idx="11470">
                  <c:v>0.11468299999999999</c:v>
                </c:pt>
                <c:pt idx="11471">
                  <c:v>0.113149</c:v>
                </c:pt>
                <c:pt idx="11472">
                  <c:v>9.7017999999999993E-2</c:v>
                </c:pt>
                <c:pt idx="11473">
                  <c:v>0.109858</c:v>
                </c:pt>
                <c:pt idx="11474">
                  <c:v>0.11773699999999999</c:v>
                </c:pt>
                <c:pt idx="11475">
                  <c:v>0.13334699999999999</c:v>
                </c:pt>
                <c:pt idx="11476">
                  <c:v>0.13206199999999998</c:v>
                </c:pt>
                <c:pt idx="11477">
                  <c:v>0.14463000000000001</c:v>
                </c:pt>
                <c:pt idx="11478">
                  <c:v>0.14538299999999998</c:v>
                </c:pt>
                <c:pt idx="11479">
                  <c:v>0.14261199999999999</c:v>
                </c:pt>
                <c:pt idx="11480">
                  <c:v>0.13850199999999999</c:v>
                </c:pt>
                <c:pt idx="11481">
                  <c:v>0.139682</c:v>
                </c:pt>
                <c:pt idx="11482">
                  <c:v>0.13956199999999999</c:v>
                </c:pt>
                <c:pt idx="11483">
                  <c:v>0.14197799999999999</c:v>
                </c:pt>
                <c:pt idx="11484">
                  <c:v>0.13525099999999998</c:v>
                </c:pt>
                <c:pt idx="11485">
                  <c:v>0.102408</c:v>
                </c:pt>
                <c:pt idx="11486">
                  <c:v>8.437299999999999E-2</c:v>
                </c:pt>
                <c:pt idx="11487">
                  <c:v>9.0392E-2</c:v>
                </c:pt>
                <c:pt idx="11488">
                  <c:v>9.959599999999999E-2</c:v>
                </c:pt>
                <c:pt idx="11489">
                  <c:v>8.2202999999999998E-2</c:v>
                </c:pt>
                <c:pt idx="11490">
                  <c:v>7.6123999999999997E-2</c:v>
                </c:pt>
                <c:pt idx="11491">
                  <c:v>7.8498999999999999E-2</c:v>
                </c:pt>
                <c:pt idx="11492">
                  <c:v>6.8357000000000001E-2</c:v>
                </c:pt>
                <c:pt idx="11493">
                  <c:v>6.9946999999999995E-2</c:v>
                </c:pt>
                <c:pt idx="11494">
                  <c:v>6.8082000000000004E-2</c:v>
                </c:pt>
                <c:pt idx="11495">
                  <c:v>6.4530000000000004E-2</c:v>
                </c:pt>
                <c:pt idx="11496">
                  <c:v>6.1904999999999995E-2</c:v>
                </c:pt>
                <c:pt idx="11497">
                  <c:v>6.0407999999999996E-2</c:v>
                </c:pt>
                <c:pt idx="11498">
                  <c:v>5.0930999999999997E-2</c:v>
                </c:pt>
                <c:pt idx="11499">
                  <c:v>4.6027999999999999E-2</c:v>
                </c:pt>
                <c:pt idx="11500">
                  <c:v>4.5634999999999995E-2</c:v>
                </c:pt>
                <c:pt idx="11501">
                  <c:v>4.0028000000000001E-2</c:v>
                </c:pt>
                <c:pt idx="11502">
                  <c:v>3.9805E-2</c:v>
                </c:pt>
                <c:pt idx="11503">
                  <c:v>4.3677000000000001E-2</c:v>
                </c:pt>
                <c:pt idx="11504">
                  <c:v>4.5211000000000001E-2</c:v>
                </c:pt>
                <c:pt idx="11505">
                  <c:v>4.7724999999999997E-2</c:v>
                </c:pt>
                <c:pt idx="11506">
                  <c:v>5.0623999999999995E-2</c:v>
                </c:pt>
                <c:pt idx="11507">
                  <c:v>4.1236999999999996E-2</c:v>
                </c:pt>
                <c:pt idx="11508">
                  <c:v>3.7406000000000002E-2</c:v>
                </c:pt>
                <c:pt idx="11509">
                  <c:v>3.7716E-2</c:v>
                </c:pt>
                <c:pt idx="11510">
                  <c:v>3.7439E-2</c:v>
                </c:pt>
                <c:pt idx="11511">
                  <c:v>4.1914E-2</c:v>
                </c:pt>
                <c:pt idx="11512">
                  <c:v>4.0265999999999996E-2</c:v>
                </c:pt>
                <c:pt idx="11513">
                  <c:v>4.3248999999999996E-2</c:v>
                </c:pt>
                <c:pt idx="11514">
                  <c:v>4.3568999999999997E-2</c:v>
                </c:pt>
                <c:pt idx="11515">
                  <c:v>3.2659000000000001E-2</c:v>
                </c:pt>
                <c:pt idx="11516">
                  <c:v>3.3020000000000001E-2</c:v>
                </c:pt>
                <c:pt idx="11517">
                  <c:v>3.6302999999999995E-2</c:v>
                </c:pt>
                <c:pt idx="11518">
                  <c:v>3.9726999999999998E-2</c:v>
                </c:pt>
                <c:pt idx="11519">
                  <c:v>4.1172E-2</c:v>
                </c:pt>
                <c:pt idx="11520">
                  <c:v>4.2745999999999999E-2</c:v>
                </c:pt>
                <c:pt idx="11521">
                  <c:v>4.6171999999999998E-2</c:v>
                </c:pt>
                <c:pt idx="11522">
                  <c:v>3.7696E-2</c:v>
                </c:pt>
                <c:pt idx="11523">
                  <c:v>4.2265999999999998E-2</c:v>
                </c:pt>
                <c:pt idx="11524">
                  <c:v>4.3351999999999995E-2</c:v>
                </c:pt>
                <c:pt idx="11525">
                  <c:v>4.5721999999999999E-2</c:v>
                </c:pt>
                <c:pt idx="11526">
                  <c:v>4.3400000000000001E-2</c:v>
                </c:pt>
                <c:pt idx="11527">
                  <c:v>4.4767999999999995E-2</c:v>
                </c:pt>
                <c:pt idx="11528">
                  <c:v>4.1824E-2</c:v>
                </c:pt>
                <c:pt idx="11529">
                  <c:v>3.9602999999999999E-2</c:v>
                </c:pt>
                <c:pt idx="11530">
                  <c:v>4.1655999999999999E-2</c:v>
                </c:pt>
                <c:pt idx="11531">
                  <c:v>4.3331999999999996E-2</c:v>
                </c:pt>
                <c:pt idx="11532">
                  <c:v>4.0640000000000003E-2</c:v>
                </c:pt>
                <c:pt idx="11533">
                  <c:v>3.8171999999999998E-2</c:v>
                </c:pt>
                <c:pt idx="11534">
                  <c:v>3.1435999999999999E-2</c:v>
                </c:pt>
                <c:pt idx="11535">
                  <c:v>2.8673999999999998E-2</c:v>
                </c:pt>
                <c:pt idx="11536">
                  <c:v>2.2474999999999998E-2</c:v>
                </c:pt>
                <c:pt idx="11537">
                  <c:v>2.1788999999999999E-2</c:v>
                </c:pt>
                <c:pt idx="11538">
                  <c:v>2.2058999999999999E-2</c:v>
                </c:pt>
                <c:pt idx="11539">
                  <c:v>1.8447999999999999E-2</c:v>
                </c:pt>
                <c:pt idx="11540">
                  <c:v>1.8668000000000001E-2</c:v>
                </c:pt>
                <c:pt idx="11541">
                  <c:v>1.0647999999999999E-2</c:v>
                </c:pt>
                <c:pt idx="11542">
                  <c:v>9.0829999999999991E-3</c:v>
                </c:pt>
                <c:pt idx="11543">
                  <c:v>8.657999999999999E-3</c:v>
                </c:pt>
                <c:pt idx="11544">
                  <c:v>1.2784999999999999E-2</c:v>
                </c:pt>
                <c:pt idx="11545">
                  <c:v>1.8574999999999998E-2</c:v>
                </c:pt>
                <c:pt idx="11546">
                  <c:v>1.8435999999999998E-2</c:v>
                </c:pt>
                <c:pt idx="11547">
                  <c:v>2.0222E-2</c:v>
                </c:pt>
                <c:pt idx="11548">
                  <c:v>1.9393000000000001E-2</c:v>
                </c:pt>
                <c:pt idx="11549">
                  <c:v>1.9647999999999999E-2</c:v>
                </c:pt>
                <c:pt idx="11550">
                  <c:v>1.9248999999999999E-2</c:v>
                </c:pt>
                <c:pt idx="11551">
                  <c:v>1.9520000000000003E-2</c:v>
                </c:pt>
                <c:pt idx="11552">
                  <c:v>1.6970000000000002E-2</c:v>
                </c:pt>
                <c:pt idx="11553">
                  <c:v>1.8827999999999998E-2</c:v>
                </c:pt>
                <c:pt idx="11554">
                  <c:v>1.2796E-2</c:v>
                </c:pt>
                <c:pt idx="11555">
                  <c:v>1.4565999999999999E-2</c:v>
                </c:pt>
                <c:pt idx="11556">
                  <c:v>1.1308E-2</c:v>
                </c:pt>
                <c:pt idx="11557">
                  <c:v>9.2429999999999995E-3</c:v>
                </c:pt>
                <c:pt idx="11558">
                  <c:v>8.8159999999999992E-3</c:v>
                </c:pt>
                <c:pt idx="11559">
                  <c:v>1.2801999999999999E-2</c:v>
                </c:pt>
                <c:pt idx="11560">
                  <c:v>1.9161999999999998E-2</c:v>
                </c:pt>
                <c:pt idx="11561">
                  <c:v>2.1842999999999998E-2</c:v>
                </c:pt>
                <c:pt idx="11562">
                  <c:v>2.3848999999999999E-2</c:v>
                </c:pt>
                <c:pt idx="11563">
                  <c:v>2.8417999999999999E-2</c:v>
                </c:pt>
                <c:pt idx="11564">
                  <c:v>2.6681E-2</c:v>
                </c:pt>
                <c:pt idx="11565">
                  <c:v>2.9064E-2</c:v>
                </c:pt>
                <c:pt idx="11566">
                  <c:v>2.8854999999999999E-2</c:v>
                </c:pt>
                <c:pt idx="11567">
                  <c:v>3.2975999999999998E-2</c:v>
                </c:pt>
                <c:pt idx="11568">
                  <c:v>2.9021999999999999E-2</c:v>
                </c:pt>
                <c:pt idx="11569">
                  <c:v>2.2439000000000001E-2</c:v>
                </c:pt>
                <c:pt idx="11570">
                  <c:v>2.2661999999999998E-2</c:v>
                </c:pt>
                <c:pt idx="11571">
                  <c:v>2.1177999999999999E-2</c:v>
                </c:pt>
                <c:pt idx="11572">
                  <c:v>2.0794E-2</c:v>
                </c:pt>
                <c:pt idx="11573">
                  <c:v>2.1981000000000001E-2</c:v>
                </c:pt>
                <c:pt idx="11574">
                  <c:v>2.3223999999999998E-2</c:v>
                </c:pt>
                <c:pt idx="11575">
                  <c:v>2.6735999999999999E-2</c:v>
                </c:pt>
                <c:pt idx="11576">
                  <c:v>3.6285999999999999E-2</c:v>
                </c:pt>
                <c:pt idx="11577">
                  <c:v>3.7888999999999999E-2</c:v>
                </c:pt>
                <c:pt idx="11578">
                  <c:v>3.5375999999999998E-2</c:v>
                </c:pt>
                <c:pt idx="11579">
                  <c:v>3.7685999999999997E-2</c:v>
                </c:pt>
                <c:pt idx="11580">
                  <c:v>3.3825000000000001E-2</c:v>
                </c:pt>
                <c:pt idx="11581">
                  <c:v>3.2702999999999996E-2</c:v>
                </c:pt>
                <c:pt idx="11582">
                  <c:v>3.2938999999999996E-2</c:v>
                </c:pt>
                <c:pt idx="11583">
                  <c:v>2.6211999999999999E-2</c:v>
                </c:pt>
                <c:pt idx="11584">
                  <c:v>2.4847999999999999E-2</c:v>
                </c:pt>
                <c:pt idx="11585">
                  <c:v>2.2390999999999998E-2</c:v>
                </c:pt>
                <c:pt idx="11586">
                  <c:v>1.9490999999999998E-2</c:v>
                </c:pt>
                <c:pt idx="11587">
                  <c:v>1.7034000000000001E-2</c:v>
                </c:pt>
                <c:pt idx="11588">
                  <c:v>2.1346E-2</c:v>
                </c:pt>
                <c:pt idx="11589">
                  <c:v>2.0895E-2</c:v>
                </c:pt>
                <c:pt idx="11590">
                  <c:v>2.0788999999999998E-2</c:v>
                </c:pt>
                <c:pt idx="11591">
                  <c:v>1.9518000000000001E-2</c:v>
                </c:pt>
                <c:pt idx="11592">
                  <c:v>1.1745E-2</c:v>
                </c:pt>
                <c:pt idx="11593">
                  <c:v>1.2794999999999999E-2</c:v>
                </c:pt>
                <c:pt idx="11594">
                  <c:v>1.2482E-2</c:v>
                </c:pt>
                <c:pt idx="11595">
                  <c:v>1.3710000000000002E-2</c:v>
                </c:pt>
                <c:pt idx="11596">
                  <c:v>8.4869999999999998E-3</c:v>
                </c:pt>
                <c:pt idx="11597">
                  <c:v>9.2940000000000002E-3</c:v>
                </c:pt>
                <c:pt idx="11598">
                  <c:v>1.1467999999999999E-2</c:v>
                </c:pt>
                <c:pt idx="11599">
                  <c:v>1.0360999999999999E-2</c:v>
                </c:pt>
                <c:pt idx="11600">
                  <c:v>1.0690999999999999E-2</c:v>
                </c:pt>
                <c:pt idx="11601">
                  <c:v>1.3028E-2</c:v>
                </c:pt>
                <c:pt idx="11602">
                  <c:v>1.7974E-2</c:v>
                </c:pt>
                <c:pt idx="11603">
                  <c:v>2.5360000000000001E-2</c:v>
                </c:pt>
                <c:pt idx="11604">
                  <c:v>4.6732999999999997E-2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60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1F-428D-83AA-81068C17CFD0}"/>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Sheet1!$A$2:$A$11606</c:f>
              <c:numCache>
                <c:formatCode>yyyy\-mm\-dd</c:formatCode>
                <c:ptCount val="1160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numCache>
            </c:numRef>
          </c:cat>
          <c:val>
            <c:numRef>
              <c:f>Sheet1!$C$2:$C$11606</c:f>
              <c:numCache>
                <c:formatCode>General</c:formatCode>
                <c:ptCount val="11605"/>
                <c:pt idx="0">
                  <c:v>0.218891</c:v>
                </c:pt>
                <c:pt idx="1">
                  <c:v>0.21993599999999999</c:v>
                </c:pt>
                <c:pt idx="2">
                  <c:v>0.23442499999999999</c:v>
                </c:pt>
                <c:pt idx="3">
                  <c:v>0.23790699999999998</c:v>
                </c:pt>
                <c:pt idx="4">
                  <c:v>0.236954</c:v>
                </c:pt>
                <c:pt idx="5">
                  <c:v>0.22731599999999999</c:v>
                </c:pt>
                <c:pt idx="6">
                  <c:v>0.22418299999999999</c:v>
                </c:pt>
                <c:pt idx="7">
                  <c:v>0.20822599999999999</c:v>
                </c:pt>
                <c:pt idx="8">
                  <c:v>0.19244599999999998</c:v>
                </c:pt>
                <c:pt idx="9">
                  <c:v>0.188941</c:v>
                </c:pt>
                <c:pt idx="10">
                  <c:v>0.17571000000000001</c:v>
                </c:pt>
                <c:pt idx="11">
                  <c:v>0.15657399999999999</c:v>
                </c:pt>
                <c:pt idx="12">
                  <c:v>0.14923</c:v>
                </c:pt>
                <c:pt idx="13">
                  <c:v>0.15382799999999999</c:v>
                </c:pt>
                <c:pt idx="14">
                  <c:v>0.14415</c:v>
                </c:pt>
                <c:pt idx="15">
                  <c:v>0.15218699999999999</c:v>
                </c:pt>
                <c:pt idx="16">
                  <c:v>0.15263299999999999</c:v>
                </c:pt>
                <c:pt idx="17">
                  <c:v>0.13893900000000001</c:v>
                </c:pt>
                <c:pt idx="18">
                  <c:v>0.14246300000000001</c:v>
                </c:pt>
                <c:pt idx="19">
                  <c:v>0.12959999999999999</c:v>
                </c:pt>
                <c:pt idx="20">
                  <c:v>0.130637</c:v>
                </c:pt>
                <c:pt idx="21">
                  <c:v>0.11294000000000001</c:v>
                </c:pt>
                <c:pt idx="22">
                  <c:v>0.11430299999999999</c:v>
                </c:pt>
                <c:pt idx="23">
                  <c:v>0.110287</c:v>
                </c:pt>
                <c:pt idx="24">
                  <c:v>0.107209</c:v>
                </c:pt>
                <c:pt idx="25">
                  <c:v>0.109331</c:v>
                </c:pt>
                <c:pt idx="26">
                  <c:v>0.10066699999999999</c:v>
                </c:pt>
                <c:pt idx="27">
                  <c:v>9.6484E-2</c:v>
                </c:pt>
                <c:pt idx="28">
                  <c:v>8.8452000000000003E-2</c:v>
                </c:pt>
                <c:pt idx="29">
                  <c:v>9.5334999999999989E-2</c:v>
                </c:pt>
                <c:pt idx="30">
                  <c:v>8.6418999999999996E-2</c:v>
                </c:pt>
                <c:pt idx="31">
                  <c:v>8.1856999999999999E-2</c:v>
                </c:pt>
                <c:pt idx="32">
                  <c:v>8.4443999999999991E-2</c:v>
                </c:pt>
                <c:pt idx="33">
                  <c:v>9.6771999999999997E-2</c:v>
                </c:pt>
                <c:pt idx="34">
                  <c:v>9.4505999999999993E-2</c:v>
                </c:pt>
                <c:pt idx="35">
                  <c:v>0.123487</c:v>
                </c:pt>
                <c:pt idx="36">
                  <c:v>0.12959699999999999</c:v>
                </c:pt>
                <c:pt idx="37">
                  <c:v>0.14201800000000001</c:v>
                </c:pt>
                <c:pt idx="38">
                  <c:v>0.15940699999999999</c:v>
                </c:pt>
                <c:pt idx="39">
                  <c:v>0.172101</c:v>
                </c:pt>
                <c:pt idx="40">
                  <c:v>0.193162</c:v>
                </c:pt>
                <c:pt idx="41">
                  <c:v>0.207704</c:v>
                </c:pt>
                <c:pt idx="42">
                  <c:v>0.18169399999999999</c:v>
                </c:pt>
                <c:pt idx="43">
                  <c:v>0.15598000000000001</c:v>
                </c:pt>
                <c:pt idx="44">
                  <c:v>0.21510699999999999</c:v>
                </c:pt>
                <c:pt idx="45">
                  <c:v>0.27443400000000001</c:v>
                </c:pt>
                <c:pt idx="46">
                  <c:v>0.34592499999999998</c:v>
                </c:pt>
                <c:pt idx="47">
                  <c:v>0.38882499999999998</c:v>
                </c:pt>
                <c:pt idx="48">
                  <c:v>0.39392099999999997</c:v>
                </c:pt>
                <c:pt idx="49">
                  <c:v>0.39282499999999998</c:v>
                </c:pt>
                <c:pt idx="50">
                  <c:v>0.39518500000000001</c:v>
                </c:pt>
                <c:pt idx="51">
                  <c:v>0.39525399999999999</c:v>
                </c:pt>
                <c:pt idx="52">
                  <c:v>0.39230899999999996</c:v>
                </c:pt>
                <c:pt idx="53">
                  <c:v>0.43076899999999996</c:v>
                </c:pt>
                <c:pt idx="54">
                  <c:v>0.45321400000000001</c:v>
                </c:pt>
                <c:pt idx="55">
                  <c:v>0.46942000000000006</c:v>
                </c:pt>
                <c:pt idx="56">
                  <c:v>0.48144000000000003</c:v>
                </c:pt>
                <c:pt idx="57">
                  <c:v>0.50804000000000005</c:v>
                </c:pt>
                <c:pt idx="58">
                  <c:v>0.51910899999999993</c:v>
                </c:pt>
                <c:pt idx="59">
                  <c:v>0.52893199999999996</c:v>
                </c:pt>
                <c:pt idx="60">
                  <c:v>0.52173799999999992</c:v>
                </c:pt>
                <c:pt idx="61">
                  <c:v>0.55289900000000003</c:v>
                </c:pt>
                <c:pt idx="62">
                  <c:v>0.54229700000000003</c:v>
                </c:pt>
                <c:pt idx="63">
                  <c:v>0.55442499999999995</c:v>
                </c:pt>
                <c:pt idx="64">
                  <c:v>0.52692799999999995</c:v>
                </c:pt>
                <c:pt idx="65">
                  <c:v>0.55192099999999999</c:v>
                </c:pt>
                <c:pt idx="66">
                  <c:v>0.56835000000000002</c:v>
                </c:pt>
                <c:pt idx="67">
                  <c:v>0.57631299999999996</c:v>
                </c:pt>
                <c:pt idx="68">
                  <c:v>0.60787799999999992</c:v>
                </c:pt>
                <c:pt idx="69">
                  <c:v>0.63875399999999993</c:v>
                </c:pt>
                <c:pt idx="70">
                  <c:v>0.70001599999999997</c:v>
                </c:pt>
                <c:pt idx="71">
                  <c:v>0.70664199999999999</c:v>
                </c:pt>
                <c:pt idx="72">
                  <c:v>0.70659399999999994</c:v>
                </c:pt>
                <c:pt idx="73">
                  <c:v>0.73472499999999996</c:v>
                </c:pt>
                <c:pt idx="74">
                  <c:v>0.74803299999999995</c:v>
                </c:pt>
                <c:pt idx="75">
                  <c:v>0.76131199999999999</c:v>
                </c:pt>
                <c:pt idx="76">
                  <c:v>0.74993599999999994</c:v>
                </c:pt>
                <c:pt idx="77">
                  <c:v>0.72845399999999993</c:v>
                </c:pt>
                <c:pt idx="78">
                  <c:v>0.72463299999999997</c:v>
                </c:pt>
                <c:pt idx="79">
                  <c:v>0.751031</c:v>
                </c:pt>
                <c:pt idx="80">
                  <c:v>0.77898899999999993</c:v>
                </c:pt>
                <c:pt idx="81">
                  <c:v>0.75337100000000001</c:v>
                </c:pt>
                <c:pt idx="82">
                  <c:v>0.74595899999999993</c:v>
                </c:pt>
                <c:pt idx="83">
                  <c:v>0.74242000000000008</c:v>
                </c:pt>
                <c:pt idx="84">
                  <c:v>0.71701300000000001</c:v>
                </c:pt>
                <c:pt idx="85">
                  <c:v>0.682647</c:v>
                </c:pt>
                <c:pt idx="86">
                  <c:v>0.65585899999999997</c:v>
                </c:pt>
                <c:pt idx="87">
                  <c:v>0.64936699999999992</c:v>
                </c:pt>
                <c:pt idx="88">
                  <c:v>0.63946199999999997</c:v>
                </c:pt>
                <c:pt idx="89">
                  <c:v>0.66269599999999995</c:v>
                </c:pt>
                <c:pt idx="90">
                  <c:v>0.628382</c:v>
                </c:pt>
                <c:pt idx="91">
                  <c:v>0.61323499999999997</c:v>
                </c:pt>
                <c:pt idx="92">
                  <c:v>0.64593800000000001</c:v>
                </c:pt>
                <c:pt idx="93">
                  <c:v>0.65006599999999992</c:v>
                </c:pt>
                <c:pt idx="94">
                  <c:v>0.66156000000000004</c:v>
                </c:pt>
                <c:pt idx="95">
                  <c:v>0.64123799999999997</c:v>
                </c:pt>
                <c:pt idx="96">
                  <c:v>0.56583000000000006</c:v>
                </c:pt>
                <c:pt idx="97">
                  <c:v>0.52418599999999993</c:v>
                </c:pt>
                <c:pt idx="98">
                  <c:v>0.52268799999999993</c:v>
                </c:pt>
                <c:pt idx="99">
                  <c:v>0.51012400000000002</c:v>
                </c:pt>
                <c:pt idx="100">
                  <c:v>0.51829799999999993</c:v>
                </c:pt>
                <c:pt idx="101">
                  <c:v>0.49052699999999999</c:v>
                </c:pt>
                <c:pt idx="102">
                  <c:v>0.49339299999999997</c:v>
                </c:pt>
                <c:pt idx="103">
                  <c:v>0.47331099999999998</c:v>
                </c:pt>
                <c:pt idx="104">
                  <c:v>0.427008</c:v>
                </c:pt>
                <c:pt idx="105">
                  <c:v>0.41059000000000001</c:v>
                </c:pt>
                <c:pt idx="106">
                  <c:v>0.41858299999999998</c:v>
                </c:pt>
                <c:pt idx="107">
                  <c:v>0.426172</c:v>
                </c:pt>
                <c:pt idx="108">
                  <c:v>0.43513000000000002</c:v>
                </c:pt>
                <c:pt idx="109">
                  <c:v>0.44144299999999997</c:v>
                </c:pt>
                <c:pt idx="110">
                  <c:v>0.42132700000000001</c:v>
                </c:pt>
                <c:pt idx="111">
                  <c:v>0.40092800000000001</c:v>
                </c:pt>
                <c:pt idx="112">
                  <c:v>0.39383299999999999</c:v>
                </c:pt>
                <c:pt idx="113">
                  <c:v>0.39520099999999997</c:v>
                </c:pt>
                <c:pt idx="114">
                  <c:v>0.35389599999999999</c:v>
                </c:pt>
                <c:pt idx="115">
                  <c:v>0.352829</c:v>
                </c:pt>
                <c:pt idx="116">
                  <c:v>0.334227</c:v>
                </c:pt>
                <c:pt idx="117">
                  <c:v>0.306363</c:v>
                </c:pt>
                <c:pt idx="118">
                  <c:v>0.28525499999999998</c:v>
                </c:pt>
                <c:pt idx="119">
                  <c:v>0.26749600000000001</c:v>
                </c:pt>
                <c:pt idx="120">
                  <c:v>0.24381000000000003</c:v>
                </c:pt>
                <c:pt idx="121">
                  <c:v>0.23336599999999999</c:v>
                </c:pt>
                <c:pt idx="122">
                  <c:v>0.22577599999999998</c:v>
                </c:pt>
                <c:pt idx="123">
                  <c:v>0.202794</c:v>
                </c:pt>
                <c:pt idx="124">
                  <c:v>0.182754</c:v>
                </c:pt>
                <c:pt idx="125">
                  <c:v>0.19617399999999999</c:v>
                </c:pt>
                <c:pt idx="126">
                  <c:v>0.176455</c:v>
                </c:pt>
                <c:pt idx="127">
                  <c:v>0.161214</c:v>
                </c:pt>
                <c:pt idx="128">
                  <c:v>0.17347000000000001</c:v>
                </c:pt>
                <c:pt idx="129">
                  <c:v>0.16667599999999999</c:v>
                </c:pt>
                <c:pt idx="130">
                  <c:v>0.16592399999999999</c:v>
                </c:pt>
                <c:pt idx="131">
                  <c:v>0.17143700000000001</c:v>
                </c:pt>
                <c:pt idx="132">
                  <c:v>0.165466</c:v>
                </c:pt>
                <c:pt idx="133">
                  <c:v>0.138686</c:v>
                </c:pt>
                <c:pt idx="134">
                  <c:v>0.13675599999999999</c:v>
                </c:pt>
                <c:pt idx="135">
                  <c:v>0.125722</c:v>
                </c:pt>
                <c:pt idx="136">
                  <c:v>0.119157</c:v>
                </c:pt>
                <c:pt idx="137">
                  <c:v>0.11686299999999999</c:v>
                </c:pt>
                <c:pt idx="138">
                  <c:v>0.12000699999999999</c:v>
                </c:pt>
                <c:pt idx="139">
                  <c:v>0.11566299999999999</c:v>
                </c:pt>
                <c:pt idx="140">
                  <c:v>0.114787</c:v>
                </c:pt>
                <c:pt idx="141">
                  <c:v>0.12681100000000001</c:v>
                </c:pt>
                <c:pt idx="142">
                  <c:v>0.11849899999999999</c:v>
                </c:pt>
                <c:pt idx="143">
                  <c:v>0.11777599999999999</c:v>
                </c:pt>
                <c:pt idx="144">
                  <c:v>0.11544099999999999</c:v>
                </c:pt>
                <c:pt idx="145">
                  <c:v>9.6780999999999992E-2</c:v>
                </c:pt>
                <c:pt idx="146">
                  <c:v>9.8142999999999994E-2</c:v>
                </c:pt>
                <c:pt idx="147">
                  <c:v>8.5832999999999993E-2</c:v>
                </c:pt>
                <c:pt idx="148">
                  <c:v>9.1783999999999991E-2</c:v>
                </c:pt>
                <c:pt idx="149">
                  <c:v>0.10434499999999999</c:v>
                </c:pt>
                <c:pt idx="150">
                  <c:v>9.3085000000000001E-2</c:v>
                </c:pt>
                <c:pt idx="151">
                  <c:v>0.11036599999999999</c:v>
                </c:pt>
                <c:pt idx="152">
                  <c:v>0.10621399999999999</c:v>
                </c:pt>
                <c:pt idx="153">
                  <c:v>0.11888399999999999</c:v>
                </c:pt>
                <c:pt idx="154">
                  <c:v>0.12590199999999999</c:v>
                </c:pt>
                <c:pt idx="155">
                  <c:v>0.120033</c:v>
                </c:pt>
                <c:pt idx="156">
                  <c:v>0.109748</c:v>
                </c:pt>
                <c:pt idx="157">
                  <c:v>0.121806</c:v>
                </c:pt>
                <c:pt idx="158">
                  <c:v>0.12119099999999999</c:v>
                </c:pt>
                <c:pt idx="159">
                  <c:v>9.7901000000000002E-2</c:v>
                </c:pt>
                <c:pt idx="160">
                  <c:v>9.9715999999999999E-2</c:v>
                </c:pt>
                <c:pt idx="161">
                  <c:v>0.103991</c:v>
                </c:pt>
                <c:pt idx="162">
                  <c:v>0.115644</c:v>
                </c:pt>
                <c:pt idx="163">
                  <c:v>9.4911999999999996E-2</c:v>
                </c:pt>
                <c:pt idx="164">
                  <c:v>9.9094000000000002E-2</c:v>
                </c:pt>
                <c:pt idx="165">
                  <c:v>0.10553399999999999</c:v>
                </c:pt>
                <c:pt idx="166">
                  <c:v>0.11045000000000001</c:v>
                </c:pt>
                <c:pt idx="167">
                  <c:v>0.123084</c:v>
                </c:pt>
                <c:pt idx="168">
                  <c:v>0.12385099999999999</c:v>
                </c:pt>
                <c:pt idx="169">
                  <c:v>0.13955699999999999</c:v>
                </c:pt>
                <c:pt idx="170">
                  <c:v>0.14535199999999998</c:v>
                </c:pt>
                <c:pt idx="171">
                  <c:v>0.13228099999999998</c:v>
                </c:pt>
                <c:pt idx="172">
                  <c:v>0.13691599999999998</c:v>
                </c:pt>
                <c:pt idx="173">
                  <c:v>0.123696</c:v>
                </c:pt>
                <c:pt idx="174">
                  <c:v>0.14636299999999999</c:v>
                </c:pt>
                <c:pt idx="175">
                  <c:v>0.16842399999999999</c:v>
                </c:pt>
                <c:pt idx="176">
                  <c:v>0.15478500000000001</c:v>
                </c:pt>
                <c:pt idx="177">
                  <c:v>0.16304000000000002</c:v>
                </c:pt>
                <c:pt idx="178">
                  <c:v>0.16005899999999998</c:v>
                </c:pt>
                <c:pt idx="179">
                  <c:v>0.16533699999999998</c:v>
                </c:pt>
                <c:pt idx="180">
                  <c:v>0.16934399999999999</c:v>
                </c:pt>
                <c:pt idx="181">
                  <c:v>0.17522599999999999</c:v>
                </c:pt>
                <c:pt idx="182">
                  <c:v>0.17280299999999998</c:v>
                </c:pt>
                <c:pt idx="183">
                  <c:v>0.15697899999999998</c:v>
                </c:pt>
                <c:pt idx="184">
                  <c:v>0.172794</c:v>
                </c:pt>
                <c:pt idx="185">
                  <c:v>0.16050899999999999</c:v>
                </c:pt>
                <c:pt idx="186">
                  <c:v>0.16036400000000001</c:v>
                </c:pt>
                <c:pt idx="187">
                  <c:v>0.18939899999999998</c:v>
                </c:pt>
                <c:pt idx="188">
                  <c:v>0.18029699999999999</c:v>
                </c:pt>
                <c:pt idx="189">
                  <c:v>0.17777000000000001</c:v>
                </c:pt>
                <c:pt idx="190">
                  <c:v>0.18405000000000002</c:v>
                </c:pt>
                <c:pt idx="191">
                  <c:v>0.16796800000000001</c:v>
                </c:pt>
                <c:pt idx="192">
                  <c:v>0.18437799999999999</c:v>
                </c:pt>
                <c:pt idx="193">
                  <c:v>0.221273</c:v>
                </c:pt>
                <c:pt idx="194">
                  <c:v>0.25555699999999998</c:v>
                </c:pt>
                <c:pt idx="195">
                  <c:v>0.26278599999999996</c:v>
                </c:pt>
                <c:pt idx="196">
                  <c:v>0.26341300000000001</c:v>
                </c:pt>
                <c:pt idx="197">
                  <c:v>0.317971</c:v>
                </c:pt>
                <c:pt idx="198">
                  <c:v>0.31844</c:v>
                </c:pt>
                <c:pt idx="199">
                  <c:v>0.289711</c:v>
                </c:pt>
                <c:pt idx="200">
                  <c:v>0.269899</c:v>
                </c:pt>
                <c:pt idx="201">
                  <c:v>0.28643199999999996</c:v>
                </c:pt>
                <c:pt idx="202">
                  <c:v>0.271536</c:v>
                </c:pt>
                <c:pt idx="203">
                  <c:v>0.27902699999999997</c:v>
                </c:pt>
                <c:pt idx="204">
                  <c:v>0.281059</c:v>
                </c:pt>
                <c:pt idx="205">
                  <c:v>0.28348200000000001</c:v>
                </c:pt>
                <c:pt idx="206">
                  <c:v>0.26319500000000001</c:v>
                </c:pt>
                <c:pt idx="207">
                  <c:v>0.237622</c:v>
                </c:pt>
                <c:pt idx="208">
                  <c:v>0.22383899999999998</c:v>
                </c:pt>
                <c:pt idx="209">
                  <c:v>0.193942</c:v>
                </c:pt>
                <c:pt idx="210">
                  <c:v>0.180587</c:v>
                </c:pt>
                <c:pt idx="211">
                  <c:v>0.19009399999999999</c:v>
                </c:pt>
                <c:pt idx="212">
                  <c:v>0.20817000000000002</c:v>
                </c:pt>
                <c:pt idx="213">
                  <c:v>0.164793</c:v>
                </c:pt>
                <c:pt idx="214">
                  <c:v>0.16686599999999999</c:v>
                </c:pt>
                <c:pt idx="215">
                  <c:v>0.175839</c:v>
                </c:pt>
                <c:pt idx="216">
                  <c:v>0.17614099999999999</c:v>
                </c:pt>
                <c:pt idx="217">
                  <c:v>0.190083</c:v>
                </c:pt>
                <c:pt idx="218">
                  <c:v>0.185611</c:v>
                </c:pt>
                <c:pt idx="219">
                  <c:v>0.18979599999999999</c:v>
                </c:pt>
                <c:pt idx="220">
                  <c:v>0.16487000000000002</c:v>
                </c:pt>
                <c:pt idx="221">
                  <c:v>0.18246499999999999</c:v>
                </c:pt>
                <c:pt idx="222">
                  <c:v>0.201378</c:v>
                </c:pt>
                <c:pt idx="223">
                  <c:v>0.24887799999999999</c:v>
                </c:pt>
                <c:pt idx="224">
                  <c:v>0.267681</c:v>
                </c:pt>
                <c:pt idx="225">
                  <c:v>0.32843600000000001</c:v>
                </c:pt>
                <c:pt idx="226">
                  <c:v>0.34176699999999999</c:v>
                </c:pt>
                <c:pt idx="227">
                  <c:v>0.33341299999999996</c:v>
                </c:pt>
                <c:pt idx="228">
                  <c:v>0.32265499999999997</c:v>
                </c:pt>
                <c:pt idx="229">
                  <c:v>0.35190699999999997</c:v>
                </c:pt>
                <c:pt idx="230">
                  <c:v>0.32594099999999998</c:v>
                </c:pt>
                <c:pt idx="231">
                  <c:v>0.31081599999999998</c:v>
                </c:pt>
                <c:pt idx="232">
                  <c:v>0.305811</c:v>
                </c:pt>
                <c:pt idx="233">
                  <c:v>0.291356</c:v>
                </c:pt>
                <c:pt idx="234">
                  <c:v>0.28561500000000001</c:v>
                </c:pt>
                <c:pt idx="235">
                  <c:v>0.29234299999999996</c:v>
                </c:pt>
                <c:pt idx="236">
                  <c:v>0.26910099999999998</c:v>
                </c:pt>
                <c:pt idx="237">
                  <c:v>0.24799199999999999</c:v>
                </c:pt>
                <c:pt idx="238">
                  <c:v>0.24155499999999999</c:v>
                </c:pt>
                <c:pt idx="239">
                  <c:v>0.231485</c:v>
                </c:pt>
                <c:pt idx="240">
                  <c:v>0.23077899999999998</c:v>
                </c:pt>
                <c:pt idx="241">
                  <c:v>0.21777299999999999</c:v>
                </c:pt>
                <c:pt idx="242">
                  <c:v>0.22525199999999998</c:v>
                </c:pt>
                <c:pt idx="243">
                  <c:v>0.264735</c:v>
                </c:pt>
                <c:pt idx="244">
                  <c:v>0.28539199999999998</c:v>
                </c:pt>
                <c:pt idx="245">
                  <c:v>0.31182899999999997</c:v>
                </c:pt>
                <c:pt idx="246">
                  <c:v>0.34868299999999997</c:v>
                </c:pt>
                <c:pt idx="247">
                  <c:v>0.35069800000000001</c:v>
                </c:pt>
                <c:pt idx="248">
                  <c:v>0.367093</c:v>
                </c:pt>
                <c:pt idx="249">
                  <c:v>0.384266</c:v>
                </c:pt>
                <c:pt idx="250">
                  <c:v>0.39657000000000003</c:v>
                </c:pt>
                <c:pt idx="251">
                  <c:v>0.40373300000000001</c:v>
                </c:pt>
                <c:pt idx="252">
                  <c:v>0.44959099999999996</c:v>
                </c:pt>
                <c:pt idx="253">
                  <c:v>0.46568899999999996</c:v>
                </c:pt>
                <c:pt idx="254">
                  <c:v>0.45991899999999997</c:v>
                </c:pt>
                <c:pt idx="255">
                  <c:v>0.44440399999999997</c:v>
                </c:pt>
                <c:pt idx="256">
                  <c:v>0.42829899999999999</c:v>
                </c:pt>
                <c:pt idx="257">
                  <c:v>0.41941200000000001</c:v>
                </c:pt>
                <c:pt idx="258">
                  <c:v>0.41358299999999998</c:v>
                </c:pt>
                <c:pt idx="259">
                  <c:v>0.39998099999999998</c:v>
                </c:pt>
                <c:pt idx="260">
                  <c:v>0.40348799999999996</c:v>
                </c:pt>
                <c:pt idx="261">
                  <c:v>0.39048299999999997</c:v>
                </c:pt>
                <c:pt idx="262">
                  <c:v>0.36696499999999999</c:v>
                </c:pt>
                <c:pt idx="263">
                  <c:v>0.45383499999999999</c:v>
                </c:pt>
                <c:pt idx="264">
                  <c:v>0.45419099999999996</c:v>
                </c:pt>
                <c:pt idx="265">
                  <c:v>0.42717899999999998</c:v>
                </c:pt>
                <c:pt idx="266">
                  <c:v>0.44812099999999999</c:v>
                </c:pt>
                <c:pt idx="267">
                  <c:v>0.43546899999999999</c:v>
                </c:pt>
                <c:pt idx="268">
                  <c:v>0.41579099999999997</c:v>
                </c:pt>
                <c:pt idx="269">
                  <c:v>0.40883199999999997</c:v>
                </c:pt>
                <c:pt idx="270">
                  <c:v>0.379112</c:v>
                </c:pt>
                <c:pt idx="271">
                  <c:v>0.34934399999999999</c:v>
                </c:pt>
                <c:pt idx="272">
                  <c:v>0.32695299999999999</c:v>
                </c:pt>
                <c:pt idx="273">
                  <c:v>0.28503800000000001</c:v>
                </c:pt>
                <c:pt idx="274">
                  <c:v>0.30802799999999997</c:v>
                </c:pt>
                <c:pt idx="275">
                  <c:v>0.28407899999999997</c:v>
                </c:pt>
                <c:pt idx="276">
                  <c:v>0.31301299999999999</c:v>
                </c:pt>
                <c:pt idx="277">
                  <c:v>0.321689</c:v>
                </c:pt>
                <c:pt idx="278">
                  <c:v>0.328762</c:v>
                </c:pt>
                <c:pt idx="279">
                  <c:v>0.32676000000000005</c:v>
                </c:pt>
                <c:pt idx="280">
                  <c:v>0.32864399999999999</c:v>
                </c:pt>
                <c:pt idx="281">
                  <c:v>0.30916899999999997</c:v>
                </c:pt>
                <c:pt idx="282">
                  <c:v>0.32690199999999997</c:v>
                </c:pt>
                <c:pt idx="283">
                  <c:v>0.33756000000000003</c:v>
                </c:pt>
                <c:pt idx="284">
                  <c:v>0.34889000000000003</c:v>
                </c:pt>
                <c:pt idx="285">
                  <c:v>0.35994499999999996</c:v>
                </c:pt>
                <c:pt idx="286">
                  <c:v>0.34820599999999996</c:v>
                </c:pt>
                <c:pt idx="287">
                  <c:v>0.31700699999999998</c:v>
                </c:pt>
                <c:pt idx="288">
                  <c:v>0.29231599999999996</c:v>
                </c:pt>
                <c:pt idx="289">
                  <c:v>0.28576499999999999</c:v>
                </c:pt>
                <c:pt idx="290">
                  <c:v>0.266567</c:v>
                </c:pt>
                <c:pt idx="291">
                  <c:v>0.27045599999999997</c:v>
                </c:pt>
                <c:pt idx="292">
                  <c:v>0.27387499999999998</c:v>
                </c:pt>
                <c:pt idx="293">
                  <c:v>0.26549600000000001</c:v>
                </c:pt>
                <c:pt idx="294">
                  <c:v>0.28935499999999997</c:v>
                </c:pt>
                <c:pt idx="295">
                  <c:v>0.27851700000000001</c:v>
                </c:pt>
                <c:pt idx="296">
                  <c:v>0.30404199999999998</c:v>
                </c:pt>
                <c:pt idx="297">
                  <c:v>0.294734</c:v>
                </c:pt>
                <c:pt idx="298">
                  <c:v>0.247553</c:v>
                </c:pt>
                <c:pt idx="299">
                  <c:v>0.25310699999999997</c:v>
                </c:pt>
                <c:pt idx="300">
                  <c:v>0.24168499999999998</c:v>
                </c:pt>
                <c:pt idx="301">
                  <c:v>0.22373399999999999</c:v>
                </c:pt>
                <c:pt idx="302">
                  <c:v>0.23048399999999999</c:v>
                </c:pt>
                <c:pt idx="303">
                  <c:v>0.220995</c:v>
                </c:pt>
                <c:pt idx="304">
                  <c:v>0.26255600000000001</c:v>
                </c:pt>
                <c:pt idx="305">
                  <c:v>0.25118699999999999</c:v>
                </c:pt>
                <c:pt idx="306">
                  <c:v>0.25459899999999996</c:v>
                </c:pt>
                <c:pt idx="307">
                  <c:v>0.26732499999999998</c:v>
                </c:pt>
                <c:pt idx="308">
                  <c:v>0.27742800000000001</c:v>
                </c:pt>
                <c:pt idx="309">
                  <c:v>0.284331</c:v>
                </c:pt>
                <c:pt idx="310">
                  <c:v>0.26250000000000001</c:v>
                </c:pt>
                <c:pt idx="311">
                  <c:v>0.24973199999999998</c:v>
                </c:pt>
                <c:pt idx="312">
                  <c:v>0.25384299999999999</c:v>
                </c:pt>
                <c:pt idx="313">
                  <c:v>0.251253</c:v>
                </c:pt>
                <c:pt idx="314">
                  <c:v>0.24953000000000003</c:v>
                </c:pt>
                <c:pt idx="315">
                  <c:v>0.24416399999999999</c:v>
                </c:pt>
                <c:pt idx="316">
                  <c:v>0.22219000000000003</c:v>
                </c:pt>
                <c:pt idx="317">
                  <c:v>0.220355</c:v>
                </c:pt>
                <c:pt idx="318">
                  <c:v>0.21873499999999998</c:v>
                </c:pt>
                <c:pt idx="319">
                  <c:v>0.20175000000000001</c:v>
                </c:pt>
                <c:pt idx="320">
                  <c:v>0.19506099999999998</c:v>
                </c:pt>
                <c:pt idx="321">
                  <c:v>0.17543799999999998</c:v>
                </c:pt>
                <c:pt idx="322">
                  <c:v>0.17213199999999998</c:v>
                </c:pt>
                <c:pt idx="323">
                  <c:v>0.17896099999999998</c:v>
                </c:pt>
                <c:pt idx="324">
                  <c:v>0.18946399999999999</c:v>
                </c:pt>
                <c:pt idx="325">
                  <c:v>0.17693699999999998</c:v>
                </c:pt>
                <c:pt idx="326">
                  <c:v>0.15821299999999999</c:v>
                </c:pt>
                <c:pt idx="327">
                  <c:v>0.14865899999999999</c:v>
                </c:pt>
                <c:pt idx="328">
                  <c:v>0.12414699999999999</c:v>
                </c:pt>
                <c:pt idx="329">
                  <c:v>0.14764099999999999</c:v>
                </c:pt>
                <c:pt idx="330">
                  <c:v>0.13194899999999998</c:v>
                </c:pt>
                <c:pt idx="331">
                  <c:v>0.13951000000000002</c:v>
                </c:pt>
                <c:pt idx="332">
                  <c:v>0.133386</c:v>
                </c:pt>
                <c:pt idx="333">
                  <c:v>0.139129</c:v>
                </c:pt>
                <c:pt idx="334">
                  <c:v>0.14086000000000001</c:v>
                </c:pt>
                <c:pt idx="335">
                  <c:v>0.13659499999999999</c:v>
                </c:pt>
                <c:pt idx="336">
                  <c:v>0.147368</c:v>
                </c:pt>
                <c:pt idx="337">
                  <c:v>0.14527599999999999</c:v>
                </c:pt>
                <c:pt idx="338">
                  <c:v>0.14512</c:v>
                </c:pt>
                <c:pt idx="339">
                  <c:v>0.12834199999999998</c:v>
                </c:pt>
                <c:pt idx="340">
                  <c:v>0.12798299999999999</c:v>
                </c:pt>
                <c:pt idx="341">
                  <c:v>0.115852</c:v>
                </c:pt>
                <c:pt idx="342">
                  <c:v>0.100982</c:v>
                </c:pt>
                <c:pt idx="343">
                  <c:v>8.6521000000000001E-2</c:v>
                </c:pt>
                <c:pt idx="344">
                  <c:v>8.4243999999999999E-2</c:v>
                </c:pt>
                <c:pt idx="345">
                  <c:v>8.9126999999999998E-2</c:v>
                </c:pt>
                <c:pt idx="346">
                  <c:v>8.2151000000000002E-2</c:v>
                </c:pt>
                <c:pt idx="347">
                  <c:v>9.7070999999999991E-2</c:v>
                </c:pt>
                <c:pt idx="348">
                  <c:v>0.104298</c:v>
                </c:pt>
                <c:pt idx="349">
                  <c:v>0.16044700000000001</c:v>
                </c:pt>
                <c:pt idx="350">
                  <c:v>0.16527600000000001</c:v>
                </c:pt>
                <c:pt idx="351">
                  <c:v>0.168512</c:v>
                </c:pt>
                <c:pt idx="352">
                  <c:v>0.15781099999999998</c:v>
                </c:pt>
                <c:pt idx="353">
                  <c:v>0.16062499999999999</c:v>
                </c:pt>
                <c:pt idx="354">
                  <c:v>0.16808799999999999</c:v>
                </c:pt>
                <c:pt idx="355">
                  <c:v>0.173485</c:v>
                </c:pt>
                <c:pt idx="356">
                  <c:v>0.174567</c:v>
                </c:pt>
                <c:pt idx="357">
                  <c:v>0.17055699999999999</c:v>
                </c:pt>
                <c:pt idx="358">
                  <c:v>0.165744</c:v>
                </c:pt>
                <c:pt idx="359">
                  <c:v>0.15964</c:v>
                </c:pt>
                <c:pt idx="360">
                  <c:v>0.16703499999999999</c:v>
                </c:pt>
                <c:pt idx="361">
                  <c:v>0.17511399999999999</c:v>
                </c:pt>
                <c:pt idx="362">
                  <c:v>0.20260899999999998</c:v>
                </c:pt>
                <c:pt idx="363">
                  <c:v>0.213202</c:v>
                </c:pt>
                <c:pt idx="364">
                  <c:v>0.20329799999999998</c:v>
                </c:pt>
                <c:pt idx="365">
                  <c:v>0.17596000000000001</c:v>
                </c:pt>
                <c:pt idx="366">
                  <c:v>0.19064699999999998</c:v>
                </c:pt>
                <c:pt idx="367">
                  <c:v>0.18831499999999998</c:v>
                </c:pt>
                <c:pt idx="368">
                  <c:v>0.163547</c:v>
                </c:pt>
                <c:pt idx="369">
                  <c:v>0.18776499999999999</c:v>
                </c:pt>
                <c:pt idx="370">
                  <c:v>0.196378</c:v>
                </c:pt>
                <c:pt idx="371">
                  <c:v>0.216697</c:v>
                </c:pt>
                <c:pt idx="372">
                  <c:v>0.20325799999999999</c:v>
                </c:pt>
                <c:pt idx="373">
                  <c:v>0.22662599999999999</c:v>
                </c:pt>
                <c:pt idx="374">
                  <c:v>0.235488</c:v>
                </c:pt>
                <c:pt idx="375">
                  <c:v>0.24174899999999999</c:v>
                </c:pt>
                <c:pt idx="376">
                  <c:v>0.22187499999999999</c:v>
                </c:pt>
                <c:pt idx="377">
                  <c:v>0.23158899999999999</c:v>
                </c:pt>
                <c:pt idx="378">
                  <c:v>0.280389</c:v>
                </c:pt>
                <c:pt idx="379">
                  <c:v>0.27471599999999996</c:v>
                </c:pt>
                <c:pt idx="380">
                  <c:v>0.26383099999999998</c:v>
                </c:pt>
                <c:pt idx="381">
                  <c:v>0.25633899999999998</c:v>
                </c:pt>
                <c:pt idx="382">
                  <c:v>0.28459400000000001</c:v>
                </c:pt>
                <c:pt idx="383">
                  <c:v>0.27932000000000001</c:v>
                </c:pt>
                <c:pt idx="384">
                  <c:v>0.25968799999999997</c:v>
                </c:pt>
                <c:pt idx="385">
                  <c:v>0.24588099999999999</c:v>
                </c:pt>
                <c:pt idx="386">
                  <c:v>0.25802399999999998</c:v>
                </c:pt>
                <c:pt idx="387">
                  <c:v>0.25157599999999997</c:v>
                </c:pt>
                <c:pt idx="388">
                  <c:v>0.24262699999999998</c:v>
                </c:pt>
                <c:pt idx="389">
                  <c:v>0.23983699999999999</c:v>
                </c:pt>
                <c:pt idx="390">
                  <c:v>0.23073000000000002</c:v>
                </c:pt>
                <c:pt idx="391">
                  <c:v>0.23996599999999998</c:v>
                </c:pt>
                <c:pt idx="392">
                  <c:v>0.245029</c:v>
                </c:pt>
                <c:pt idx="393">
                  <c:v>0.27874899999999997</c:v>
                </c:pt>
                <c:pt idx="394">
                  <c:v>0.27262599999999998</c:v>
                </c:pt>
                <c:pt idx="395">
                  <c:v>0.266067</c:v>
                </c:pt>
                <c:pt idx="396">
                  <c:v>0.25340399999999996</c:v>
                </c:pt>
                <c:pt idx="397">
                  <c:v>0.25974599999999998</c:v>
                </c:pt>
                <c:pt idx="398">
                  <c:v>0.25775500000000001</c:v>
                </c:pt>
                <c:pt idx="399">
                  <c:v>0.263992</c:v>
                </c:pt>
                <c:pt idx="400">
                  <c:v>0.275646</c:v>
                </c:pt>
                <c:pt idx="401">
                  <c:v>0.27982099999999999</c:v>
                </c:pt>
                <c:pt idx="402">
                  <c:v>0.27958099999999997</c:v>
                </c:pt>
                <c:pt idx="403">
                  <c:v>0.238646</c:v>
                </c:pt>
                <c:pt idx="404">
                  <c:v>0.24133099999999999</c:v>
                </c:pt>
                <c:pt idx="405">
                  <c:v>0.256388</c:v>
                </c:pt>
                <c:pt idx="406">
                  <c:v>0.26114399999999999</c:v>
                </c:pt>
                <c:pt idx="407">
                  <c:v>0.26862000000000003</c:v>
                </c:pt>
                <c:pt idx="408">
                  <c:v>0.275806</c:v>
                </c:pt>
                <c:pt idx="409">
                  <c:v>0.289628</c:v>
                </c:pt>
                <c:pt idx="410">
                  <c:v>0.298068</c:v>
                </c:pt>
                <c:pt idx="411">
                  <c:v>0.29351299999999997</c:v>
                </c:pt>
                <c:pt idx="412">
                  <c:v>0.282194</c:v>
                </c:pt>
                <c:pt idx="413">
                  <c:v>0.33268300000000001</c:v>
                </c:pt>
                <c:pt idx="414">
                  <c:v>0.35288700000000001</c:v>
                </c:pt>
                <c:pt idx="415">
                  <c:v>0.34648399999999996</c:v>
                </c:pt>
                <c:pt idx="416">
                  <c:v>0.35870000000000002</c:v>
                </c:pt>
                <c:pt idx="417">
                  <c:v>0.35930099999999998</c:v>
                </c:pt>
                <c:pt idx="418">
                  <c:v>0.36568099999999998</c:v>
                </c:pt>
                <c:pt idx="419">
                  <c:v>0.334424</c:v>
                </c:pt>
                <c:pt idx="420">
                  <c:v>0.35973499999999997</c:v>
                </c:pt>
                <c:pt idx="421">
                  <c:v>0.37218599999999996</c:v>
                </c:pt>
                <c:pt idx="422">
                  <c:v>0.39018599999999998</c:v>
                </c:pt>
                <c:pt idx="423">
                  <c:v>0.38084499999999999</c:v>
                </c:pt>
                <c:pt idx="424">
                  <c:v>0.38670899999999997</c:v>
                </c:pt>
                <c:pt idx="425">
                  <c:v>0.39513299999999996</c:v>
                </c:pt>
                <c:pt idx="426">
                  <c:v>0.40889000000000003</c:v>
                </c:pt>
                <c:pt idx="427">
                  <c:v>0.40590599999999999</c:v>
                </c:pt>
                <c:pt idx="428">
                  <c:v>0.41397899999999999</c:v>
                </c:pt>
                <c:pt idx="429">
                  <c:v>0.46642299999999998</c:v>
                </c:pt>
                <c:pt idx="430">
                  <c:v>0.47685699999999998</c:v>
                </c:pt>
                <c:pt idx="431">
                  <c:v>0.48500899999999997</c:v>
                </c:pt>
                <c:pt idx="432">
                  <c:v>0.48243599999999998</c:v>
                </c:pt>
                <c:pt idx="433">
                  <c:v>0.48388199999999998</c:v>
                </c:pt>
                <c:pt idx="434">
                  <c:v>0.477246</c:v>
                </c:pt>
                <c:pt idx="435">
                  <c:v>0.465366</c:v>
                </c:pt>
                <c:pt idx="436">
                  <c:v>0.48281399999999997</c:v>
                </c:pt>
                <c:pt idx="437">
                  <c:v>0.46968000000000004</c:v>
                </c:pt>
                <c:pt idx="438">
                  <c:v>0.44300099999999998</c:v>
                </c:pt>
                <c:pt idx="439">
                  <c:v>0.46887199999999996</c:v>
                </c:pt>
                <c:pt idx="440">
                  <c:v>0.46692000000000006</c:v>
                </c:pt>
                <c:pt idx="441">
                  <c:v>0.52362399999999998</c:v>
                </c:pt>
                <c:pt idx="442">
                  <c:v>0.50500199999999995</c:v>
                </c:pt>
                <c:pt idx="443">
                  <c:v>0.510181</c:v>
                </c:pt>
                <c:pt idx="444">
                  <c:v>0.55501400000000001</c:v>
                </c:pt>
                <c:pt idx="445">
                  <c:v>0.54416599999999993</c:v>
                </c:pt>
                <c:pt idx="446">
                  <c:v>0.54927300000000001</c:v>
                </c:pt>
                <c:pt idx="447">
                  <c:v>0.53897399999999995</c:v>
                </c:pt>
                <c:pt idx="448">
                  <c:v>0.54532099999999994</c:v>
                </c:pt>
                <c:pt idx="449">
                  <c:v>0.52408399999999999</c:v>
                </c:pt>
                <c:pt idx="450">
                  <c:v>0.51710599999999995</c:v>
                </c:pt>
                <c:pt idx="451">
                  <c:v>0.50583699999999998</c:v>
                </c:pt>
                <c:pt idx="452">
                  <c:v>0.52969699999999997</c:v>
                </c:pt>
                <c:pt idx="453">
                  <c:v>0.582847</c:v>
                </c:pt>
                <c:pt idx="454">
                  <c:v>0.57337000000000005</c:v>
                </c:pt>
                <c:pt idx="455">
                  <c:v>0.56689199999999995</c:v>
                </c:pt>
                <c:pt idx="456">
                  <c:v>0.54192499999999999</c:v>
                </c:pt>
                <c:pt idx="457">
                  <c:v>0.50677000000000005</c:v>
                </c:pt>
                <c:pt idx="458">
                  <c:v>0.53712099999999996</c:v>
                </c:pt>
                <c:pt idx="459">
                  <c:v>0.52751199999999998</c:v>
                </c:pt>
                <c:pt idx="460">
                  <c:v>0.52452599999999994</c:v>
                </c:pt>
                <c:pt idx="461">
                  <c:v>0.52476899999999993</c:v>
                </c:pt>
                <c:pt idx="462">
                  <c:v>0.54672500000000002</c:v>
                </c:pt>
                <c:pt idx="463">
                  <c:v>0.53986699999999999</c:v>
                </c:pt>
                <c:pt idx="464">
                  <c:v>0.51448300000000002</c:v>
                </c:pt>
                <c:pt idx="465">
                  <c:v>0.55378499999999997</c:v>
                </c:pt>
                <c:pt idx="466">
                  <c:v>0.53211599999999992</c:v>
                </c:pt>
                <c:pt idx="467">
                  <c:v>0.50102099999999994</c:v>
                </c:pt>
                <c:pt idx="468">
                  <c:v>0.47913000000000006</c:v>
                </c:pt>
                <c:pt idx="469">
                  <c:v>0.45453499999999997</c:v>
                </c:pt>
                <c:pt idx="470">
                  <c:v>0.440328</c:v>
                </c:pt>
                <c:pt idx="471">
                  <c:v>0.40697000000000005</c:v>
                </c:pt>
                <c:pt idx="472">
                  <c:v>0.39110099999999998</c:v>
                </c:pt>
                <c:pt idx="473">
                  <c:v>0.40627099999999999</c:v>
                </c:pt>
                <c:pt idx="474">
                  <c:v>0.38645499999999999</c:v>
                </c:pt>
                <c:pt idx="475">
                  <c:v>0.36568099999999998</c:v>
                </c:pt>
                <c:pt idx="476">
                  <c:v>0.35567599999999999</c:v>
                </c:pt>
                <c:pt idx="477">
                  <c:v>0.37933099999999997</c:v>
                </c:pt>
                <c:pt idx="478">
                  <c:v>0.41644699999999996</c:v>
                </c:pt>
                <c:pt idx="479">
                  <c:v>0.42729599999999995</c:v>
                </c:pt>
                <c:pt idx="480">
                  <c:v>0.44231199999999998</c:v>
                </c:pt>
                <c:pt idx="481">
                  <c:v>0.44661099999999998</c:v>
                </c:pt>
                <c:pt idx="482">
                  <c:v>0.436191</c:v>
                </c:pt>
                <c:pt idx="483">
                  <c:v>0.46161099999999999</c:v>
                </c:pt>
                <c:pt idx="484">
                  <c:v>0.47000199999999998</c:v>
                </c:pt>
                <c:pt idx="485">
                  <c:v>0.453067</c:v>
                </c:pt>
                <c:pt idx="486">
                  <c:v>0.43256899999999998</c:v>
                </c:pt>
                <c:pt idx="487">
                  <c:v>0.42216199999999998</c:v>
                </c:pt>
                <c:pt idx="488">
                  <c:v>0.41533599999999998</c:v>
                </c:pt>
                <c:pt idx="489">
                  <c:v>0.40533799999999998</c:v>
                </c:pt>
                <c:pt idx="490">
                  <c:v>0.42668400000000001</c:v>
                </c:pt>
                <c:pt idx="491">
                  <c:v>0.42748000000000003</c:v>
                </c:pt>
                <c:pt idx="492">
                  <c:v>0.43108399999999997</c:v>
                </c:pt>
                <c:pt idx="493">
                  <c:v>0.38842699999999997</c:v>
                </c:pt>
                <c:pt idx="494">
                  <c:v>0.42286699999999999</c:v>
                </c:pt>
                <c:pt idx="495">
                  <c:v>0.40364000000000005</c:v>
                </c:pt>
                <c:pt idx="496">
                  <c:v>0.38202399999999997</c:v>
                </c:pt>
                <c:pt idx="497">
                  <c:v>0.36103199999999996</c:v>
                </c:pt>
                <c:pt idx="498">
                  <c:v>0.34096499999999996</c:v>
                </c:pt>
                <c:pt idx="499">
                  <c:v>0.34105199999999997</c:v>
                </c:pt>
                <c:pt idx="500">
                  <c:v>0.32412299999999999</c:v>
                </c:pt>
                <c:pt idx="501">
                  <c:v>0.33405899999999999</c:v>
                </c:pt>
                <c:pt idx="502">
                  <c:v>0.33586099999999997</c:v>
                </c:pt>
                <c:pt idx="503">
                  <c:v>0.31799099999999997</c:v>
                </c:pt>
                <c:pt idx="504">
                  <c:v>0.313417</c:v>
                </c:pt>
                <c:pt idx="505">
                  <c:v>0.290796</c:v>
                </c:pt>
                <c:pt idx="506">
                  <c:v>0.28379000000000004</c:v>
                </c:pt>
                <c:pt idx="507">
                  <c:v>0.28864400000000001</c:v>
                </c:pt>
                <c:pt idx="508">
                  <c:v>0.32036399999999998</c:v>
                </c:pt>
                <c:pt idx="509">
                  <c:v>0.374697</c:v>
                </c:pt>
                <c:pt idx="510">
                  <c:v>0.38577099999999998</c:v>
                </c:pt>
                <c:pt idx="511">
                  <c:v>0.38111499999999998</c:v>
                </c:pt>
                <c:pt idx="512">
                  <c:v>0.39252100000000001</c:v>
                </c:pt>
                <c:pt idx="513">
                  <c:v>0.390345</c:v>
                </c:pt>
                <c:pt idx="514">
                  <c:v>0.39024599999999998</c:v>
                </c:pt>
                <c:pt idx="515">
                  <c:v>0.37766499999999997</c:v>
                </c:pt>
                <c:pt idx="516">
                  <c:v>0.377419</c:v>
                </c:pt>
                <c:pt idx="517">
                  <c:v>0.36014399999999996</c:v>
                </c:pt>
                <c:pt idx="518">
                  <c:v>0.34494000000000002</c:v>
                </c:pt>
                <c:pt idx="519">
                  <c:v>0.33150099999999999</c:v>
                </c:pt>
                <c:pt idx="520">
                  <c:v>0.34011599999999997</c:v>
                </c:pt>
                <c:pt idx="521">
                  <c:v>0.34587000000000001</c:v>
                </c:pt>
                <c:pt idx="522">
                  <c:v>0.33966799999999997</c:v>
                </c:pt>
                <c:pt idx="523">
                  <c:v>0.29683300000000001</c:v>
                </c:pt>
                <c:pt idx="524">
                  <c:v>0.24581799999999998</c:v>
                </c:pt>
                <c:pt idx="525">
                  <c:v>0.24270499999999998</c:v>
                </c:pt>
                <c:pt idx="526">
                  <c:v>0.248281</c:v>
                </c:pt>
                <c:pt idx="527">
                  <c:v>0.25496599999999997</c:v>
                </c:pt>
                <c:pt idx="528">
                  <c:v>0.255328</c:v>
                </c:pt>
                <c:pt idx="529">
                  <c:v>0.30024400000000001</c:v>
                </c:pt>
                <c:pt idx="530">
                  <c:v>0.30606899999999998</c:v>
                </c:pt>
                <c:pt idx="531">
                  <c:v>0.32663700000000001</c:v>
                </c:pt>
                <c:pt idx="532">
                  <c:v>0.31690499999999999</c:v>
                </c:pt>
                <c:pt idx="533">
                  <c:v>0.33407100000000001</c:v>
                </c:pt>
                <c:pt idx="534">
                  <c:v>0.30536000000000002</c:v>
                </c:pt>
                <c:pt idx="535">
                  <c:v>0.31374299999999999</c:v>
                </c:pt>
                <c:pt idx="536">
                  <c:v>0.30111299999999996</c:v>
                </c:pt>
                <c:pt idx="537">
                  <c:v>0.25725199999999998</c:v>
                </c:pt>
                <c:pt idx="538">
                  <c:v>0.29771300000000001</c:v>
                </c:pt>
                <c:pt idx="539">
                  <c:v>0.308421</c:v>
                </c:pt>
                <c:pt idx="540">
                  <c:v>0.29575399999999996</c:v>
                </c:pt>
                <c:pt idx="541">
                  <c:v>0.32381000000000004</c:v>
                </c:pt>
                <c:pt idx="542">
                  <c:v>0.330231</c:v>
                </c:pt>
                <c:pt idx="543">
                  <c:v>0.35308899999999999</c:v>
                </c:pt>
                <c:pt idx="544">
                  <c:v>0.39609699999999998</c:v>
                </c:pt>
                <c:pt idx="545">
                  <c:v>0.398366</c:v>
                </c:pt>
                <c:pt idx="546">
                  <c:v>0.39876600000000001</c:v>
                </c:pt>
                <c:pt idx="547">
                  <c:v>0.40579999999999999</c:v>
                </c:pt>
                <c:pt idx="548">
                  <c:v>0.406555</c:v>
                </c:pt>
                <c:pt idx="549">
                  <c:v>0.42930099999999999</c:v>
                </c:pt>
                <c:pt idx="550">
                  <c:v>0.43966499999999997</c:v>
                </c:pt>
                <c:pt idx="551">
                  <c:v>0.44529799999999997</c:v>
                </c:pt>
                <c:pt idx="552">
                  <c:v>0.432612</c:v>
                </c:pt>
                <c:pt idx="553">
                  <c:v>0.410493</c:v>
                </c:pt>
                <c:pt idx="554">
                  <c:v>0.44138899999999998</c:v>
                </c:pt>
                <c:pt idx="555">
                  <c:v>0.43284400000000001</c:v>
                </c:pt>
                <c:pt idx="556">
                  <c:v>0.46338799999999997</c:v>
                </c:pt>
                <c:pt idx="557">
                  <c:v>0.44577800000000001</c:v>
                </c:pt>
                <c:pt idx="558">
                  <c:v>0.50808699999999996</c:v>
                </c:pt>
                <c:pt idx="559">
                  <c:v>0.52904099999999998</c:v>
                </c:pt>
                <c:pt idx="560">
                  <c:v>0.54009000000000007</c:v>
                </c:pt>
                <c:pt idx="561">
                  <c:v>0.52795700000000001</c:v>
                </c:pt>
                <c:pt idx="562">
                  <c:v>0.53340299999999996</c:v>
                </c:pt>
                <c:pt idx="563">
                  <c:v>0.54640299999999997</c:v>
                </c:pt>
                <c:pt idx="564">
                  <c:v>0.53646000000000005</c:v>
                </c:pt>
                <c:pt idx="565">
                  <c:v>0.54228699999999996</c:v>
                </c:pt>
                <c:pt idx="566">
                  <c:v>0.55341799999999997</c:v>
                </c:pt>
                <c:pt idx="567">
                  <c:v>0.56290000000000007</c:v>
                </c:pt>
                <c:pt idx="568">
                  <c:v>0.55691400000000002</c:v>
                </c:pt>
                <c:pt idx="569">
                  <c:v>0.57177499999999992</c:v>
                </c:pt>
                <c:pt idx="570">
                  <c:v>0.561164</c:v>
                </c:pt>
                <c:pt idx="571">
                  <c:v>0.54173300000000002</c:v>
                </c:pt>
                <c:pt idx="572">
                  <c:v>0.52974500000000002</c:v>
                </c:pt>
                <c:pt idx="573">
                  <c:v>0.53590899999999997</c:v>
                </c:pt>
                <c:pt idx="574">
                  <c:v>0.52954099999999993</c:v>
                </c:pt>
                <c:pt idx="575">
                  <c:v>0.49373099999999998</c:v>
                </c:pt>
                <c:pt idx="576">
                  <c:v>0.45475699999999997</c:v>
                </c:pt>
                <c:pt idx="577">
                  <c:v>0.45141199999999998</c:v>
                </c:pt>
                <c:pt idx="578">
                  <c:v>0.49466199999999999</c:v>
                </c:pt>
                <c:pt idx="579">
                  <c:v>0.46825000000000006</c:v>
                </c:pt>
                <c:pt idx="580">
                  <c:v>0.464451</c:v>
                </c:pt>
                <c:pt idx="581">
                  <c:v>0.46399599999999996</c:v>
                </c:pt>
                <c:pt idx="582">
                  <c:v>0.44803299999999996</c:v>
                </c:pt>
                <c:pt idx="583">
                  <c:v>0.44679199999999997</c:v>
                </c:pt>
                <c:pt idx="584">
                  <c:v>0.44421699999999997</c:v>
                </c:pt>
                <c:pt idx="585">
                  <c:v>0.44526399999999999</c:v>
                </c:pt>
                <c:pt idx="586">
                  <c:v>0.43447799999999998</c:v>
                </c:pt>
                <c:pt idx="587">
                  <c:v>0.41497699999999998</c:v>
                </c:pt>
                <c:pt idx="588">
                  <c:v>0.40803200000000001</c:v>
                </c:pt>
                <c:pt idx="589">
                  <c:v>0.376419</c:v>
                </c:pt>
                <c:pt idx="590">
                  <c:v>0.35746899999999998</c:v>
                </c:pt>
                <c:pt idx="591">
                  <c:v>0.37882699999999997</c:v>
                </c:pt>
                <c:pt idx="592">
                  <c:v>0.35361100000000001</c:v>
                </c:pt>
                <c:pt idx="593">
                  <c:v>0.34215099999999998</c:v>
                </c:pt>
                <c:pt idx="594">
                  <c:v>0.3533</c:v>
                </c:pt>
                <c:pt idx="595">
                  <c:v>0.364678</c:v>
                </c:pt>
                <c:pt idx="596">
                  <c:v>0.37475799999999998</c:v>
                </c:pt>
                <c:pt idx="597">
                  <c:v>0.37467600000000001</c:v>
                </c:pt>
                <c:pt idx="598">
                  <c:v>0.38833799999999996</c:v>
                </c:pt>
                <c:pt idx="599">
                  <c:v>0.38892199999999999</c:v>
                </c:pt>
                <c:pt idx="600">
                  <c:v>0.38463700000000001</c:v>
                </c:pt>
                <c:pt idx="601">
                  <c:v>0.35048599999999996</c:v>
                </c:pt>
                <c:pt idx="602">
                  <c:v>0.328766</c:v>
                </c:pt>
                <c:pt idx="603">
                  <c:v>0.29505899999999996</c:v>
                </c:pt>
                <c:pt idx="604">
                  <c:v>0.29545499999999997</c:v>
                </c:pt>
                <c:pt idx="605">
                  <c:v>0.29323099999999996</c:v>
                </c:pt>
                <c:pt idx="606">
                  <c:v>0.29746699999999998</c:v>
                </c:pt>
                <c:pt idx="607">
                  <c:v>0.28966900000000001</c:v>
                </c:pt>
                <c:pt idx="608">
                  <c:v>0.276202</c:v>
                </c:pt>
                <c:pt idx="609">
                  <c:v>0.28796299999999997</c:v>
                </c:pt>
                <c:pt idx="610">
                  <c:v>0.31146399999999996</c:v>
                </c:pt>
                <c:pt idx="611">
                  <c:v>0.33908499999999997</c:v>
                </c:pt>
                <c:pt idx="612">
                  <c:v>0.33394399999999996</c:v>
                </c:pt>
                <c:pt idx="613">
                  <c:v>0.30390299999999998</c:v>
                </c:pt>
                <c:pt idx="614">
                  <c:v>0.33595900000000001</c:v>
                </c:pt>
                <c:pt idx="615">
                  <c:v>0.35846000000000006</c:v>
                </c:pt>
                <c:pt idx="616">
                  <c:v>0.34001000000000003</c:v>
                </c:pt>
                <c:pt idx="617">
                  <c:v>0.36390299999999998</c:v>
                </c:pt>
                <c:pt idx="618">
                  <c:v>0.36181099999999999</c:v>
                </c:pt>
                <c:pt idx="619">
                  <c:v>0.36355699999999996</c:v>
                </c:pt>
                <c:pt idx="620">
                  <c:v>0.36458799999999997</c:v>
                </c:pt>
                <c:pt idx="621">
                  <c:v>0.383575</c:v>
                </c:pt>
                <c:pt idx="622">
                  <c:v>0.376577</c:v>
                </c:pt>
                <c:pt idx="623">
                  <c:v>0.36588599999999999</c:v>
                </c:pt>
                <c:pt idx="624">
                  <c:v>0.345503</c:v>
                </c:pt>
                <c:pt idx="625">
                  <c:v>0.32106699999999999</c:v>
                </c:pt>
                <c:pt idx="626">
                  <c:v>0.32100699999999999</c:v>
                </c:pt>
                <c:pt idx="627">
                  <c:v>0.34601699999999996</c:v>
                </c:pt>
                <c:pt idx="628">
                  <c:v>0.34005599999999997</c:v>
                </c:pt>
                <c:pt idx="629">
                  <c:v>0.34762399999999999</c:v>
                </c:pt>
                <c:pt idx="630">
                  <c:v>0.36436799999999997</c:v>
                </c:pt>
                <c:pt idx="631">
                  <c:v>0.35563400000000001</c:v>
                </c:pt>
                <c:pt idx="632">
                  <c:v>0.34342499999999998</c:v>
                </c:pt>
                <c:pt idx="633">
                  <c:v>0.37193699999999996</c:v>
                </c:pt>
                <c:pt idx="634">
                  <c:v>0.37010399999999999</c:v>
                </c:pt>
                <c:pt idx="635">
                  <c:v>0.370892</c:v>
                </c:pt>
                <c:pt idx="636">
                  <c:v>0.35332399999999997</c:v>
                </c:pt>
                <c:pt idx="637">
                  <c:v>0.33934000000000003</c:v>
                </c:pt>
                <c:pt idx="638">
                  <c:v>0.46184500000000001</c:v>
                </c:pt>
                <c:pt idx="639">
                  <c:v>0.51110899999999992</c:v>
                </c:pt>
                <c:pt idx="640">
                  <c:v>0.53218699999999997</c:v>
                </c:pt>
                <c:pt idx="641">
                  <c:v>0.55928</c:v>
                </c:pt>
                <c:pt idx="642">
                  <c:v>0.58129599999999992</c:v>
                </c:pt>
                <c:pt idx="643">
                  <c:v>0.58831199999999995</c:v>
                </c:pt>
                <c:pt idx="644">
                  <c:v>0.58618499999999996</c:v>
                </c:pt>
                <c:pt idx="645">
                  <c:v>0.59068100000000001</c:v>
                </c:pt>
                <c:pt idx="646">
                  <c:v>0.61019899999999994</c:v>
                </c:pt>
                <c:pt idx="647">
                  <c:v>0.62143300000000001</c:v>
                </c:pt>
                <c:pt idx="648">
                  <c:v>0.61555599999999999</c:v>
                </c:pt>
                <c:pt idx="649">
                  <c:v>0.60368699999999997</c:v>
                </c:pt>
                <c:pt idx="650">
                  <c:v>0.60184599999999999</c:v>
                </c:pt>
                <c:pt idx="651">
                  <c:v>0.59395399999999998</c:v>
                </c:pt>
                <c:pt idx="652">
                  <c:v>0.57587599999999994</c:v>
                </c:pt>
                <c:pt idx="653">
                  <c:v>0.55157599999999996</c:v>
                </c:pt>
                <c:pt idx="654">
                  <c:v>0.518486</c:v>
                </c:pt>
                <c:pt idx="655">
                  <c:v>0.50321000000000005</c:v>
                </c:pt>
                <c:pt idx="656">
                  <c:v>0.53339199999999998</c:v>
                </c:pt>
                <c:pt idx="657">
                  <c:v>0.521733</c:v>
                </c:pt>
                <c:pt idx="658">
                  <c:v>0.51244599999999996</c:v>
                </c:pt>
                <c:pt idx="659">
                  <c:v>0.52397099999999996</c:v>
                </c:pt>
                <c:pt idx="660">
                  <c:v>0.50344</c:v>
                </c:pt>
                <c:pt idx="661">
                  <c:v>0.497776</c:v>
                </c:pt>
                <c:pt idx="662">
                  <c:v>0.50081100000000001</c:v>
                </c:pt>
                <c:pt idx="663">
                  <c:v>0.48792099999999999</c:v>
                </c:pt>
                <c:pt idx="664">
                  <c:v>0.46619099999999997</c:v>
                </c:pt>
                <c:pt idx="665">
                  <c:v>0.44842599999999999</c:v>
                </c:pt>
                <c:pt idx="666">
                  <c:v>0.46394000000000002</c:v>
                </c:pt>
                <c:pt idx="667">
                  <c:v>0.46904000000000001</c:v>
                </c:pt>
                <c:pt idx="668">
                  <c:v>0.44688299999999997</c:v>
                </c:pt>
                <c:pt idx="669">
                  <c:v>0.450492</c:v>
                </c:pt>
                <c:pt idx="670">
                  <c:v>0.45468799999999998</c:v>
                </c:pt>
                <c:pt idx="671">
                  <c:v>0.48619099999999998</c:v>
                </c:pt>
                <c:pt idx="672">
                  <c:v>0.50513600000000003</c:v>
                </c:pt>
                <c:pt idx="673">
                  <c:v>0.54017599999999999</c:v>
                </c:pt>
                <c:pt idx="674">
                  <c:v>0.53586299999999998</c:v>
                </c:pt>
                <c:pt idx="675">
                  <c:v>0.5696500000000001</c:v>
                </c:pt>
                <c:pt idx="676">
                  <c:v>0.57941500000000001</c:v>
                </c:pt>
                <c:pt idx="677">
                  <c:v>0.56430899999999995</c:v>
                </c:pt>
                <c:pt idx="678">
                  <c:v>0.65204099999999998</c:v>
                </c:pt>
                <c:pt idx="679">
                  <c:v>0.63699299999999992</c:v>
                </c:pt>
                <c:pt idx="680">
                  <c:v>0.61166199999999993</c:v>
                </c:pt>
                <c:pt idx="681">
                  <c:v>0.60790199999999994</c:v>
                </c:pt>
                <c:pt idx="682">
                  <c:v>0.62669000000000008</c:v>
                </c:pt>
                <c:pt idx="683">
                  <c:v>0.614402</c:v>
                </c:pt>
                <c:pt idx="684">
                  <c:v>0.68819699999999995</c:v>
                </c:pt>
                <c:pt idx="685">
                  <c:v>0.70480599999999993</c:v>
                </c:pt>
                <c:pt idx="686">
                  <c:v>0.74107599999999996</c:v>
                </c:pt>
                <c:pt idx="687">
                  <c:v>0.76217799999999991</c:v>
                </c:pt>
                <c:pt idx="688">
                  <c:v>0.78383099999999994</c:v>
                </c:pt>
                <c:pt idx="689">
                  <c:v>0.79494599999999993</c:v>
                </c:pt>
                <c:pt idx="690">
                  <c:v>0.78421799999999997</c:v>
                </c:pt>
                <c:pt idx="691">
                  <c:v>0.78082600000000002</c:v>
                </c:pt>
                <c:pt idx="692">
                  <c:v>0.78789599999999993</c:v>
                </c:pt>
                <c:pt idx="693">
                  <c:v>0.78364400000000001</c:v>
                </c:pt>
                <c:pt idx="694">
                  <c:v>0.76069100000000001</c:v>
                </c:pt>
                <c:pt idx="695">
                  <c:v>0.75166000000000011</c:v>
                </c:pt>
                <c:pt idx="696">
                  <c:v>0.73076199999999991</c:v>
                </c:pt>
                <c:pt idx="697">
                  <c:v>0.70862599999999998</c:v>
                </c:pt>
                <c:pt idx="698">
                  <c:v>0.69022099999999997</c:v>
                </c:pt>
                <c:pt idx="699">
                  <c:v>0.66260000000000008</c:v>
                </c:pt>
                <c:pt idx="700">
                  <c:v>0.64169599999999993</c:v>
                </c:pt>
                <c:pt idx="701">
                  <c:v>0.61731499999999995</c:v>
                </c:pt>
                <c:pt idx="702">
                  <c:v>0.64414700000000003</c:v>
                </c:pt>
                <c:pt idx="703">
                  <c:v>0.64712899999999995</c:v>
                </c:pt>
                <c:pt idx="704">
                  <c:v>0.62931499999999996</c:v>
                </c:pt>
                <c:pt idx="705">
                  <c:v>0.60527000000000009</c:v>
                </c:pt>
                <c:pt idx="706">
                  <c:v>0.57302599999999992</c:v>
                </c:pt>
                <c:pt idx="707">
                  <c:v>0.552207</c:v>
                </c:pt>
                <c:pt idx="708">
                  <c:v>0.52729999999999999</c:v>
                </c:pt>
                <c:pt idx="709">
                  <c:v>0.54973899999999998</c:v>
                </c:pt>
                <c:pt idx="710">
                  <c:v>0.53791800000000001</c:v>
                </c:pt>
                <c:pt idx="711">
                  <c:v>0.51632599999999995</c:v>
                </c:pt>
                <c:pt idx="712">
                  <c:v>0.506382</c:v>
                </c:pt>
                <c:pt idx="713">
                  <c:v>0.50034800000000001</c:v>
                </c:pt>
                <c:pt idx="714">
                  <c:v>0.47659199999999996</c:v>
                </c:pt>
                <c:pt idx="715">
                  <c:v>0.47640499999999997</c:v>
                </c:pt>
                <c:pt idx="716">
                  <c:v>0.46396599999999999</c:v>
                </c:pt>
                <c:pt idx="717">
                  <c:v>0.44909699999999997</c:v>
                </c:pt>
                <c:pt idx="718">
                  <c:v>0.456042</c:v>
                </c:pt>
                <c:pt idx="719">
                  <c:v>0.42816799999999999</c:v>
                </c:pt>
                <c:pt idx="720">
                  <c:v>0.43259899999999996</c:v>
                </c:pt>
                <c:pt idx="721">
                  <c:v>0.42899499999999996</c:v>
                </c:pt>
                <c:pt idx="722">
                  <c:v>0.413526</c:v>
                </c:pt>
                <c:pt idx="723">
                  <c:v>0.39198099999999997</c:v>
                </c:pt>
                <c:pt idx="724">
                  <c:v>0.42902599999999996</c:v>
                </c:pt>
                <c:pt idx="725">
                  <c:v>0.45668300000000001</c:v>
                </c:pt>
                <c:pt idx="726">
                  <c:v>0.439716</c:v>
                </c:pt>
                <c:pt idx="727">
                  <c:v>0.43087699999999995</c:v>
                </c:pt>
                <c:pt idx="728">
                  <c:v>0.448874</c:v>
                </c:pt>
                <c:pt idx="729">
                  <c:v>0.44609199999999999</c:v>
                </c:pt>
                <c:pt idx="730">
                  <c:v>0.44534099999999999</c:v>
                </c:pt>
                <c:pt idx="731">
                  <c:v>0.43542000000000003</c:v>
                </c:pt>
                <c:pt idx="732">
                  <c:v>0.415524</c:v>
                </c:pt>
                <c:pt idx="733">
                  <c:v>0.37927099999999997</c:v>
                </c:pt>
                <c:pt idx="734">
                  <c:v>0.38610800000000001</c:v>
                </c:pt>
                <c:pt idx="735">
                  <c:v>0.37065799999999999</c:v>
                </c:pt>
                <c:pt idx="736">
                  <c:v>0.358292</c:v>
                </c:pt>
                <c:pt idx="737">
                  <c:v>0.34969499999999998</c:v>
                </c:pt>
                <c:pt idx="738">
                  <c:v>0.34736800000000001</c:v>
                </c:pt>
                <c:pt idx="739">
                  <c:v>0.34908600000000001</c:v>
                </c:pt>
                <c:pt idx="740">
                  <c:v>0.35479099999999997</c:v>
                </c:pt>
                <c:pt idx="741">
                  <c:v>0.34259699999999998</c:v>
                </c:pt>
                <c:pt idx="742">
                  <c:v>0.34159099999999998</c:v>
                </c:pt>
                <c:pt idx="743">
                  <c:v>0.300759</c:v>
                </c:pt>
                <c:pt idx="744">
                  <c:v>0.34607499999999997</c:v>
                </c:pt>
                <c:pt idx="745">
                  <c:v>0.33097000000000004</c:v>
                </c:pt>
                <c:pt idx="746">
                  <c:v>0.33638399999999996</c:v>
                </c:pt>
                <c:pt idx="747">
                  <c:v>0.31443299999999996</c:v>
                </c:pt>
                <c:pt idx="748">
                  <c:v>0.30286799999999997</c:v>
                </c:pt>
                <c:pt idx="749">
                  <c:v>0.314168</c:v>
                </c:pt>
                <c:pt idx="750">
                  <c:v>0.28758299999999998</c:v>
                </c:pt>
                <c:pt idx="751">
                  <c:v>0.29870799999999997</c:v>
                </c:pt>
                <c:pt idx="752">
                  <c:v>0.28728000000000004</c:v>
                </c:pt>
                <c:pt idx="753">
                  <c:v>0.28542600000000001</c:v>
                </c:pt>
                <c:pt idx="754">
                  <c:v>0.30307699999999999</c:v>
                </c:pt>
                <c:pt idx="755">
                  <c:v>0.314002</c:v>
                </c:pt>
                <c:pt idx="756">
                  <c:v>0.30996799999999997</c:v>
                </c:pt>
                <c:pt idx="757">
                  <c:v>0.28994300000000001</c:v>
                </c:pt>
                <c:pt idx="758">
                  <c:v>0.31381799999999999</c:v>
                </c:pt>
                <c:pt idx="759">
                  <c:v>0.34701399999999999</c:v>
                </c:pt>
                <c:pt idx="760">
                  <c:v>0.34405000000000002</c:v>
                </c:pt>
                <c:pt idx="761">
                  <c:v>0.33808000000000005</c:v>
                </c:pt>
                <c:pt idx="762">
                  <c:v>0.35255000000000003</c:v>
                </c:pt>
                <c:pt idx="763">
                  <c:v>0.38735199999999997</c:v>
                </c:pt>
                <c:pt idx="764">
                  <c:v>0.37684599999999996</c:v>
                </c:pt>
                <c:pt idx="765">
                  <c:v>0.35481699999999999</c:v>
                </c:pt>
                <c:pt idx="766">
                  <c:v>0.36010000000000003</c:v>
                </c:pt>
                <c:pt idx="767">
                  <c:v>0.345661</c:v>
                </c:pt>
                <c:pt idx="768">
                  <c:v>0.389793</c:v>
                </c:pt>
                <c:pt idx="769">
                  <c:v>0.399673</c:v>
                </c:pt>
                <c:pt idx="770">
                  <c:v>0.41071399999999997</c:v>
                </c:pt>
                <c:pt idx="771">
                  <c:v>0.40021799999999996</c:v>
                </c:pt>
                <c:pt idx="772">
                  <c:v>0.403169</c:v>
                </c:pt>
                <c:pt idx="773">
                  <c:v>0.40533599999999997</c:v>
                </c:pt>
                <c:pt idx="774">
                  <c:v>0.40652199999999999</c:v>
                </c:pt>
                <c:pt idx="775">
                  <c:v>0.37039000000000005</c:v>
                </c:pt>
                <c:pt idx="776">
                  <c:v>0.363483</c:v>
                </c:pt>
                <c:pt idx="777">
                  <c:v>0.33527699999999999</c:v>
                </c:pt>
                <c:pt idx="778">
                  <c:v>0.33388799999999996</c:v>
                </c:pt>
                <c:pt idx="779">
                  <c:v>0.30224899999999999</c:v>
                </c:pt>
                <c:pt idx="780">
                  <c:v>0.26611899999999999</c:v>
                </c:pt>
                <c:pt idx="781">
                  <c:v>0.240559</c:v>
                </c:pt>
                <c:pt idx="782">
                  <c:v>0.249914</c:v>
                </c:pt>
                <c:pt idx="783">
                  <c:v>0.264268</c:v>
                </c:pt>
                <c:pt idx="784">
                  <c:v>0.252388</c:v>
                </c:pt>
                <c:pt idx="785">
                  <c:v>0.24096299999999998</c:v>
                </c:pt>
                <c:pt idx="786">
                  <c:v>0.24853299999999998</c:v>
                </c:pt>
                <c:pt idx="787">
                  <c:v>0.231572</c:v>
                </c:pt>
                <c:pt idx="788">
                  <c:v>0.24117799999999998</c:v>
                </c:pt>
                <c:pt idx="789">
                  <c:v>0.22181199999999998</c:v>
                </c:pt>
                <c:pt idx="790">
                  <c:v>0.21624299999999999</c:v>
                </c:pt>
                <c:pt idx="791">
                  <c:v>0.194272</c:v>
                </c:pt>
                <c:pt idx="792">
                  <c:v>0.183758</c:v>
                </c:pt>
                <c:pt idx="793">
                  <c:v>0.16587099999999999</c:v>
                </c:pt>
                <c:pt idx="794">
                  <c:v>0.18280299999999999</c:v>
                </c:pt>
                <c:pt idx="795">
                  <c:v>0.17468400000000001</c:v>
                </c:pt>
                <c:pt idx="796">
                  <c:v>0.16972899999999999</c:v>
                </c:pt>
                <c:pt idx="797">
                  <c:v>0.15853399999999998</c:v>
                </c:pt>
                <c:pt idx="798">
                  <c:v>0.22240699999999999</c:v>
                </c:pt>
                <c:pt idx="799">
                  <c:v>0.26771800000000001</c:v>
                </c:pt>
                <c:pt idx="800">
                  <c:v>0.27104</c:v>
                </c:pt>
                <c:pt idx="801">
                  <c:v>0.27247199999999999</c:v>
                </c:pt>
                <c:pt idx="802">
                  <c:v>0.25689899999999999</c:v>
                </c:pt>
                <c:pt idx="803">
                  <c:v>0.25935000000000002</c:v>
                </c:pt>
                <c:pt idx="804">
                  <c:v>0.25050800000000001</c:v>
                </c:pt>
                <c:pt idx="805">
                  <c:v>0.23714000000000002</c:v>
                </c:pt>
                <c:pt idx="806">
                  <c:v>0.23453299999999999</c:v>
                </c:pt>
                <c:pt idx="807">
                  <c:v>0.24485299999999999</c:v>
                </c:pt>
                <c:pt idx="808">
                  <c:v>0.24664899999999998</c:v>
                </c:pt>
                <c:pt idx="809">
                  <c:v>0.24520299999999998</c:v>
                </c:pt>
                <c:pt idx="810">
                  <c:v>0.22457199999999999</c:v>
                </c:pt>
                <c:pt idx="811">
                  <c:v>0.23363499999999998</c:v>
                </c:pt>
                <c:pt idx="812">
                  <c:v>0.23524799999999998</c:v>
                </c:pt>
                <c:pt idx="813">
                  <c:v>0.23060799999999998</c:v>
                </c:pt>
                <c:pt idx="814">
                  <c:v>0.20859699999999998</c:v>
                </c:pt>
                <c:pt idx="815">
                  <c:v>0.192773</c:v>
                </c:pt>
                <c:pt idx="816">
                  <c:v>0.174403</c:v>
                </c:pt>
                <c:pt idx="817">
                  <c:v>0.16767299999999999</c:v>
                </c:pt>
                <c:pt idx="818">
                  <c:v>0.145374</c:v>
                </c:pt>
                <c:pt idx="819">
                  <c:v>0.13743000000000002</c:v>
                </c:pt>
                <c:pt idx="820">
                  <c:v>0.14501700000000001</c:v>
                </c:pt>
                <c:pt idx="821">
                  <c:v>0.173927</c:v>
                </c:pt>
                <c:pt idx="822">
                  <c:v>0.17144199999999998</c:v>
                </c:pt>
                <c:pt idx="823">
                  <c:v>0.16509499999999999</c:v>
                </c:pt>
                <c:pt idx="824">
                  <c:v>0.18551599999999999</c:v>
                </c:pt>
                <c:pt idx="825">
                  <c:v>0.174399</c:v>
                </c:pt>
                <c:pt idx="826">
                  <c:v>0.16517000000000001</c:v>
                </c:pt>
                <c:pt idx="827">
                  <c:v>0.14678000000000002</c:v>
                </c:pt>
                <c:pt idx="828">
                  <c:v>0.143177</c:v>
                </c:pt>
                <c:pt idx="829">
                  <c:v>0.14583099999999999</c:v>
                </c:pt>
                <c:pt idx="830">
                  <c:v>0.14910399999999999</c:v>
                </c:pt>
                <c:pt idx="831">
                  <c:v>0.14025099999999999</c:v>
                </c:pt>
                <c:pt idx="832">
                  <c:v>0.12971000000000002</c:v>
                </c:pt>
                <c:pt idx="833">
                  <c:v>0.120727</c:v>
                </c:pt>
                <c:pt idx="834">
                  <c:v>0.111149</c:v>
                </c:pt>
                <c:pt idx="835">
                  <c:v>0.10464899999999999</c:v>
                </c:pt>
                <c:pt idx="836">
                  <c:v>9.9676000000000001E-2</c:v>
                </c:pt>
                <c:pt idx="837">
                  <c:v>8.6404999999999996E-2</c:v>
                </c:pt>
                <c:pt idx="838">
                  <c:v>9.2404E-2</c:v>
                </c:pt>
                <c:pt idx="839">
                  <c:v>8.4348999999999993E-2</c:v>
                </c:pt>
                <c:pt idx="840">
                  <c:v>8.8804999999999995E-2</c:v>
                </c:pt>
                <c:pt idx="841">
                  <c:v>8.8791999999999996E-2</c:v>
                </c:pt>
                <c:pt idx="842">
                  <c:v>8.0918999999999991E-2</c:v>
                </c:pt>
                <c:pt idx="843">
                  <c:v>7.8446000000000002E-2</c:v>
                </c:pt>
                <c:pt idx="844">
                  <c:v>7.7371999999999996E-2</c:v>
                </c:pt>
                <c:pt idx="845">
                  <c:v>7.7041999999999999E-2</c:v>
                </c:pt>
                <c:pt idx="846">
                  <c:v>6.4933999999999992E-2</c:v>
                </c:pt>
                <c:pt idx="847">
                  <c:v>5.9784999999999998E-2</c:v>
                </c:pt>
                <c:pt idx="848">
                  <c:v>6.0093999999999995E-2</c:v>
                </c:pt>
                <c:pt idx="849">
                  <c:v>4.478E-2</c:v>
                </c:pt>
                <c:pt idx="850">
                  <c:v>4.5352999999999997E-2</c:v>
                </c:pt>
                <c:pt idx="851">
                  <c:v>4.8945999999999996E-2</c:v>
                </c:pt>
                <c:pt idx="852">
                  <c:v>4.9555999999999996E-2</c:v>
                </c:pt>
                <c:pt idx="853">
                  <c:v>3.9560999999999999E-2</c:v>
                </c:pt>
                <c:pt idx="854">
                  <c:v>4.7930000000000007E-2</c:v>
                </c:pt>
                <c:pt idx="855">
                  <c:v>4.9686999999999995E-2</c:v>
                </c:pt>
                <c:pt idx="856">
                  <c:v>4.7454999999999997E-2</c:v>
                </c:pt>
                <c:pt idx="857">
                  <c:v>5.1790000000000003E-2</c:v>
                </c:pt>
                <c:pt idx="858">
                  <c:v>4.8499E-2</c:v>
                </c:pt>
                <c:pt idx="859">
                  <c:v>4.3351999999999995E-2</c:v>
                </c:pt>
                <c:pt idx="860">
                  <c:v>4.9278999999999996E-2</c:v>
                </c:pt>
                <c:pt idx="861">
                  <c:v>4.6150999999999998E-2</c:v>
                </c:pt>
                <c:pt idx="862">
                  <c:v>4.9207000000000001E-2</c:v>
                </c:pt>
                <c:pt idx="863">
                  <c:v>4.2161999999999998E-2</c:v>
                </c:pt>
                <c:pt idx="864">
                  <c:v>5.4221999999999999E-2</c:v>
                </c:pt>
                <c:pt idx="865">
                  <c:v>5.5796999999999999E-2</c:v>
                </c:pt>
                <c:pt idx="866">
                  <c:v>5.4407999999999998E-2</c:v>
                </c:pt>
                <c:pt idx="867">
                  <c:v>5.2062999999999998E-2</c:v>
                </c:pt>
                <c:pt idx="868">
                  <c:v>5.5784999999999994E-2</c:v>
                </c:pt>
                <c:pt idx="869">
                  <c:v>5.6655999999999998E-2</c:v>
                </c:pt>
                <c:pt idx="870">
                  <c:v>5.8127999999999999E-2</c:v>
                </c:pt>
                <c:pt idx="871">
                  <c:v>6.0141999999999994E-2</c:v>
                </c:pt>
                <c:pt idx="872">
                  <c:v>6.4196000000000003E-2</c:v>
                </c:pt>
                <c:pt idx="873">
                  <c:v>5.1733999999999995E-2</c:v>
                </c:pt>
                <c:pt idx="874">
                  <c:v>4.7095999999999999E-2</c:v>
                </c:pt>
                <c:pt idx="875">
                  <c:v>3.8934999999999997E-2</c:v>
                </c:pt>
                <c:pt idx="876">
                  <c:v>3.7906999999999996E-2</c:v>
                </c:pt>
                <c:pt idx="877">
                  <c:v>3.3968999999999999E-2</c:v>
                </c:pt>
                <c:pt idx="878">
                  <c:v>2.1672999999999998E-2</c:v>
                </c:pt>
                <c:pt idx="879">
                  <c:v>2.3458999999999997E-2</c:v>
                </c:pt>
                <c:pt idx="880">
                  <c:v>2.2737999999999998E-2</c:v>
                </c:pt>
                <c:pt idx="881">
                  <c:v>1.6947E-2</c:v>
                </c:pt>
                <c:pt idx="882">
                  <c:v>1.9629000000000001E-2</c:v>
                </c:pt>
                <c:pt idx="883">
                  <c:v>2.0381E-2</c:v>
                </c:pt>
                <c:pt idx="884">
                  <c:v>1.9834999999999998E-2</c:v>
                </c:pt>
                <c:pt idx="885">
                  <c:v>2.1165999999999997E-2</c:v>
                </c:pt>
                <c:pt idx="886">
                  <c:v>2.2515999999999998E-2</c:v>
                </c:pt>
                <c:pt idx="887">
                  <c:v>1.6881999999999998E-2</c:v>
                </c:pt>
                <c:pt idx="888">
                  <c:v>1.6885999999999998E-2</c:v>
                </c:pt>
                <c:pt idx="889">
                  <c:v>1.3940999999999999E-2</c:v>
                </c:pt>
                <c:pt idx="890">
                  <c:v>2.0024999999999998E-2</c:v>
                </c:pt>
                <c:pt idx="891">
                  <c:v>2.2194999999999999E-2</c:v>
                </c:pt>
                <c:pt idx="892">
                  <c:v>1.8397E-2</c:v>
                </c:pt>
                <c:pt idx="893">
                  <c:v>2.1720000000000003E-2</c:v>
                </c:pt>
                <c:pt idx="894">
                  <c:v>1.8245000000000001E-2</c:v>
                </c:pt>
                <c:pt idx="895">
                  <c:v>1.8009000000000001E-2</c:v>
                </c:pt>
                <c:pt idx="896">
                  <c:v>2.0336E-2</c:v>
                </c:pt>
                <c:pt idx="897">
                  <c:v>2.2193999999999998E-2</c:v>
                </c:pt>
                <c:pt idx="898">
                  <c:v>1.8300999999999998E-2</c:v>
                </c:pt>
                <c:pt idx="899">
                  <c:v>2.1652999999999999E-2</c:v>
                </c:pt>
                <c:pt idx="900">
                  <c:v>2.7517E-2</c:v>
                </c:pt>
                <c:pt idx="901">
                  <c:v>2.8570000000000002E-2</c:v>
                </c:pt>
                <c:pt idx="902">
                  <c:v>2.7320000000000001E-2</c:v>
                </c:pt>
                <c:pt idx="903">
                  <c:v>2.5400000000000002E-2</c:v>
                </c:pt>
                <c:pt idx="904">
                  <c:v>2.9349E-2</c:v>
                </c:pt>
                <c:pt idx="905">
                  <c:v>2.6037999999999999E-2</c:v>
                </c:pt>
                <c:pt idx="906">
                  <c:v>1.8956000000000001E-2</c:v>
                </c:pt>
                <c:pt idx="907">
                  <c:v>2.3855999999999999E-2</c:v>
                </c:pt>
                <c:pt idx="908">
                  <c:v>1.7096999999999998E-2</c:v>
                </c:pt>
                <c:pt idx="909">
                  <c:v>2.9616999999999997E-2</c:v>
                </c:pt>
                <c:pt idx="910">
                  <c:v>3.6384E-2</c:v>
                </c:pt>
                <c:pt idx="911">
                  <c:v>4.1583999999999996E-2</c:v>
                </c:pt>
                <c:pt idx="912">
                  <c:v>4.7385999999999998E-2</c:v>
                </c:pt>
                <c:pt idx="913">
                  <c:v>4.9895999999999996E-2</c:v>
                </c:pt>
                <c:pt idx="914">
                  <c:v>5.9000000000000004E-2</c:v>
                </c:pt>
                <c:pt idx="915">
                  <c:v>6.8772E-2</c:v>
                </c:pt>
                <c:pt idx="916">
                  <c:v>6.2774999999999997E-2</c:v>
                </c:pt>
                <c:pt idx="917">
                  <c:v>6.0682E-2</c:v>
                </c:pt>
                <c:pt idx="918">
                  <c:v>6.4868999999999996E-2</c:v>
                </c:pt>
                <c:pt idx="919">
                  <c:v>7.0323999999999998E-2</c:v>
                </c:pt>
                <c:pt idx="920">
                  <c:v>7.2710999999999998E-2</c:v>
                </c:pt>
                <c:pt idx="921">
                  <c:v>7.1746999999999991E-2</c:v>
                </c:pt>
                <c:pt idx="922">
                  <c:v>6.5698999999999994E-2</c:v>
                </c:pt>
                <c:pt idx="923">
                  <c:v>6.2330000000000003E-2</c:v>
                </c:pt>
                <c:pt idx="924">
                  <c:v>6.3465999999999995E-2</c:v>
                </c:pt>
                <c:pt idx="925">
                  <c:v>8.7226999999999999E-2</c:v>
                </c:pt>
                <c:pt idx="926">
                  <c:v>8.5008E-2</c:v>
                </c:pt>
                <c:pt idx="927">
                  <c:v>8.2383999999999999E-2</c:v>
                </c:pt>
                <c:pt idx="928">
                  <c:v>8.5804999999999992E-2</c:v>
                </c:pt>
                <c:pt idx="929">
                  <c:v>8.0085999999999991E-2</c:v>
                </c:pt>
                <c:pt idx="930">
                  <c:v>7.7052999999999996E-2</c:v>
                </c:pt>
                <c:pt idx="931">
                  <c:v>7.2850000000000012E-2</c:v>
                </c:pt>
                <c:pt idx="932">
                  <c:v>6.7355999999999999E-2</c:v>
                </c:pt>
                <c:pt idx="933">
                  <c:v>6.8280999999999994E-2</c:v>
                </c:pt>
                <c:pt idx="934">
                  <c:v>7.7198000000000003E-2</c:v>
                </c:pt>
                <c:pt idx="935">
                  <c:v>7.2311E-2</c:v>
                </c:pt>
                <c:pt idx="936">
                  <c:v>8.637199999999999E-2</c:v>
                </c:pt>
                <c:pt idx="937">
                  <c:v>7.903099999999999E-2</c:v>
                </c:pt>
                <c:pt idx="938">
                  <c:v>9.8198999999999995E-2</c:v>
                </c:pt>
                <c:pt idx="939">
                  <c:v>9.6359E-2</c:v>
                </c:pt>
                <c:pt idx="940">
                  <c:v>9.1551999999999994E-2</c:v>
                </c:pt>
                <c:pt idx="941">
                  <c:v>8.9176999999999992E-2</c:v>
                </c:pt>
                <c:pt idx="942">
                  <c:v>8.2391999999999993E-2</c:v>
                </c:pt>
                <c:pt idx="943">
                  <c:v>7.7180000000000012E-2</c:v>
                </c:pt>
                <c:pt idx="944">
                  <c:v>5.7711999999999999E-2</c:v>
                </c:pt>
                <c:pt idx="945">
                  <c:v>6.2686999999999993E-2</c:v>
                </c:pt>
                <c:pt idx="946">
                  <c:v>6.2050000000000008E-2</c:v>
                </c:pt>
                <c:pt idx="947">
                  <c:v>6.1145999999999999E-2</c:v>
                </c:pt>
                <c:pt idx="948">
                  <c:v>6.0236999999999999E-2</c:v>
                </c:pt>
                <c:pt idx="949">
                  <c:v>8.1562999999999997E-2</c:v>
                </c:pt>
                <c:pt idx="950">
                  <c:v>0.10656399999999999</c:v>
                </c:pt>
                <c:pt idx="951">
                  <c:v>0.113773</c:v>
                </c:pt>
                <c:pt idx="952">
                  <c:v>0.11148000000000001</c:v>
                </c:pt>
                <c:pt idx="953">
                  <c:v>0.118723</c:v>
                </c:pt>
                <c:pt idx="954">
                  <c:v>0.11385199999999999</c:v>
                </c:pt>
                <c:pt idx="955">
                  <c:v>0.10161199999999999</c:v>
                </c:pt>
                <c:pt idx="956">
                  <c:v>9.3051999999999996E-2</c:v>
                </c:pt>
                <c:pt idx="957">
                  <c:v>7.9893999999999993E-2</c:v>
                </c:pt>
                <c:pt idx="958">
                  <c:v>7.2098999999999996E-2</c:v>
                </c:pt>
                <c:pt idx="959">
                  <c:v>6.7012000000000002E-2</c:v>
                </c:pt>
                <c:pt idx="960">
                  <c:v>6.0810000000000003E-2</c:v>
                </c:pt>
                <c:pt idx="961">
                  <c:v>5.9322E-2</c:v>
                </c:pt>
                <c:pt idx="962">
                  <c:v>5.7117999999999995E-2</c:v>
                </c:pt>
                <c:pt idx="963">
                  <c:v>5.5180000000000007E-2</c:v>
                </c:pt>
                <c:pt idx="964">
                  <c:v>5.2981E-2</c:v>
                </c:pt>
                <c:pt idx="965">
                  <c:v>4.8755E-2</c:v>
                </c:pt>
                <c:pt idx="966">
                  <c:v>4.3545E-2</c:v>
                </c:pt>
                <c:pt idx="967">
                  <c:v>3.7496999999999996E-2</c:v>
                </c:pt>
                <c:pt idx="968">
                  <c:v>2.8930999999999998E-2</c:v>
                </c:pt>
                <c:pt idx="969">
                  <c:v>3.0506999999999999E-2</c:v>
                </c:pt>
                <c:pt idx="970">
                  <c:v>2.8610999999999998E-2</c:v>
                </c:pt>
                <c:pt idx="971">
                  <c:v>2.5645999999999999E-2</c:v>
                </c:pt>
                <c:pt idx="972">
                  <c:v>2.1677999999999999E-2</c:v>
                </c:pt>
                <c:pt idx="973">
                  <c:v>2.4298999999999998E-2</c:v>
                </c:pt>
                <c:pt idx="974">
                  <c:v>2.239E-2</c:v>
                </c:pt>
                <c:pt idx="975">
                  <c:v>2.6282E-2</c:v>
                </c:pt>
                <c:pt idx="976">
                  <c:v>2.2231999999999998E-2</c:v>
                </c:pt>
                <c:pt idx="977">
                  <c:v>1.7153999999999999E-2</c:v>
                </c:pt>
                <c:pt idx="978">
                  <c:v>1.9786999999999999E-2</c:v>
                </c:pt>
                <c:pt idx="979">
                  <c:v>1.5799000000000001E-2</c:v>
                </c:pt>
                <c:pt idx="980">
                  <c:v>1.5356E-2</c:v>
                </c:pt>
                <c:pt idx="981">
                  <c:v>1.5198999999999999E-2</c:v>
                </c:pt>
                <c:pt idx="982">
                  <c:v>1.6246999999999998E-2</c:v>
                </c:pt>
                <c:pt idx="983">
                  <c:v>1.7911E-2</c:v>
                </c:pt>
                <c:pt idx="984">
                  <c:v>2.2408999999999998E-2</c:v>
                </c:pt>
                <c:pt idx="985">
                  <c:v>2.4576000000000001E-2</c:v>
                </c:pt>
                <c:pt idx="986">
                  <c:v>2.6850000000000002E-2</c:v>
                </c:pt>
                <c:pt idx="987">
                  <c:v>2.4537999999999997E-2</c:v>
                </c:pt>
                <c:pt idx="988">
                  <c:v>2.3380000000000001E-2</c:v>
                </c:pt>
                <c:pt idx="989">
                  <c:v>3.4361999999999997E-2</c:v>
                </c:pt>
                <c:pt idx="990">
                  <c:v>4.0164999999999999E-2</c:v>
                </c:pt>
                <c:pt idx="991">
                  <c:v>3.9756E-2</c:v>
                </c:pt>
                <c:pt idx="992">
                  <c:v>4.6081999999999998E-2</c:v>
                </c:pt>
                <c:pt idx="993">
                  <c:v>5.0401999999999995E-2</c:v>
                </c:pt>
                <c:pt idx="994">
                  <c:v>4.7896999999999995E-2</c:v>
                </c:pt>
                <c:pt idx="995">
                  <c:v>4.3858000000000001E-2</c:v>
                </c:pt>
                <c:pt idx="996">
                  <c:v>4.0911999999999997E-2</c:v>
                </c:pt>
                <c:pt idx="997">
                  <c:v>3.9002999999999996E-2</c:v>
                </c:pt>
                <c:pt idx="998">
                  <c:v>3.4190999999999999E-2</c:v>
                </c:pt>
                <c:pt idx="999">
                  <c:v>3.0938999999999998E-2</c:v>
                </c:pt>
                <c:pt idx="1000">
                  <c:v>2.7064999999999999E-2</c:v>
                </c:pt>
                <c:pt idx="1001">
                  <c:v>2.5644999999999998E-2</c:v>
                </c:pt>
                <c:pt idx="1002">
                  <c:v>2.4576000000000001E-2</c:v>
                </c:pt>
                <c:pt idx="1003">
                  <c:v>2.4896999999999999E-2</c:v>
                </c:pt>
                <c:pt idx="1004">
                  <c:v>2.5745999999999998E-2</c:v>
                </c:pt>
                <c:pt idx="1005">
                  <c:v>1.5861999999999998E-2</c:v>
                </c:pt>
                <c:pt idx="1006">
                  <c:v>1.4183999999999999E-2</c:v>
                </c:pt>
                <c:pt idx="1007">
                  <c:v>1.0230999999999999E-2</c:v>
                </c:pt>
                <c:pt idx="1008">
                  <c:v>8.8880000000000001E-3</c:v>
                </c:pt>
                <c:pt idx="1009">
                  <c:v>9.6779999999999991E-3</c:v>
                </c:pt>
                <c:pt idx="1010">
                  <c:v>9.5809999999999992E-3</c:v>
                </c:pt>
                <c:pt idx="1011">
                  <c:v>9.8389999999999988E-3</c:v>
                </c:pt>
                <c:pt idx="1012">
                  <c:v>1.0822E-2</c:v>
                </c:pt>
                <c:pt idx="1013">
                  <c:v>8.6269999999999993E-3</c:v>
                </c:pt>
                <c:pt idx="1014">
                  <c:v>7.5509999999999996E-3</c:v>
                </c:pt>
                <c:pt idx="1015">
                  <c:v>9.1459999999999996E-3</c:v>
                </c:pt>
                <c:pt idx="1016">
                  <c:v>1.1079E-2</c:v>
                </c:pt>
                <c:pt idx="1017">
                  <c:v>1.2055E-2</c:v>
                </c:pt>
                <c:pt idx="1018">
                  <c:v>1.3089E-2</c:v>
                </c:pt>
                <c:pt idx="1019">
                  <c:v>1.1568E-2</c:v>
                </c:pt>
                <c:pt idx="1020">
                  <c:v>5.7540000000000004E-3</c:v>
                </c:pt>
                <c:pt idx="1021">
                  <c:v>6.5249999999999996E-3</c:v>
                </c:pt>
                <c:pt idx="1022">
                  <c:v>2.0739999999999999E-3</c:v>
                </c:pt>
                <c:pt idx="1023">
                  <c:v>4.4219999999999997E-3</c:v>
                </c:pt>
                <c:pt idx="1024">
                  <c:v>6.3920000000000001E-3</c:v>
                </c:pt>
                <c:pt idx="1025">
                  <c:v>6.9769999999999997E-3</c:v>
                </c:pt>
                <c:pt idx="1026">
                  <c:v>7.5100000000000002E-3</c:v>
                </c:pt>
                <c:pt idx="1027">
                  <c:v>1.0907999999999999E-2</c:v>
                </c:pt>
                <c:pt idx="1028">
                  <c:v>1.0968E-2</c:v>
                </c:pt>
                <c:pt idx="1029">
                  <c:v>1.5391999999999999E-2</c:v>
                </c:pt>
                <c:pt idx="1030">
                  <c:v>2.3663999999999998E-2</c:v>
                </c:pt>
                <c:pt idx="1031">
                  <c:v>3.1702000000000001E-2</c:v>
                </c:pt>
                <c:pt idx="1032">
                  <c:v>3.6387999999999997E-2</c:v>
                </c:pt>
                <c:pt idx="1033">
                  <c:v>4.4643999999999996E-2</c:v>
                </c:pt>
                <c:pt idx="1034">
                  <c:v>5.3485999999999999E-2</c:v>
                </c:pt>
                <c:pt idx="1035">
                  <c:v>5.6784999999999995E-2</c:v>
                </c:pt>
                <c:pt idx="1036">
                  <c:v>6.3461999999999991E-2</c:v>
                </c:pt>
                <c:pt idx="1037">
                  <c:v>7.0780999999999997E-2</c:v>
                </c:pt>
                <c:pt idx="1038">
                  <c:v>7.975199999999999E-2</c:v>
                </c:pt>
                <c:pt idx="1039">
                  <c:v>7.911E-2</c:v>
                </c:pt>
                <c:pt idx="1040">
                  <c:v>7.5817999999999997E-2</c:v>
                </c:pt>
                <c:pt idx="1041">
                  <c:v>7.1203000000000002E-2</c:v>
                </c:pt>
                <c:pt idx="1042">
                  <c:v>7.2677999999999993E-2</c:v>
                </c:pt>
                <c:pt idx="1043">
                  <c:v>7.6510999999999996E-2</c:v>
                </c:pt>
                <c:pt idx="1044">
                  <c:v>6.2698000000000004E-2</c:v>
                </c:pt>
                <c:pt idx="1045">
                  <c:v>3.5378E-2</c:v>
                </c:pt>
                <c:pt idx="1046">
                  <c:v>2.1738E-2</c:v>
                </c:pt>
                <c:pt idx="1047">
                  <c:v>2.5302999999999999E-2</c:v>
                </c:pt>
                <c:pt idx="1048">
                  <c:v>2.6730999999999998E-2</c:v>
                </c:pt>
                <c:pt idx="1049">
                  <c:v>2.8441999999999999E-2</c:v>
                </c:pt>
                <c:pt idx="1050">
                  <c:v>2.6752999999999999E-2</c:v>
                </c:pt>
                <c:pt idx="1051">
                  <c:v>2.5507999999999999E-2</c:v>
                </c:pt>
                <c:pt idx="1052">
                  <c:v>2.18E-2</c:v>
                </c:pt>
                <c:pt idx="1053">
                  <c:v>2.5603999999999998E-2</c:v>
                </c:pt>
                <c:pt idx="1054">
                  <c:v>2.4077999999999999E-2</c:v>
                </c:pt>
                <c:pt idx="1055">
                  <c:v>2.2934E-2</c:v>
                </c:pt>
                <c:pt idx="1056">
                  <c:v>2.3667999999999998E-2</c:v>
                </c:pt>
                <c:pt idx="1057">
                  <c:v>2.2751E-2</c:v>
                </c:pt>
                <c:pt idx="1058">
                  <c:v>2.3399E-2</c:v>
                </c:pt>
                <c:pt idx="1059">
                  <c:v>2.5208999999999999E-2</c:v>
                </c:pt>
                <c:pt idx="1060">
                  <c:v>2.7151999999999999E-2</c:v>
                </c:pt>
                <c:pt idx="1061">
                  <c:v>3.141E-2</c:v>
                </c:pt>
                <c:pt idx="1062">
                  <c:v>3.2936E-2</c:v>
                </c:pt>
                <c:pt idx="1063">
                  <c:v>3.0564999999999998E-2</c:v>
                </c:pt>
                <c:pt idx="1064">
                  <c:v>3.2001000000000002E-2</c:v>
                </c:pt>
                <c:pt idx="1065">
                  <c:v>3.1591000000000001E-2</c:v>
                </c:pt>
                <c:pt idx="1066">
                  <c:v>3.4553E-2</c:v>
                </c:pt>
                <c:pt idx="1067">
                  <c:v>2.8962999999999999E-2</c:v>
                </c:pt>
                <c:pt idx="1068">
                  <c:v>2.9221999999999998E-2</c:v>
                </c:pt>
                <c:pt idx="1069">
                  <c:v>3.1883000000000002E-2</c:v>
                </c:pt>
                <c:pt idx="1070">
                  <c:v>4.5124999999999998E-2</c:v>
                </c:pt>
                <c:pt idx="1071">
                  <c:v>5.4547999999999999E-2</c:v>
                </c:pt>
                <c:pt idx="1072">
                  <c:v>5.5250999999999995E-2</c:v>
                </c:pt>
                <c:pt idx="1073">
                  <c:v>5.4983999999999998E-2</c:v>
                </c:pt>
                <c:pt idx="1074">
                  <c:v>5.0742999999999996E-2</c:v>
                </c:pt>
                <c:pt idx="1075">
                  <c:v>5.7987999999999998E-2</c:v>
                </c:pt>
                <c:pt idx="1076">
                  <c:v>5.8340999999999997E-2</c:v>
                </c:pt>
                <c:pt idx="1077">
                  <c:v>5.2905000000000001E-2</c:v>
                </c:pt>
                <c:pt idx="1078">
                  <c:v>5.2721999999999998E-2</c:v>
                </c:pt>
                <c:pt idx="1079">
                  <c:v>5.1998999999999997E-2</c:v>
                </c:pt>
                <c:pt idx="1080">
                  <c:v>5.3232999999999996E-2</c:v>
                </c:pt>
                <c:pt idx="1081">
                  <c:v>5.0080000000000006E-2</c:v>
                </c:pt>
                <c:pt idx="1082">
                  <c:v>4.7744999999999996E-2</c:v>
                </c:pt>
                <c:pt idx="1083">
                  <c:v>5.3980999999999994E-2</c:v>
                </c:pt>
                <c:pt idx="1084">
                  <c:v>7.5011999999999995E-2</c:v>
                </c:pt>
                <c:pt idx="1085">
                  <c:v>7.9420999999999992E-2</c:v>
                </c:pt>
                <c:pt idx="1086">
                  <c:v>7.0227999999999999E-2</c:v>
                </c:pt>
                <c:pt idx="1087">
                  <c:v>6.1835999999999995E-2</c:v>
                </c:pt>
                <c:pt idx="1088">
                  <c:v>8.5896E-2</c:v>
                </c:pt>
                <c:pt idx="1089">
                  <c:v>0.102314</c:v>
                </c:pt>
                <c:pt idx="1090">
                  <c:v>0.11739899999999999</c:v>
                </c:pt>
                <c:pt idx="1091">
                  <c:v>0.129741</c:v>
                </c:pt>
                <c:pt idx="1092">
                  <c:v>0.13795199999999999</c:v>
                </c:pt>
                <c:pt idx="1093">
                  <c:v>0.145126</c:v>
                </c:pt>
                <c:pt idx="1094">
                  <c:v>0.14917900000000001</c:v>
                </c:pt>
                <c:pt idx="1095">
                  <c:v>0.143261</c:v>
                </c:pt>
                <c:pt idx="1096">
                  <c:v>0.14364399999999999</c:v>
                </c:pt>
                <c:pt idx="1097">
                  <c:v>0.14216799999999999</c:v>
                </c:pt>
                <c:pt idx="1098">
                  <c:v>0.14700099999999999</c:v>
                </c:pt>
                <c:pt idx="1099">
                  <c:v>0.140652</c:v>
                </c:pt>
                <c:pt idx="1100">
                  <c:v>0.13311000000000001</c:v>
                </c:pt>
                <c:pt idx="1101">
                  <c:v>0.13556299999999999</c:v>
                </c:pt>
                <c:pt idx="1102">
                  <c:v>0.13005800000000001</c:v>
                </c:pt>
                <c:pt idx="1103">
                  <c:v>0.126914</c:v>
                </c:pt>
                <c:pt idx="1104">
                  <c:v>0.13025799999999998</c:v>
                </c:pt>
                <c:pt idx="1105">
                  <c:v>0.119852</c:v>
                </c:pt>
                <c:pt idx="1106">
                  <c:v>0.11166000000000001</c:v>
                </c:pt>
                <c:pt idx="1107">
                  <c:v>0.10259499999999999</c:v>
                </c:pt>
                <c:pt idx="1108">
                  <c:v>0.10832299999999999</c:v>
                </c:pt>
                <c:pt idx="1109">
                  <c:v>0.10414799999999999</c:v>
                </c:pt>
                <c:pt idx="1110">
                  <c:v>9.6384999999999998E-2</c:v>
                </c:pt>
                <c:pt idx="1111">
                  <c:v>9.6593999999999999E-2</c:v>
                </c:pt>
                <c:pt idx="1112">
                  <c:v>7.8035999999999994E-2</c:v>
                </c:pt>
                <c:pt idx="1113">
                  <c:v>7.5346999999999997E-2</c:v>
                </c:pt>
                <c:pt idx="1114">
                  <c:v>7.4403999999999998E-2</c:v>
                </c:pt>
                <c:pt idx="1115">
                  <c:v>6.4977999999999994E-2</c:v>
                </c:pt>
                <c:pt idx="1116">
                  <c:v>5.8046E-2</c:v>
                </c:pt>
                <c:pt idx="1117">
                  <c:v>6.2354E-2</c:v>
                </c:pt>
                <c:pt idx="1118">
                  <c:v>7.3127999999999999E-2</c:v>
                </c:pt>
                <c:pt idx="1119">
                  <c:v>7.3525999999999994E-2</c:v>
                </c:pt>
                <c:pt idx="1120">
                  <c:v>8.1852999999999995E-2</c:v>
                </c:pt>
                <c:pt idx="1121">
                  <c:v>9.2725999999999989E-2</c:v>
                </c:pt>
                <c:pt idx="1122">
                  <c:v>9.2630000000000004E-2</c:v>
                </c:pt>
                <c:pt idx="1123">
                  <c:v>9.2357999999999996E-2</c:v>
                </c:pt>
                <c:pt idx="1124">
                  <c:v>8.1060000000000007E-2</c:v>
                </c:pt>
                <c:pt idx="1125">
                  <c:v>8.2539000000000001E-2</c:v>
                </c:pt>
                <c:pt idx="1126">
                  <c:v>7.878099999999999E-2</c:v>
                </c:pt>
                <c:pt idx="1127">
                  <c:v>7.3548000000000002E-2</c:v>
                </c:pt>
                <c:pt idx="1128">
                  <c:v>7.8118999999999994E-2</c:v>
                </c:pt>
                <c:pt idx="1129">
                  <c:v>6.5236000000000002E-2</c:v>
                </c:pt>
                <c:pt idx="1130">
                  <c:v>6.8462999999999996E-2</c:v>
                </c:pt>
                <c:pt idx="1131">
                  <c:v>7.2058999999999998E-2</c:v>
                </c:pt>
                <c:pt idx="1132">
                  <c:v>6.1052999999999996E-2</c:v>
                </c:pt>
                <c:pt idx="1133">
                  <c:v>6.5736000000000003E-2</c:v>
                </c:pt>
                <c:pt idx="1134">
                  <c:v>8.6091000000000001E-2</c:v>
                </c:pt>
                <c:pt idx="1135">
                  <c:v>0.11114199999999999</c:v>
                </c:pt>
                <c:pt idx="1136">
                  <c:v>0.14186499999999999</c:v>
                </c:pt>
                <c:pt idx="1137">
                  <c:v>0.16051599999999999</c:v>
                </c:pt>
                <c:pt idx="1138">
                  <c:v>0.17111099999999999</c:v>
                </c:pt>
                <c:pt idx="1139">
                  <c:v>0.16992000000000002</c:v>
                </c:pt>
                <c:pt idx="1140">
                  <c:v>0.18183000000000002</c:v>
                </c:pt>
                <c:pt idx="1141">
                  <c:v>0.166213</c:v>
                </c:pt>
                <c:pt idx="1142">
                  <c:v>0.16336299999999998</c:v>
                </c:pt>
                <c:pt idx="1143">
                  <c:v>0.165101</c:v>
                </c:pt>
                <c:pt idx="1144">
                  <c:v>0.156171</c:v>
                </c:pt>
                <c:pt idx="1145">
                  <c:v>0.164016</c:v>
                </c:pt>
                <c:pt idx="1146">
                  <c:v>0.18421000000000001</c:v>
                </c:pt>
                <c:pt idx="1147">
                  <c:v>0.196351</c:v>
                </c:pt>
                <c:pt idx="1148">
                  <c:v>0.200711</c:v>
                </c:pt>
                <c:pt idx="1149">
                  <c:v>0.20704000000000003</c:v>
                </c:pt>
                <c:pt idx="1150">
                  <c:v>0.21451299999999998</c:v>
                </c:pt>
                <c:pt idx="1151">
                  <c:v>0.22121199999999999</c:v>
                </c:pt>
                <c:pt idx="1152">
                  <c:v>0.20901699999999998</c:v>
                </c:pt>
                <c:pt idx="1153">
                  <c:v>0.201264</c:v>
                </c:pt>
                <c:pt idx="1154">
                  <c:v>0.20583799999999999</c:v>
                </c:pt>
                <c:pt idx="1155">
                  <c:v>0.22362199999999999</c:v>
                </c:pt>
                <c:pt idx="1156">
                  <c:v>0.23410399999999998</c:v>
                </c:pt>
                <c:pt idx="1157">
                  <c:v>0.23365799999999998</c:v>
                </c:pt>
                <c:pt idx="1158">
                  <c:v>0.237264</c:v>
                </c:pt>
                <c:pt idx="1159">
                  <c:v>0.234405</c:v>
                </c:pt>
                <c:pt idx="1160">
                  <c:v>0.230048</c:v>
                </c:pt>
                <c:pt idx="1161">
                  <c:v>0.218555</c:v>
                </c:pt>
                <c:pt idx="1162">
                  <c:v>0.20575199999999999</c:v>
                </c:pt>
                <c:pt idx="1163">
                  <c:v>0.220051</c:v>
                </c:pt>
                <c:pt idx="1164">
                  <c:v>0.23074299999999998</c:v>
                </c:pt>
                <c:pt idx="1165">
                  <c:v>0.25692500000000001</c:v>
                </c:pt>
                <c:pt idx="1166">
                  <c:v>0.26990500000000001</c:v>
                </c:pt>
                <c:pt idx="1167">
                  <c:v>0.252884</c:v>
                </c:pt>
                <c:pt idx="1168">
                  <c:v>0.23850000000000002</c:v>
                </c:pt>
                <c:pt idx="1169">
                  <c:v>0.24248399999999998</c:v>
                </c:pt>
                <c:pt idx="1170">
                  <c:v>0.23043000000000002</c:v>
                </c:pt>
                <c:pt idx="1171">
                  <c:v>0.22758599999999998</c:v>
                </c:pt>
                <c:pt idx="1172">
                  <c:v>0.209286</c:v>
                </c:pt>
                <c:pt idx="1173">
                  <c:v>0.19541000000000003</c:v>
                </c:pt>
                <c:pt idx="1174">
                  <c:v>0.19814799999999999</c:v>
                </c:pt>
                <c:pt idx="1175">
                  <c:v>0.19714199999999998</c:v>
                </c:pt>
                <c:pt idx="1176">
                  <c:v>0.18606699999999998</c:v>
                </c:pt>
                <c:pt idx="1177">
                  <c:v>0.18865199999999999</c:v>
                </c:pt>
                <c:pt idx="1178">
                  <c:v>0.19541499999999998</c:v>
                </c:pt>
                <c:pt idx="1179">
                  <c:v>0.19894199999999998</c:v>
                </c:pt>
                <c:pt idx="1180">
                  <c:v>0.19151699999999999</c:v>
                </c:pt>
                <c:pt idx="1181">
                  <c:v>0.202741</c:v>
                </c:pt>
                <c:pt idx="1182">
                  <c:v>0.21589899999999998</c:v>
                </c:pt>
                <c:pt idx="1183">
                  <c:v>0.21673000000000001</c:v>
                </c:pt>
                <c:pt idx="1184">
                  <c:v>0.210891</c:v>
                </c:pt>
                <c:pt idx="1185">
                  <c:v>0.19936099999999998</c:v>
                </c:pt>
                <c:pt idx="1186">
                  <c:v>0.186367</c:v>
                </c:pt>
                <c:pt idx="1187">
                  <c:v>0.17805000000000001</c:v>
                </c:pt>
                <c:pt idx="1188">
                  <c:v>0.17443599999999998</c:v>
                </c:pt>
                <c:pt idx="1189">
                  <c:v>0.173539</c:v>
                </c:pt>
                <c:pt idx="1190">
                  <c:v>0.19483</c:v>
                </c:pt>
                <c:pt idx="1191">
                  <c:v>0.17895799999999998</c:v>
                </c:pt>
                <c:pt idx="1192">
                  <c:v>0.18608000000000002</c:v>
                </c:pt>
                <c:pt idx="1193">
                  <c:v>0.201873</c:v>
                </c:pt>
                <c:pt idx="1194">
                  <c:v>0.21829799999999999</c:v>
                </c:pt>
                <c:pt idx="1195">
                  <c:v>0.228875</c:v>
                </c:pt>
                <c:pt idx="1196">
                  <c:v>0.26491100000000001</c:v>
                </c:pt>
                <c:pt idx="1197">
                  <c:v>0.278028</c:v>
                </c:pt>
                <c:pt idx="1198">
                  <c:v>0.298568</c:v>
                </c:pt>
                <c:pt idx="1199">
                  <c:v>0.34240299999999996</c:v>
                </c:pt>
                <c:pt idx="1200">
                  <c:v>0.35133399999999998</c:v>
                </c:pt>
                <c:pt idx="1201">
                  <c:v>0.355014</c:v>
                </c:pt>
                <c:pt idx="1202">
                  <c:v>0.325179</c:v>
                </c:pt>
                <c:pt idx="1203">
                  <c:v>0.32247799999999999</c:v>
                </c:pt>
                <c:pt idx="1204">
                  <c:v>0.33190599999999998</c:v>
                </c:pt>
                <c:pt idx="1205">
                  <c:v>0.32186300000000001</c:v>
                </c:pt>
                <c:pt idx="1206">
                  <c:v>0.30041499999999999</c:v>
                </c:pt>
                <c:pt idx="1207">
                  <c:v>0.26399899999999998</c:v>
                </c:pt>
                <c:pt idx="1208">
                  <c:v>0.23029899999999998</c:v>
                </c:pt>
                <c:pt idx="1209">
                  <c:v>0.213756</c:v>
                </c:pt>
                <c:pt idx="1210">
                  <c:v>0.18864899999999998</c:v>
                </c:pt>
                <c:pt idx="1211">
                  <c:v>0.169346</c:v>
                </c:pt>
                <c:pt idx="1212">
                  <c:v>0.145174</c:v>
                </c:pt>
                <c:pt idx="1213">
                  <c:v>0.1232</c:v>
                </c:pt>
                <c:pt idx="1214">
                  <c:v>0.11036799999999999</c:v>
                </c:pt>
                <c:pt idx="1215">
                  <c:v>9.5065999999999998E-2</c:v>
                </c:pt>
                <c:pt idx="1216">
                  <c:v>8.7446999999999997E-2</c:v>
                </c:pt>
                <c:pt idx="1217">
                  <c:v>7.7590000000000006E-2</c:v>
                </c:pt>
                <c:pt idx="1218">
                  <c:v>6.8654999999999994E-2</c:v>
                </c:pt>
                <c:pt idx="1219">
                  <c:v>6.6061999999999996E-2</c:v>
                </c:pt>
                <c:pt idx="1220">
                  <c:v>6.0228999999999998E-2</c:v>
                </c:pt>
                <c:pt idx="1221">
                  <c:v>5.4320000000000007E-2</c:v>
                </c:pt>
                <c:pt idx="1222">
                  <c:v>5.9580999999999995E-2</c:v>
                </c:pt>
                <c:pt idx="1223">
                  <c:v>7.1118000000000001E-2</c:v>
                </c:pt>
                <c:pt idx="1224">
                  <c:v>7.868E-2</c:v>
                </c:pt>
                <c:pt idx="1225">
                  <c:v>8.7173E-2</c:v>
                </c:pt>
                <c:pt idx="1226">
                  <c:v>7.4250999999999998E-2</c:v>
                </c:pt>
                <c:pt idx="1227">
                  <c:v>7.5803999999999996E-2</c:v>
                </c:pt>
                <c:pt idx="1228">
                  <c:v>8.4746000000000002E-2</c:v>
                </c:pt>
                <c:pt idx="1229">
                  <c:v>9.3348E-2</c:v>
                </c:pt>
                <c:pt idx="1230">
                  <c:v>9.8376999999999992E-2</c:v>
                </c:pt>
                <c:pt idx="1231">
                  <c:v>9.5641999999999991E-2</c:v>
                </c:pt>
                <c:pt idx="1232">
                  <c:v>8.6733999999999992E-2</c:v>
                </c:pt>
                <c:pt idx="1233">
                  <c:v>9.067299999999999E-2</c:v>
                </c:pt>
                <c:pt idx="1234">
                  <c:v>8.6835999999999997E-2</c:v>
                </c:pt>
                <c:pt idx="1235">
                  <c:v>8.3715999999999999E-2</c:v>
                </c:pt>
                <c:pt idx="1236">
                  <c:v>8.9791999999999997E-2</c:v>
                </c:pt>
                <c:pt idx="1237">
                  <c:v>8.2595000000000002E-2</c:v>
                </c:pt>
                <c:pt idx="1238">
                  <c:v>8.1737999999999991E-2</c:v>
                </c:pt>
                <c:pt idx="1239">
                  <c:v>8.8523999999999992E-2</c:v>
                </c:pt>
                <c:pt idx="1240">
                  <c:v>9.3787999999999996E-2</c:v>
                </c:pt>
                <c:pt idx="1241">
                  <c:v>9.8910000000000012E-2</c:v>
                </c:pt>
                <c:pt idx="1242">
                  <c:v>9.8293999999999992E-2</c:v>
                </c:pt>
                <c:pt idx="1243">
                  <c:v>9.8257999999999998E-2</c:v>
                </c:pt>
                <c:pt idx="1244">
                  <c:v>0.104282</c:v>
                </c:pt>
                <c:pt idx="1245">
                  <c:v>9.1309000000000001E-2</c:v>
                </c:pt>
                <c:pt idx="1246">
                  <c:v>8.1681999999999991E-2</c:v>
                </c:pt>
                <c:pt idx="1247">
                  <c:v>6.6450000000000009E-2</c:v>
                </c:pt>
                <c:pt idx="1248">
                  <c:v>5.1802000000000001E-2</c:v>
                </c:pt>
                <c:pt idx="1249">
                  <c:v>4.7551999999999997E-2</c:v>
                </c:pt>
                <c:pt idx="1250">
                  <c:v>4.8617999999999995E-2</c:v>
                </c:pt>
                <c:pt idx="1251">
                  <c:v>4.4914999999999997E-2</c:v>
                </c:pt>
                <c:pt idx="1252">
                  <c:v>5.7228999999999995E-2</c:v>
                </c:pt>
                <c:pt idx="1253">
                  <c:v>6.6160999999999998E-2</c:v>
                </c:pt>
                <c:pt idx="1254">
                  <c:v>7.0845999999999992E-2</c:v>
                </c:pt>
                <c:pt idx="1255">
                  <c:v>7.5070000000000012E-2</c:v>
                </c:pt>
                <c:pt idx="1256">
                  <c:v>7.9330000000000012E-2</c:v>
                </c:pt>
                <c:pt idx="1257">
                  <c:v>7.5926999999999994E-2</c:v>
                </c:pt>
                <c:pt idx="1258">
                  <c:v>7.1750000000000008E-2</c:v>
                </c:pt>
                <c:pt idx="1259">
                  <c:v>7.6010999999999995E-2</c:v>
                </c:pt>
                <c:pt idx="1260">
                  <c:v>7.7720000000000011E-2</c:v>
                </c:pt>
                <c:pt idx="1261">
                  <c:v>8.6070000000000008E-2</c:v>
                </c:pt>
                <c:pt idx="1262">
                  <c:v>7.3991000000000001E-2</c:v>
                </c:pt>
                <c:pt idx="1263">
                  <c:v>7.7627000000000002E-2</c:v>
                </c:pt>
                <c:pt idx="1264">
                  <c:v>8.2184999999999994E-2</c:v>
                </c:pt>
                <c:pt idx="1265">
                  <c:v>7.8811999999999993E-2</c:v>
                </c:pt>
                <c:pt idx="1266">
                  <c:v>6.7297999999999997E-2</c:v>
                </c:pt>
                <c:pt idx="1267">
                  <c:v>6.3552999999999998E-2</c:v>
                </c:pt>
                <c:pt idx="1268">
                  <c:v>5.4406999999999997E-2</c:v>
                </c:pt>
                <c:pt idx="1269">
                  <c:v>4.4746000000000001E-2</c:v>
                </c:pt>
                <c:pt idx="1270">
                  <c:v>4.1867999999999995E-2</c:v>
                </c:pt>
                <c:pt idx="1271">
                  <c:v>4.5787999999999995E-2</c:v>
                </c:pt>
                <c:pt idx="1272">
                  <c:v>4.2658000000000001E-2</c:v>
                </c:pt>
                <c:pt idx="1273">
                  <c:v>4.6510999999999997E-2</c:v>
                </c:pt>
                <c:pt idx="1274">
                  <c:v>4.4540999999999997E-2</c:v>
                </c:pt>
                <c:pt idx="1275">
                  <c:v>5.7133999999999997E-2</c:v>
                </c:pt>
                <c:pt idx="1276">
                  <c:v>5.6927999999999999E-2</c:v>
                </c:pt>
                <c:pt idx="1277">
                  <c:v>6.0664999999999997E-2</c:v>
                </c:pt>
                <c:pt idx="1278">
                  <c:v>6.6394999999999996E-2</c:v>
                </c:pt>
                <c:pt idx="1279">
                  <c:v>6.1846999999999999E-2</c:v>
                </c:pt>
                <c:pt idx="1280">
                  <c:v>6.0991999999999998E-2</c:v>
                </c:pt>
                <c:pt idx="1281">
                  <c:v>5.6691999999999999E-2</c:v>
                </c:pt>
                <c:pt idx="1282">
                  <c:v>5.2668E-2</c:v>
                </c:pt>
                <c:pt idx="1283">
                  <c:v>4.4818999999999998E-2</c:v>
                </c:pt>
                <c:pt idx="1284">
                  <c:v>4.7480999999999995E-2</c:v>
                </c:pt>
                <c:pt idx="1285">
                  <c:v>4.8133999999999996E-2</c:v>
                </c:pt>
                <c:pt idx="1286">
                  <c:v>4.7164999999999999E-2</c:v>
                </c:pt>
                <c:pt idx="1287">
                  <c:v>3.9290000000000005E-2</c:v>
                </c:pt>
                <c:pt idx="1288">
                  <c:v>3.8036E-2</c:v>
                </c:pt>
                <c:pt idx="1289">
                  <c:v>3.8010000000000002E-2</c:v>
                </c:pt>
                <c:pt idx="1290">
                  <c:v>3.7836000000000002E-2</c:v>
                </c:pt>
                <c:pt idx="1291">
                  <c:v>4.3865999999999995E-2</c:v>
                </c:pt>
                <c:pt idx="1292">
                  <c:v>3.9324999999999999E-2</c:v>
                </c:pt>
                <c:pt idx="1293">
                  <c:v>4.5817999999999998E-2</c:v>
                </c:pt>
                <c:pt idx="1294">
                  <c:v>4.2972999999999997E-2</c:v>
                </c:pt>
                <c:pt idx="1295">
                  <c:v>4.8830999999999999E-2</c:v>
                </c:pt>
                <c:pt idx="1296">
                  <c:v>5.3360000000000005E-2</c:v>
                </c:pt>
                <c:pt idx="1297">
                  <c:v>5.5404999999999996E-2</c:v>
                </c:pt>
                <c:pt idx="1298">
                  <c:v>5.9402999999999997E-2</c:v>
                </c:pt>
                <c:pt idx="1299">
                  <c:v>6.0537999999999995E-2</c:v>
                </c:pt>
                <c:pt idx="1300">
                  <c:v>6.287899999999999E-2</c:v>
                </c:pt>
                <c:pt idx="1301">
                  <c:v>5.2123999999999997E-2</c:v>
                </c:pt>
                <c:pt idx="1302">
                  <c:v>5.1043999999999999E-2</c:v>
                </c:pt>
                <c:pt idx="1303">
                  <c:v>4.6077E-2</c:v>
                </c:pt>
                <c:pt idx="1304">
                  <c:v>4.3292999999999998E-2</c:v>
                </c:pt>
                <c:pt idx="1305">
                  <c:v>3.5990000000000001E-2</c:v>
                </c:pt>
                <c:pt idx="1306">
                  <c:v>3.4870000000000005E-2</c:v>
                </c:pt>
                <c:pt idx="1307">
                  <c:v>3.3878999999999999E-2</c:v>
                </c:pt>
                <c:pt idx="1308">
                  <c:v>3.1120999999999999E-2</c:v>
                </c:pt>
                <c:pt idx="1309">
                  <c:v>3.2376000000000002E-2</c:v>
                </c:pt>
                <c:pt idx="1310">
                  <c:v>3.1456999999999999E-2</c:v>
                </c:pt>
                <c:pt idx="1311">
                  <c:v>2.1891000000000001E-2</c:v>
                </c:pt>
                <c:pt idx="1312">
                  <c:v>2.2088999999999998E-2</c:v>
                </c:pt>
                <c:pt idx="1313">
                  <c:v>1.1937999999999999E-2</c:v>
                </c:pt>
                <c:pt idx="1314">
                  <c:v>1.8305999999999999E-2</c:v>
                </c:pt>
                <c:pt idx="1315">
                  <c:v>1.8807999999999998E-2</c:v>
                </c:pt>
                <c:pt idx="1316">
                  <c:v>1.7351999999999999E-2</c:v>
                </c:pt>
                <c:pt idx="1317">
                  <c:v>1.9796999999999999E-2</c:v>
                </c:pt>
                <c:pt idx="1318">
                  <c:v>2.6119E-2</c:v>
                </c:pt>
                <c:pt idx="1319">
                  <c:v>3.2480999999999996E-2</c:v>
                </c:pt>
                <c:pt idx="1320">
                  <c:v>3.8220000000000004E-2</c:v>
                </c:pt>
                <c:pt idx="1321">
                  <c:v>4.0510000000000004E-2</c:v>
                </c:pt>
                <c:pt idx="1322">
                  <c:v>4.2950999999999996E-2</c:v>
                </c:pt>
                <c:pt idx="1323">
                  <c:v>4.4236999999999999E-2</c:v>
                </c:pt>
                <c:pt idx="1324">
                  <c:v>4.7431999999999995E-2</c:v>
                </c:pt>
                <c:pt idx="1325">
                  <c:v>4.9606999999999998E-2</c:v>
                </c:pt>
                <c:pt idx="1326">
                  <c:v>5.3031999999999996E-2</c:v>
                </c:pt>
                <c:pt idx="1327">
                  <c:v>3.7990000000000003E-2</c:v>
                </c:pt>
                <c:pt idx="1328">
                  <c:v>2.5524999999999999E-2</c:v>
                </c:pt>
                <c:pt idx="1329">
                  <c:v>2.8296999999999999E-2</c:v>
                </c:pt>
                <c:pt idx="1330">
                  <c:v>2.8886999999999999E-2</c:v>
                </c:pt>
                <c:pt idx="1331">
                  <c:v>2.3768999999999998E-2</c:v>
                </c:pt>
                <c:pt idx="1332">
                  <c:v>1.8690000000000002E-2</c:v>
                </c:pt>
                <c:pt idx="1333">
                  <c:v>1.2237999999999999E-2</c:v>
                </c:pt>
                <c:pt idx="1334">
                  <c:v>9.0139999999999994E-3</c:v>
                </c:pt>
                <c:pt idx="1335">
                  <c:v>1.1722999999999999E-2</c:v>
                </c:pt>
                <c:pt idx="1336">
                  <c:v>8.376999999999999E-3</c:v>
                </c:pt>
                <c:pt idx="1337">
                  <c:v>5.8859999999999997E-3</c:v>
                </c:pt>
                <c:pt idx="1338">
                  <c:v>4.921E-3</c:v>
                </c:pt>
                <c:pt idx="1339">
                  <c:v>6.5209999999999999E-3</c:v>
                </c:pt>
                <c:pt idx="1340">
                  <c:v>8.4169999999999991E-3</c:v>
                </c:pt>
                <c:pt idx="1341">
                  <c:v>2.2577999999999997E-2</c:v>
                </c:pt>
                <c:pt idx="1342">
                  <c:v>3.7751E-2</c:v>
                </c:pt>
                <c:pt idx="1343">
                  <c:v>5.1298999999999997E-2</c:v>
                </c:pt>
                <c:pt idx="1344">
                  <c:v>5.0129E-2</c:v>
                </c:pt>
                <c:pt idx="1345">
                  <c:v>6.3626000000000002E-2</c:v>
                </c:pt>
                <c:pt idx="1346">
                  <c:v>7.2047E-2</c:v>
                </c:pt>
                <c:pt idx="1347">
                  <c:v>6.7068000000000003E-2</c:v>
                </c:pt>
                <c:pt idx="1348">
                  <c:v>6.3321000000000002E-2</c:v>
                </c:pt>
                <c:pt idx="1349">
                  <c:v>6.8638999999999992E-2</c:v>
                </c:pt>
                <c:pt idx="1350">
                  <c:v>6.0370000000000007E-2</c:v>
                </c:pt>
                <c:pt idx="1351">
                  <c:v>5.5481999999999997E-2</c:v>
                </c:pt>
                <c:pt idx="1352">
                  <c:v>5.9692999999999996E-2</c:v>
                </c:pt>
                <c:pt idx="1353">
                  <c:v>6.9125999999999993E-2</c:v>
                </c:pt>
                <c:pt idx="1354">
                  <c:v>7.2550000000000003E-2</c:v>
                </c:pt>
                <c:pt idx="1355">
                  <c:v>6.0782999999999997E-2</c:v>
                </c:pt>
                <c:pt idx="1356">
                  <c:v>6.0960999999999994E-2</c:v>
                </c:pt>
                <c:pt idx="1357">
                  <c:v>5.3355E-2</c:v>
                </c:pt>
                <c:pt idx="1358">
                  <c:v>6.1903999999999994E-2</c:v>
                </c:pt>
                <c:pt idx="1359">
                  <c:v>4.4260000000000001E-2</c:v>
                </c:pt>
                <c:pt idx="1360">
                  <c:v>4.9486999999999996E-2</c:v>
                </c:pt>
                <c:pt idx="1361">
                  <c:v>5.3960999999999995E-2</c:v>
                </c:pt>
                <c:pt idx="1362">
                  <c:v>6.2626000000000001E-2</c:v>
                </c:pt>
                <c:pt idx="1363">
                  <c:v>5.1895999999999998E-2</c:v>
                </c:pt>
                <c:pt idx="1364">
                  <c:v>5.9177E-2</c:v>
                </c:pt>
                <c:pt idx="1365">
                  <c:v>7.3357999999999993E-2</c:v>
                </c:pt>
                <c:pt idx="1366">
                  <c:v>8.0631999999999995E-2</c:v>
                </c:pt>
                <c:pt idx="1367">
                  <c:v>9.7422999999999996E-2</c:v>
                </c:pt>
                <c:pt idx="1368">
                  <c:v>0.10222000000000001</c:v>
                </c:pt>
                <c:pt idx="1369">
                  <c:v>0.102284</c:v>
                </c:pt>
                <c:pt idx="1370">
                  <c:v>8.8540999999999995E-2</c:v>
                </c:pt>
                <c:pt idx="1371">
                  <c:v>8.9193999999999996E-2</c:v>
                </c:pt>
                <c:pt idx="1372">
                  <c:v>8.3921999999999997E-2</c:v>
                </c:pt>
                <c:pt idx="1373">
                  <c:v>7.5940000000000007E-2</c:v>
                </c:pt>
                <c:pt idx="1374">
                  <c:v>7.196799999999999E-2</c:v>
                </c:pt>
                <c:pt idx="1375">
                  <c:v>6.5384999999999999E-2</c:v>
                </c:pt>
                <c:pt idx="1376">
                  <c:v>8.3253999999999995E-2</c:v>
                </c:pt>
                <c:pt idx="1377">
                  <c:v>8.9089000000000002E-2</c:v>
                </c:pt>
                <c:pt idx="1378">
                  <c:v>9.0160000000000004E-2</c:v>
                </c:pt>
                <c:pt idx="1379">
                  <c:v>8.9385999999999993E-2</c:v>
                </c:pt>
                <c:pt idx="1380">
                  <c:v>9.0253E-2</c:v>
                </c:pt>
                <c:pt idx="1381">
                  <c:v>0.10796000000000001</c:v>
                </c:pt>
                <c:pt idx="1382">
                  <c:v>0.1076</c:v>
                </c:pt>
                <c:pt idx="1383">
                  <c:v>0.10015399999999999</c:v>
                </c:pt>
                <c:pt idx="1384">
                  <c:v>0.108571</c:v>
                </c:pt>
                <c:pt idx="1385">
                  <c:v>0.103474</c:v>
                </c:pt>
                <c:pt idx="1386">
                  <c:v>9.8720000000000002E-2</c:v>
                </c:pt>
                <c:pt idx="1387">
                  <c:v>8.2904999999999993E-2</c:v>
                </c:pt>
                <c:pt idx="1388">
                  <c:v>7.2773999999999991E-2</c:v>
                </c:pt>
                <c:pt idx="1389">
                  <c:v>6.2623999999999999E-2</c:v>
                </c:pt>
                <c:pt idx="1390">
                  <c:v>5.8088999999999995E-2</c:v>
                </c:pt>
                <c:pt idx="1391">
                  <c:v>6.4593999999999999E-2</c:v>
                </c:pt>
                <c:pt idx="1392">
                  <c:v>7.5473999999999999E-2</c:v>
                </c:pt>
                <c:pt idx="1393">
                  <c:v>8.6000000000000007E-2</c:v>
                </c:pt>
                <c:pt idx="1394">
                  <c:v>8.4980000000000014E-2</c:v>
                </c:pt>
                <c:pt idx="1395">
                  <c:v>9.8405999999999993E-2</c:v>
                </c:pt>
                <c:pt idx="1396">
                  <c:v>9.1202999999999992E-2</c:v>
                </c:pt>
                <c:pt idx="1397">
                  <c:v>9.9656999999999996E-2</c:v>
                </c:pt>
                <c:pt idx="1398">
                  <c:v>0.10481499999999999</c:v>
                </c:pt>
                <c:pt idx="1399">
                  <c:v>8.9704999999999993E-2</c:v>
                </c:pt>
                <c:pt idx="1400">
                  <c:v>8.7607999999999991E-2</c:v>
                </c:pt>
                <c:pt idx="1401">
                  <c:v>7.8747999999999999E-2</c:v>
                </c:pt>
                <c:pt idx="1402">
                  <c:v>7.2966000000000003E-2</c:v>
                </c:pt>
                <c:pt idx="1403">
                  <c:v>0.104893</c:v>
                </c:pt>
                <c:pt idx="1404">
                  <c:v>0.11209799999999999</c:v>
                </c:pt>
                <c:pt idx="1405">
                  <c:v>0.108433</c:v>
                </c:pt>
                <c:pt idx="1406">
                  <c:v>9.5390000000000003E-2</c:v>
                </c:pt>
                <c:pt idx="1407">
                  <c:v>9.0921000000000002E-2</c:v>
                </c:pt>
                <c:pt idx="1408">
                  <c:v>8.3728999999999998E-2</c:v>
                </c:pt>
                <c:pt idx="1409">
                  <c:v>9.6141999999999991E-2</c:v>
                </c:pt>
                <c:pt idx="1410">
                  <c:v>9.7354999999999997E-2</c:v>
                </c:pt>
                <c:pt idx="1411">
                  <c:v>9.0708999999999998E-2</c:v>
                </c:pt>
                <c:pt idx="1412">
                  <c:v>8.4720000000000004E-2</c:v>
                </c:pt>
                <c:pt idx="1413">
                  <c:v>9.1567999999999997E-2</c:v>
                </c:pt>
                <c:pt idx="1414">
                  <c:v>8.7485999999999994E-2</c:v>
                </c:pt>
                <c:pt idx="1415">
                  <c:v>0.10520199999999999</c:v>
                </c:pt>
                <c:pt idx="1416">
                  <c:v>9.9858999999999989E-2</c:v>
                </c:pt>
                <c:pt idx="1417">
                  <c:v>9.0050000000000005E-2</c:v>
                </c:pt>
                <c:pt idx="1418">
                  <c:v>8.9583999999999997E-2</c:v>
                </c:pt>
                <c:pt idx="1419">
                  <c:v>8.4287000000000001E-2</c:v>
                </c:pt>
                <c:pt idx="1420">
                  <c:v>7.5106999999999993E-2</c:v>
                </c:pt>
                <c:pt idx="1421">
                  <c:v>4.1954999999999999E-2</c:v>
                </c:pt>
                <c:pt idx="1422">
                  <c:v>5.0760000000000007E-2</c:v>
                </c:pt>
                <c:pt idx="1423">
                  <c:v>6.411399999999999E-2</c:v>
                </c:pt>
                <c:pt idx="1424">
                  <c:v>7.5421000000000002E-2</c:v>
                </c:pt>
                <c:pt idx="1425">
                  <c:v>8.6064000000000002E-2</c:v>
                </c:pt>
                <c:pt idx="1426">
                  <c:v>8.6732999999999991E-2</c:v>
                </c:pt>
                <c:pt idx="1427">
                  <c:v>7.7663999999999997E-2</c:v>
                </c:pt>
                <c:pt idx="1428">
                  <c:v>6.4233999999999999E-2</c:v>
                </c:pt>
                <c:pt idx="1429">
                  <c:v>5.7832999999999996E-2</c:v>
                </c:pt>
                <c:pt idx="1430">
                  <c:v>5.4795999999999997E-2</c:v>
                </c:pt>
                <c:pt idx="1431">
                  <c:v>5.9323999999999995E-2</c:v>
                </c:pt>
                <c:pt idx="1432">
                  <c:v>7.1159E-2</c:v>
                </c:pt>
                <c:pt idx="1433">
                  <c:v>7.740699999999999E-2</c:v>
                </c:pt>
                <c:pt idx="1434">
                  <c:v>7.3640000000000011E-2</c:v>
                </c:pt>
                <c:pt idx="1435">
                  <c:v>7.0752999999999996E-2</c:v>
                </c:pt>
                <c:pt idx="1436">
                  <c:v>6.6157999999999995E-2</c:v>
                </c:pt>
                <c:pt idx="1437">
                  <c:v>7.9520000000000007E-2</c:v>
                </c:pt>
                <c:pt idx="1438">
                  <c:v>7.8756999999999994E-2</c:v>
                </c:pt>
                <c:pt idx="1439">
                  <c:v>6.8213999999999997E-2</c:v>
                </c:pt>
                <c:pt idx="1440">
                  <c:v>6.7864999999999995E-2</c:v>
                </c:pt>
                <c:pt idx="1441">
                  <c:v>6.8971999999999992E-2</c:v>
                </c:pt>
                <c:pt idx="1442">
                  <c:v>5.9822E-2</c:v>
                </c:pt>
                <c:pt idx="1443">
                  <c:v>4.9443000000000001E-2</c:v>
                </c:pt>
                <c:pt idx="1444">
                  <c:v>4.6078000000000001E-2</c:v>
                </c:pt>
                <c:pt idx="1445">
                  <c:v>5.5765999999999996E-2</c:v>
                </c:pt>
                <c:pt idx="1446">
                  <c:v>4.8795999999999999E-2</c:v>
                </c:pt>
                <c:pt idx="1447">
                  <c:v>4.8530999999999998E-2</c:v>
                </c:pt>
                <c:pt idx="1448">
                  <c:v>4.7848999999999996E-2</c:v>
                </c:pt>
                <c:pt idx="1449">
                  <c:v>4.2123999999999995E-2</c:v>
                </c:pt>
                <c:pt idx="1450">
                  <c:v>4.0342999999999997E-2</c:v>
                </c:pt>
                <c:pt idx="1451">
                  <c:v>4.7335999999999996E-2</c:v>
                </c:pt>
                <c:pt idx="1452">
                  <c:v>4.7833999999999995E-2</c:v>
                </c:pt>
                <c:pt idx="1453">
                  <c:v>4.7458E-2</c:v>
                </c:pt>
                <c:pt idx="1454">
                  <c:v>4.6718999999999997E-2</c:v>
                </c:pt>
                <c:pt idx="1455">
                  <c:v>5.0423999999999997E-2</c:v>
                </c:pt>
                <c:pt idx="1456">
                  <c:v>5.3260999999999996E-2</c:v>
                </c:pt>
                <c:pt idx="1457">
                  <c:v>5.2091999999999999E-2</c:v>
                </c:pt>
                <c:pt idx="1458">
                  <c:v>5.0490000000000007E-2</c:v>
                </c:pt>
                <c:pt idx="1459">
                  <c:v>4.3373999999999996E-2</c:v>
                </c:pt>
                <c:pt idx="1460">
                  <c:v>4.8930000000000001E-2</c:v>
                </c:pt>
                <c:pt idx="1461">
                  <c:v>5.8104999999999997E-2</c:v>
                </c:pt>
                <c:pt idx="1462">
                  <c:v>5.8201999999999997E-2</c:v>
                </c:pt>
                <c:pt idx="1463">
                  <c:v>5.9870000000000007E-2</c:v>
                </c:pt>
                <c:pt idx="1464">
                  <c:v>5.9768999999999996E-2</c:v>
                </c:pt>
                <c:pt idx="1465">
                  <c:v>6.3065999999999997E-2</c:v>
                </c:pt>
                <c:pt idx="1466">
                  <c:v>5.2068999999999997E-2</c:v>
                </c:pt>
                <c:pt idx="1467">
                  <c:v>6.2836000000000003E-2</c:v>
                </c:pt>
                <c:pt idx="1468">
                  <c:v>5.7588999999999994E-2</c:v>
                </c:pt>
                <c:pt idx="1469">
                  <c:v>5.0260000000000006E-2</c:v>
                </c:pt>
                <c:pt idx="1470">
                  <c:v>5.1596999999999997E-2</c:v>
                </c:pt>
                <c:pt idx="1471">
                  <c:v>4.7646000000000001E-2</c:v>
                </c:pt>
                <c:pt idx="1472">
                  <c:v>4.6436999999999999E-2</c:v>
                </c:pt>
                <c:pt idx="1473">
                  <c:v>4.1915000000000001E-2</c:v>
                </c:pt>
                <c:pt idx="1474">
                  <c:v>4.6211999999999996E-2</c:v>
                </c:pt>
                <c:pt idx="1475">
                  <c:v>4.6751000000000001E-2</c:v>
                </c:pt>
                <c:pt idx="1476">
                  <c:v>4.5530000000000001E-2</c:v>
                </c:pt>
                <c:pt idx="1477">
                  <c:v>3.1045E-2</c:v>
                </c:pt>
                <c:pt idx="1478">
                  <c:v>4.0774999999999999E-2</c:v>
                </c:pt>
                <c:pt idx="1479">
                  <c:v>4.8645999999999995E-2</c:v>
                </c:pt>
                <c:pt idx="1480">
                  <c:v>5.9858999999999996E-2</c:v>
                </c:pt>
                <c:pt idx="1481">
                  <c:v>5.6936999999999995E-2</c:v>
                </c:pt>
                <c:pt idx="1482">
                  <c:v>5.1777999999999998E-2</c:v>
                </c:pt>
                <c:pt idx="1483">
                  <c:v>7.7004000000000003E-2</c:v>
                </c:pt>
                <c:pt idx="1484">
                  <c:v>9.2050000000000007E-2</c:v>
                </c:pt>
                <c:pt idx="1485">
                  <c:v>0.10087399999999999</c:v>
                </c:pt>
                <c:pt idx="1486">
                  <c:v>0.11575000000000001</c:v>
                </c:pt>
                <c:pt idx="1487">
                  <c:v>0.14310599999999998</c:v>
                </c:pt>
                <c:pt idx="1488">
                  <c:v>0.149009</c:v>
                </c:pt>
                <c:pt idx="1489">
                  <c:v>0.14303099999999999</c:v>
                </c:pt>
                <c:pt idx="1490">
                  <c:v>0.14347099999999999</c:v>
                </c:pt>
                <c:pt idx="1491">
                  <c:v>0.12557099999999999</c:v>
                </c:pt>
                <c:pt idx="1492">
                  <c:v>0.12933899999999998</c:v>
                </c:pt>
                <c:pt idx="1493">
                  <c:v>0.13617399999999999</c:v>
                </c:pt>
                <c:pt idx="1494">
                  <c:v>0.18196299999999999</c:v>
                </c:pt>
                <c:pt idx="1495">
                  <c:v>0.21421499999999999</c:v>
                </c:pt>
                <c:pt idx="1496">
                  <c:v>0.23314099999999999</c:v>
                </c:pt>
                <c:pt idx="1497">
                  <c:v>0.25037199999999998</c:v>
                </c:pt>
                <c:pt idx="1498">
                  <c:v>0.26780699999999996</c:v>
                </c:pt>
                <c:pt idx="1499">
                  <c:v>0.26612799999999998</c:v>
                </c:pt>
                <c:pt idx="1500">
                  <c:v>0.28075899999999998</c:v>
                </c:pt>
                <c:pt idx="1501">
                  <c:v>0.28733000000000003</c:v>
                </c:pt>
                <c:pt idx="1502">
                  <c:v>0.28602699999999998</c:v>
                </c:pt>
                <c:pt idx="1503">
                  <c:v>0.27413399999999999</c:v>
                </c:pt>
                <c:pt idx="1504">
                  <c:v>0.262073</c:v>
                </c:pt>
                <c:pt idx="1505">
                  <c:v>0.25701199999999996</c:v>
                </c:pt>
                <c:pt idx="1506">
                  <c:v>0.25384099999999998</c:v>
                </c:pt>
                <c:pt idx="1507">
                  <c:v>0.223632</c:v>
                </c:pt>
                <c:pt idx="1508">
                  <c:v>0.19320099999999998</c:v>
                </c:pt>
                <c:pt idx="1509">
                  <c:v>0.19022699999999998</c:v>
                </c:pt>
                <c:pt idx="1510">
                  <c:v>0.17669899999999999</c:v>
                </c:pt>
                <c:pt idx="1511">
                  <c:v>0.186366</c:v>
                </c:pt>
                <c:pt idx="1512">
                  <c:v>0.17449699999999999</c:v>
                </c:pt>
                <c:pt idx="1513">
                  <c:v>0.17004000000000002</c:v>
                </c:pt>
                <c:pt idx="1514">
                  <c:v>0.15226899999999999</c:v>
                </c:pt>
                <c:pt idx="1515">
                  <c:v>0.12683800000000001</c:v>
                </c:pt>
                <c:pt idx="1516">
                  <c:v>0.12461699999999999</c:v>
                </c:pt>
                <c:pt idx="1517">
                  <c:v>0.119116</c:v>
                </c:pt>
                <c:pt idx="1518">
                  <c:v>0.110042</c:v>
                </c:pt>
                <c:pt idx="1519">
                  <c:v>8.5022E-2</c:v>
                </c:pt>
                <c:pt idx="1520">
                  <c:v>6.4302999999999999E-2</c:v>
                </c:pt>
                <c:pt idx="1521">
                  <c:v>5.8407000000000001E-2</c:v>
                </c:pt>
                <c:pt idx="1522">
                  <c:v>5.6342999999999997E-2</c:v>
                </c:pt>
                <c:pt idx="1523">
                  <c:v>5.2023E-2</c:v>
                </c:pt>
                <c:pt idx="1524">
                  <c:v>4.3900999999999996E-2</c:v>
                </c:pt>
                <c:pt idx="1525">
                  <c:v>4.8266999999999997E-2</c:v>
                </c:pt>
                <c:pt idx="1526">
                  <c:v>4.4471999999999998E-2</c:v>
                </c:pt>
                <c:pt idx="1527">
                  <c:v>3.9302999999999998E-2</c:v>
                </c:pt>
                <c:pt idx="1528">
                  <c:v>2.9294999999999998E-2</c:v>
                </c:pt>
                <c:pt idx="1529">
                  <c:v>2.7865999999999998E-2</c:v>
                </c:pt>
                <c:pt idx="1530">
                  <c:v>2.1611999999999999E-2</c:v>
                </c:pt>
                <c:pt idx="1531">
                  <c:v>1.8359E-2</c:v>
                </c:pt>
                <c:pt idx="1532">
                  <c:v>2.1593999999999999E-2</c:v>
                </c:pt>
                <c:pt idx="1533">
                  <c:v>3.2417000000000001E-2</c:v>
                </c:pt>
                <c:pt idx="1534">
                  <c:v>3.0600000000000002E-2</c:v>
                </c:pt>
                <c:pt idx="1535">
                  <c:v>2.6547999999999999E-2</c:v>
                </c:pt>
                <c:pt idx="1536">
                  <c:v>2.4560000000000002E-2</c:v>
                </c:pt>
                <c:pt idx="1537">
                  <c:v>2.1201999999999999E-2</c:v>
                </c:pt>
                <c:pt idx="1538">
                  <c:v>1.6327999999999999E-2</c:v>
                </c:pt>
                <c:pt idx="1539">
                  <c:v>1.4945999999999999E-2</c:v>
                </c:pt>
                <c:pt idx="1540">
                  <c:v>1.4036999999999999E-2</c:v>
                </c:pt>
                <c:pt idx="1541">
                  <c:v>1.3951999999999999E-2</c:v>
                </c:pt>
                <c:pt idx="1542">
                  <c:v>1.0383999999999999E-2</c:v>
                </c:pt>
                <c:pt idx="1543">
                  <c:v>6.1289999999999999E-3</c:v>
                </c:pt>
                <c:pt idx="1544">
                  <c:v>8.6E-3</c:v>
                </c:pt>
                <c:pt idx="1545">
                  <c:v>1.1604999999999999E-2</c:v>
                </c:pt>
                <c:pt idx="1546">
                  <c:v>1.1188E-2</c:v>
                </c:pt>
                <c:pt idx="1547">
                  <c:v>1.0262E-2</c:v>
                </c:pt>
                <c:pt idx="1548">
                  <c:v>1.2343E-2</c:v>
                </c:pt>
                <c:pt idx="1549">
                  <c:v>1.6812000000000001E-2</c:v>
                </c:pt>
                <c:pt idx="1550">
                  <c:v>2.7837999999999998E-2</c:v>
                </c:pt>
                <c:pt idx="1551">
                  <c:v>2.5630999999999998E-2</c:v>
                </c:pt>
                <c:pt idx="1552">
                  <c:v>3.4165000000000001E-2</c:v>
                </c:pt>
                <c:pt idx="1553">
                  <c:v>3.6590999999999999E-2</c:v>
                </c:pt>
                <c:pt idx="1554">
                  <c:v>3.3223999999999997E-2</c:v>
                </c:pt>
                <c:pt idx="1555">
                  <c:v>2.1160999999999999E-2</c:v>
                </c:pt>
                <c:pt idx="1556">
                  <c:v>2.1892999999999999E-2</c:v>
                </c:pt>
                <c:pt idx="1557">
                  <c:v>2.0836E-2</c:v>
                </c:pt>
                <c:pt idx="1558">
                  <c:v>1.5245E-2</c:v>
                </c:pt>
                <c:pt idx="1559">
                  <c:v>1.2369E-2</c:v>
                </c:pt>
                <c:pt idx="1560">
                  <c:v>1.1016999999999999E-2</c:v>
                </c:pt>
                <c:pt idx="1561">
                  <c:v>1.1257999999999999E-2</c:v>
                </c:pt>
                <c:pt idx="1562">
                  <c:v>8.2259999999999989E-3</c:v>
                </c:pt>
                <c:pt idx="1563">
                  <c:v>8.147999999999999E-3</c:v>
                </c:pt>
                <c:pt idx="1564">
                  <c:v>7.6879999999999995E-3</c:v>
                </c:pt>
                <c:pt idx="1565">
                  <c:v>1.0073E-2</c:v>
                </c:pt>
                <c:pt idx="1566">
                  <c:v>8.5129999999999997E-3</c:v>
                </c:pt>
                <c:pt idx="1567">
                  <c:v>1.5543E-2</c:v>
                </c:pt>
                <c:pt idx="1568">
                  <c:v>2.5846999999999998E-2</c:v>
                </c:pt>
                <c:pt idx="1569">
                  <c:v>2.3771999999999998E-2</c:v>
                </c:pt>
                <c:pt idx="1570">
                  <c:v>3.3854999999999996E-2</c:v>
                </c:pt>
                <c:pt idx="1571">
                  <c:v>5.6932999999999997E-2</c:v>
                </c:pt>
                <c:pt idx="1572">
                  <c:v>6.7521999999999999E-2</c:v>
                </c:pt>
                <c:pt idx="1573">
                  <c:v>9.5181000000000002E-2</c:v>
                </c:pt>
                <c:pt idx="1574">
                  <c:v>0.10206000000000001</c:v>
                </c:pt>
                <c:pt idx="1575">
                  <c:v>0.11432099999999999</c:v>
                </c:pt>
                <c:pt idx="1576">
                  <c:v>0.11725899999999999</c:v>
                </c:pt>
                <c:pt idx="1577">
                  <c:v>0.109404</c:v>
                </c:pt>
                <c:pt idx="1578">
                  <c:v>9.7948999999999994E-2</c:v>
                </c:pt>
                <c:pt idx="1579">
                  <c:v>9.4737999999999989E-2</c:v>
                </c:pt>
                <c:pt idx="1580">
                  <c:v>8.834199999999999E-2</c:v>
                </c:pt>
                <c:pt idx="1581">
                  <c:v>7.9986000000000002E-2</c:v>
                </c:pt>
                <c:pt idx="1582">
                  <c:v>9.0130000000000002E-2</c:v>
                </c:pt>
                <c:pt idx="1583">
                  <c:v>0.107932</c:v>
                </c:pt>
                <c:pt idx="1584">
                  <c:v>0.128135</c:v>
                </c:pt>
                <c:pt idx="1585">
                  <c:v>0.123678</c:v>
                </c:pt>
                <c:pt idx="1586">
                  <c:v>0.115563</c:v>
                </c:pt>
                <c:pt idx="1587">
                  <c:v>0.121351</c:v>
                </c:pt>
                <c:pt idx="1588">
                  <c:v>0.13395499999999999</c:v>
                </c:pt>
                <c:pt idx="1589">
                  <c:v>0.12545399999999998</c:v>
                </c:pt>
                <c:pt idx="1590">
                  <c:v>0.12481099999999999</c:v>
                </c:pt>
                <c:pt idx="1591">
                  <c:v>0.106581</c:v>
                </c:pt>
                <c:pt idx="1592">
                  <c:v>8.2313999999999998E-2</c:v>
                </c:pt>
                <c:pt idx="1593">
                  <c:v>8.6770000000000014E-2</c:v>
                </c:pt>
                <c:pt idx="1594">
                  <c:v>8.3351999999999996E-2</c:v>
                </c:pt>
                <c:pt idx="1595">
                  <c:v>8.2118999999999998E-2</c:v>
                </c:pt>
                <c:pt idx="1596">
                  <c:v>8.9210999999999999E-2</c:v>
                </c:pt>
                <c:pt idx="1597">
                  <c:v>9.2170999999999989E-2</c:v>
                </c:pt>
                <c:pt idx="1598">
                  <c:v>9.3518999999999991E-2</c:v>
                </c:pt>
                <c:pt idx="1599">
                  <c:v>8.5694999999999993E-2</c:v>
                </c:pt>
                <c:pt idx="1600">
                  <c:v>8.8291999999999995E-2</c:v>
                </c:pt>
                <c:pt idx="1601">
                  <c:v>9.2444999999999999E-2</c:v>
                </c:pt>
                <c:pt idx="1602">
                  <c:v>0.10753599999999999</c:v>
                </c:pt>
                <c:pt idx="1603">
                  <c:v>0.124373</c:v>
                </c:pt>
                <c:pt idx="1604">
                  <c:v>0.120961</c:v>
                </c:pt>
                <c:pt idx="1605">
                  <c:v>0.12185499999999999</c:v>
                </c:pt>
                <c:pt idx="1606">
                  <c:v>0.15206799999999998</c:v>
                </c:pt>
                <c:pt idx="1607">
                  <c:v>0.14135300000000001</c:v>
                </c:pt>
                <c:pt idx="1608">
                  <c:v>0.14322699999999999</c:v>
                </c:pt>
                <c:pt idx="1609">
                  <c:v>0.13703799999999999</c:v>
                </c:pt>
                <c:pt idx="1610">
                  <c:v>0.13591599999999998</c:v>
                </c:pt>
                <c:pt idx="1611">
                  <c:v>0.14963499999999999</c:v>
                </c:pt>
                <c:pt idx="1612">
                  <c:v>0.156028</c:v>
                </c:pt>
                <c:pt idx="1613">
                  <c:v>0.17241499999999998</c:v>
                </c:pt>
                <c:pt idx="1614">
                  <c:v>0.16133899999999998</c:v>
                </c:pt>
                <c:pt idx="1615">
                  <c:v>0.15702199999999999</c:v>
                </c:pt>
                <c:pt idx="1616">
                  <c:v>0.16927200000000001</c:v>
                </c:pt>
                <c:pt idx="1617">
                  <c:v>0.199847</c:v>
                </c:pt>
                <c:pt idx="1618">
                  <c:v>0.19373699999999999</c:v>
                </c:pt>
                <c:pt idx="1619">
                  <c:v>0.20315000000000003</c:v>
                </c:pt>
                <c:pt idx="1620">
                  <c:v>0.200932</c:v>
                </c:pt>
                <c:pt idx="1621">
                  <c:v>0.19892099999999999</c:v>
                </c:pt>
                <c:pt idx="1622">
                  <c:v>0.17546699999999998</c:v>
                </c:pt>
                <c:pt idx="1623">
                  <c:v>0.19254199999999999</c:v>
                </c:pt>
                <c:pt idx="1624">
                  <c:v>0.17738699999999999</c:v>
                </c:pt>
                <c:pt idx="1625">
                  <c:v>0.18937000000000001</c:v>
                </c:pt>
                <c:pt idx="1626">
                  <c:v>0.20665000000000003</c:v>
                </c:pt>
                <c:pt idx="1627">
                  <c:v>0.18934699999999999</c:v>
                </c:pt>
                <c:pt idx="1628">
                  <c:v>0.181255</c:v>
                </c:pt>
                <c:pt idx="1629">
                  <c:v>0.161857</c:v>
                </c:pt>
                <c:pt idx="1630">
                  <c:v>0.154811</c:v>
                </c:pt>
                <c:pt idx="1631">
                  <c:v>0.14511599999999999</c:v>
                </c:pt>
                <c:pt idx="1632">
                  <c:v>0.15056899999999998</c:v>
                </c:pt>
                <c:pt idx="1633">
                  <c:v>0.15020699999999998</c:v>
                </c:pt>
                <c:pt idx="1634">
                  <c:v>0.201985</c:v>
                </c:pt>
                <c:pt idx="1635">
                  <c:v>0.20289000000000001</c:v>
                </c:pt>
                <c:pt idx="1636">
                  <c:v>0.223022</c:v>
                </c:pt>
                <c:pt idx="1637">
                  <c:v>0.21929799999999999</c:v>
                </c:pt>
                <c:pt idx="1638">
                  <c:v>0.24609799999999998</c:v>
                </c:pt>
                <c:pt idx="1639">
                  <c:v>0.24167899999999998</c:v>
                </c:pt>
                <c:pt idx="1640">
                  <c:v>0.30738000000000004</c:v>
                </c:pt>
                <c:pt idx="1641">
                  <c:v>0.26385599999999998</c:v>
                </c:pt>
                <c:pt idx="1642">
                  <c:v>0.23780499999999999</c:v>
                </c:pt>
                <c:pt idx="1643">
                  <c:v>0.24188199999999999</c:v>
                </c:pt>
                <c:pt idx="1644">
                  <c:v>0.21970799999999999</c:v>
                </c:pt>
                <c:pt idx="1645">
                  <c:v>0.19930699999999998</c:v>
                </c:pt>
                <c:pt idx="1646">
                  <c:v>0.18099299999999999</c:v>
                </c:pt>
                <c:pt idx="1647">
                  <c:v>0.15120899999999998</c:v>
                </c:pt>
                <c:pt idx="1648">
                  <c:v>0.13862099999999999</c:v>
                </c:pt>
                <c:pt idx="1649">
                  <c:v>0.124538</c:v>
                </c:pt>
                <c:pt idx="1650">
                  <c:v>0.12648899999999999</c:v>
                </c:pt>
                <c:pt idx="1651">
                  <c:v>0.13198499999999999</c:v>
                </c:pt>
                <c:pt idx="1652">
                  <c:v>0.11910699999999999</c:v>
                </c:pt>
                <c:pt idx="1653">
                  <c:v>0.14074499999999998</c:v>
                </c:pt>
                <c:pt idx="1654">
                  <c:v>0.12861699999999998</c:v>
                </c:pt>
                <c:pt idx="1655">
                  <c:v>0.114135</c:v>
                </c:pt>
                <c:pt idx="1656">
                  <c:v>0.104791</c:v>
                </c:pt>
                <c:pt idx="1657">
                  <c:v>8.5145999999999999E-2</c:v>
                </c:pt>
                <c:pt idx="1658">
                  <c:v>7.0533999999999999E-2</c:v>
                </c:pt>
                <c:pt idx="1659">
                  <c:v>6.1435999999999998E-2</c:v>
                </c:pt>
                <c:pt idx="1660">
                  <c:v>5.1830000000000001E-2</c:v>
                </c:pt>
                <c:pt idx="1661">
                  <c:v>4.7454999999999997E-2</c:v>
                </c:pt>
                <c:pt idx="1662">
                  <c:v>4.4276999999999997E-2</c:v>
                </c:pt>
                <c:pt idx="1663">
                  <c:v>3.9699999999999999E-2</c:v>
                </c:pt>
                <c:pt idx="1664">
                  <c:v>4.8103E-2</c:v>
                </c:pt>
                <c:pt idx="1665">
                  <c:v>4.3843E-2</c:v>
                </c:pt>
                <c:pt idx="1666">
                  <c:v>6.6754999999999995E-2</c:v>
                </c:pt>
                <c:pt idx="1667">
                  <c:v>7.9490000000000005E-2</c:v>
                </c:pt>
                <c:pt idx="1668">
                  <c:v>7.5700999999999991E-2</c:v>
                </c:pt>
                <c:pt idx="1669">
                  <c:v>0.100631</c:v>
                </c:pt>
                <c:pt idx="1670">
                  <c:v>9.5034999999999994E-2</c:v>
                </c:pt>
                <c:pt idx="1671">
                  <c:v>0.10624699999999999</c:v>
                </c:pt>
                <c:pt idx="1672">
                  <c:v>9.5431999999999989E-2</c:v>
                </c:pt>
                <c:pt idx="1673">
                  <c:v>9.0921000000000002E-2</c:v>
                </c:pt>
                <c:pt idx="1674">
                  <c:v>9.4036999999999996E-2</c:v>
                </c:pt>
                <c:pt idx="1675">
                  <c:v>8.3602999999999997E-2</c:v>
                </c:pt>
                <c:pt idx="1676">
                  <c:v>8.0054E-2</c:v>
                </c:pt>
                <c:pt idx="1677">
                  <c:v>7.0615999999999998E-2</c:v>
                </c:pt>
                <c:pt idx="1678">
                  <c:v>8.2721000000000003E-2</c:v>
                </c:pt>
                <c:pt idx="1679">
                  <c:v>8.5875999999999994E-2</c:v>
                </c:pt>
                <c:pt idx="1680">
                  <c:v>8.8801999999999992E-2</c:v>
                </c:pt>
                <c:pt idx="1681">
                  <c:v>8.3984000000000003E-2</c:v>
                </c:pt>
                <c:pt idx="1682">
                  <c:v>0.112872</c:v>
                </c:pt>
                <c:pt idx="1683">
                  <c:v>0.116868</c:v>
                </c:pt>
                <c:pt idx="1684">
                  <c:v>0.126946</c:v>
                </c:pt>
                <c:pt idx="1685">
                  <c:v>0.124319</c:v>
                </c:pt>
                <c:pt idx="1686">
                  <c:v>0.112761</c:v>
                </c:pt>
                <c:pt idx="1687">
                  <c:v>0.133099</c:v>
                </c:pt>
                <c:pt idx="1688">
                  <c:v>0.129025</c:v>
                </c:pt>
                <c:pt idx="1689">
                  <c:v>0.14213199999999998</c:v>
                </c:pt>
                <c:pt idx="1690">
                  <c:v>0.13952399999999998</c:v>
                </c:pt>
                <c:pt idx="1691">
                  <c:v>0.135465</c:v>
                </c:pt>
                <c:pt idx="1692">
                  <c:v>0.13342699999999999</c:v>
                </c:pt>
                <c:pt idx="1693">
                  <c:v>0.13587299999999999</c:v>
                </c:pt>
                <c:pt idx="1694">
                  <c:v>0.12405000000000001</c:v>
                </c:pt>
                <c:pt idx="1695">
                  <c:v>0.112132</c:v>
                </c:pt>
                <c:pt idx="1696">
                  <c:v>0.11279499999999999</c:v>
                </c:pt>
                <c:pt idx="1697">
                  <c:v>9.7938999999999998E-2</c:v>
                </c:pt>
                <c:pt idx="1698">
                  <c:v>9.0890000000000012E-2</c:v>
                </c:pt>
                <c:pt idx="1699">
                  <c:v>0.10033299999999999</c:v>
                </c:pt>
                <c:pt idx="1700">
                  <c:v>0.11866699999999999</c:v>
                </c:pt>
                <c:pt idx="1701">
                  <c:v>0.11878699999999999</c:v>
                </c:pt>
                <c:pt idx="1702">
                  <c:v>0.11381899999999999</c:v>
                </c:pt>
                <c:pt idx="1703">
                  <c:v>0.135523</c:v>
                </c:pt>
                <c:pt idx="1704">
                  <c:v>0.139152</c:v>
                </c:pt>
                <c:pt idx="1705">
                  <c:v>0.13383100000000001</c:v>
                </c:pt>
                <c:pt idx="1706">
                  <c:v>0.12625400000000001</c:v>
                </c:pt>
                <c:pt idx="1707">
                  <c:v>0.12433000000000001</c:v>
                </c:pt>
                <c:pt idx="1708">
                  <c:v>0.11322599999999999</c:v>
                </c:pt>
                <c:pt idx="1709">
                  <c:v>0.10337299999999999</c:v>
                </c:pt>
                <c:pt idx="1710">
                  <c:v>8.9207999999999996E-2</c:v>
                </c:pt>
                <c:pt idx="1711">
                  <c:v>7.5977000000000003E-2</c:v>
                </c:pt>
                <c:pt idx="1712">
                  <c:v>6.863000000000001E-2</c:v>
                </c:pt>
                <c:pt idx="1713">
                  <c:v>9.7302E-2</c:v>
                </c:pt>
                <c:pt idx="1714">
                  <c:v>9.5134999999999997E-2</c:v>
                </c:pt>
                <c:pt idx="1715">
                  <c:v>8.953499999999999E-2</c:v>
                </c:pt>
                <c:pt idx="1716">
                  <c:v>8.6174000000000001E-2</c:v>
                </c:pt>
                <c:pt idx="1717">
                  <c:v>8.2422999999999996E-2</c:v>
                </c:pt>
                <c:pt idx="1718">
                  <c:v>6.6555000000000003E-2</c:v>
                </c:pt>
                <c:pt idx="1719">
                  <c:v>5.6283E-2</c:v>
                </c:pt>
                <c:pt idx="1720">
                  <c:v>4.7423E-2</c:v>
                </c:pt>
                <c:pt idx="1721">
                  <c:v>4.0662999999999998E-2</c:v>
                </c:pt>
                <c:pt idx="1722">
                  <c:v>3.9115999999999998E-2</c:v>
                </c:pt>
                <c:pt idx="1723">
                  <c:v>3.6763999999999998E-2</c:v>
                </c:pt>
                <c:pt idx="1724">
                  <c:v>3.8100000000000002E-2</c:v>
                </c:pt>
                <c:pt idx="1725">
                  <c:v>3.739E-2</c:v>
                </c:pt>
                <c:pt idx="1726">
                  <c:v>3.4471999999999996E-2</c:v>
                </c:pt>
                <c:pt idx="1727">
                  <c:v>2.6567E-2</c:v>
                </c:pt>
                <c:pt idx="1728">
                  <c:v>2.1971999999999998E-2</c:v>
                </c:pt>
                <c:pt idx="1729">
                  <c:v>2.1127999999999997E-2</c:v>
                </c:pt>
                <c:pt idx="1730">
                  <c:v>1.9712999999999998E-2</c:v>
                </c:pt>
                <c:pt idx="1731">
                  <c:v>1.7124E-2</c:v>
                </c:pt>
                <c:pt idx="1732">
                  <c:v>1.6517999999999998E-2</c:v>
                </c:pt>
                <c:pt idx="1733">
                  <c:v>1.1316E-2</c:v>
                </c:pt>
                <c:pt idx="1734">
                  <c:v>2.4723999999999999E-2</c:v>
                </c:pt>
                <c:pt idx="1735">
                  <c:v>3.1001999999999998E-2</c:v>
                </c:pt>
                <c:pt idx="1736">
                  <c:v>2.9513999999999999E-2</c:v>
                </c:pt>
                <c:pt idx="1737">
                  <c:v>2.9111999999999999E-2</c:v>
                </c:pt>
                <c:pt idx="1738">
                  <c:v>3.0315999999999999E-2</c:v>
                </c:pt>
                <c:pt idx="1739">
                  <c:v>2.8690999999999998E-2</c:v>
                </c:pt>
                <c:pt idx="1740">
                  <c:v>3.1886999999999999E-2</c:v>
                </c:pt>
                <c:pt idx="1741">
                  <c:v>3.5095000000000001E-2</c:v>
                </c:pt>
                <c:pt idx="1742">
                  <c:v>2.8697999999999998E-2</c:v>
                </c:pt>
                <c:pt idx="1743">
                  <c:v>2.8808E-2</c:v>
                </c:pt>
                <c:pt idx="1744">
                  <c:v>2.9991E-2</c:v>
                </c:pt>
                <c:pt idx="1745">
                  <c:v>2.9776999999999998E-2</c:v>
                </c:pt>
                <c:pt idx="1746">
                  <c:v>8.3798999999999998E-2</c:v>
                </c:pt>
                <c:pt idx="1747">
                  <c:v>0.13050100000000001</c:v>
                </c:pt>
                <c:pt idx="1748">
                  <c:v>0.14993699999999999</c:v>
                </c:pt>
                <c:pt idx="1749">
                  <c:v>0.16925099999999998</c:v>
                </c:pt>
                <c:pt idx="1750">
                  <c:v>0.18513499999999999</c:v>
                </c:pt>
                <c:pt idx="1751">
                  <c:v>0.19095199999999998</c:v>
                </c:pt>
                <c:pt idx="1752">
                  <c:v>0.19439399999999998</c:v>
                </c:pt>
                <c:pt idx="1753">
                  <c:v>0.191998</c:v>
                </c:pt>
                <c:pt idx="1754">
                  <c:v>0.19619</c:v>
                </c:pt>
                <c:pt idx="1755">
                  <c:v>0.192525</c:v>
                </c:pt>
                <c:pt idx="1756">
                  <c:v>0.199796</c:v>
                </c:pt>
                <c:pt idx="1757">
                  <c:v>0.19076899999999999</c:v>
                </c:pt>
                <c:pt idx="1758">
                  <c:v>0.19842399999999999</c:v>
                </c:pt>
                <c:pt idx="1759">
                  <c:v>0.20505499999999999</c:v>
                </c:pt>
                <c:pt idx="1760">
                  <c:v>0.19920599999999999</c:v>
                </c:pt>
                <c:pt idx="1761">
                  <c:v>0.189221</c:v>
                </c:pt>
                <c:pt idx="1762">
                  <c:v>0.18542599999999998</c:v>
                </c:pt>
                <c:pt idx="1763">
                  <c:v>0.16488899999999998</c:v>
                </c:pt>
                <c:pt idx="1764">
                  <c:v>0.14372699999999999</c:v>
                </c:pt>
                <c:pt idx="1765">
                  <c:v>0.13086599999999998</c:v>
                </c:pt>
                <c:pt idx="1766">
                  <c:v>0.11479199999999999</c:v>
                </c:pt>
                <c:pt idx="1767">
                  <c:v>0.10599199999999999</c:v>
                </c:pt>
                <c:pt idx="1768">
                  <c:v>9.1450000000000004E-2</c:v>
                </c:pt>
                <c:pt idx="1769">
                  <c:v>8.2872000000000001E-2</c:v>
                </c:pt>
                <c:pt idx="1770">
                  <c:v>7.9435999999999993E-2</c:v>
                </c:pt>
                <c:pt idx="1771">
                  <c:v>6.7937999999999998E-2</c:v>
                </c:pt>
                <c:pt idx="1772">
                  <c:v>5.5285999999999995E-2</c:v>
                </c:pt>
                <c:pt idx="1773">
                  <c:v>5.6440000000000004E-2</c:v>
                </c:pt>
                <c:pt idx="1774">
                  <c:v>5.0691E-2</c:v>
                </c:pt>
                <c:pt idx="1775">
                  <c:v>4.3268000000000001E-2</c:v>
                </c:pt>
                <c:pt idx="1776">
                  <c:v>4.1092999999999998E-2</c:v>
                </c:pt>
                <c:pt idx="1777">
                  <c:v>5.0788E-2</c:v>
                </c:pt>
                <c:pt idx="1778">
                  <c:v>5.8358999999999994E-2</c:v>
                </c:pt>
                <c:pt idx="1779">
                  <c:v>6.0590999999999999E-2</c:v>
                </c:pt>
                <c:pt idx="1780">
                  <c:v>5.8637999999999996E-2</c:v>
                </c:pt>
                <c:pt idx="1781">
                  <c:v>4.4970999999999997E-2</c:v>
                </c:pt>
                <c:pt idx="1782">
                  <c:v>4.0416000000000001E-2</c:v>
                </c:pt>
                <c:pt idx="1783">
                  <c:v>3.5387999999999996E-2</c:v>
                </c:pt>
                <c:pt idx="1784">
                  <c:v>3.0401999999999998E-2</c:v>
                </c:pt>
                <c:pt idx="1785">
                  <c:v>2.5183999999999998E-2</c:v>
                </c:pt>
                <c:pt idx="1786">
                  <c:v>2.3240999999999998E-2</c:v>
                </c:pt>
                <c:pt idx="1787">
                  <c:v>2.0608999999999999E-2</c:v>
                </c:pt>
                <c:pt idx="1788">
                  <c:v>2.4115999999999999E-2</c:v>
                </c:pt>
                <c:pt idx="1789">
                  <c:v>2.2973E-2</c:v>
                </c:pt>
                <c:pt idx="1790">
                  <c:v>2.4666E-2</c:v>
                </c:pt>
                <c:pt idx="1791">
                  <c:v>1.5264E-2</c:v>
                </c:pt>
                <c:pt idx="1792">
                  <c:v>1.4936999999999999E-2</c:v>
                </c:pt>
                <c:pt idx="1793">
                  <c:v>1.5188999999999999E-2</c:v>
                </c:pt>
                <c:pt idx="1794">
                  <c:v>2.0771999999999999E-2</c:v>
                </c:pt>
                <c:pt idx="1795">
                  <c:v>2.5325E-2</c:v>
                </c:pt>
                <c:pt idx="1796">
                  <c:v>2.7052E-2</c:v>
                </c:pt>
                <c:pt idx="1797">
                  <c:v>2.6896E-2</c:v>
                </c:pt>
                <c:pt idx="1798">
                  <c:v>2.4941999999999999E-2</c:v>
                </c:pt>
                <c:pt idx="1799">
                  <c:v>2.7630999999999999E-2</c:v>
                </c:pt>
                <c:pt idx="1800">
                  <c:v>2.8273E-2</c:v>
                </c:pt>
                <c:pt idx="1801">
                  <c:v>2.7456999999999999E-2</c:v>
                </c:pt>
                <c:pt idx="1802">
                  <c:v>2.5543E-2</c:v>
                </c:pt>
                <c:pt idx="1803">
                  <c:v>2.1680000000000001E-2</c:v>
                </c:pt>
                <c:pt idx="1804">
                  <c:v>2.4138999999999997E-2</c:v>
                </c:pt>
                <c:pt idx="1805">
                  <c:v>2.018E-2</c:v>
                </c:pt>
                <c:pt idx="1806">
                  <c:v>1.7308999999999998E-2</c:v>
                </c:pt>
                <c:pt idx="1807">
                  <c:v>1.3054999999999999E-2</c:v>
                </c:pt>
                <c:pt idx="1808">
                  <c:v>1.3266999999999999E-2</c:v>
                </c:pt>
                <c:pt idx="1809">
                  <c:v>1.1245999999999999E-2</c:v>
                </c:pt>
                <c:pt idx="1810">
                  <c:v>1.1854E-2</c:v>
                </c:pt>
                <c:pt idx="1811">
                  <c:v>1.0386999999999999E-2</c:v>
                </c:pt>
                <c:pt idx="1812">
                  <c:v>8.4400000000000013E-3</c:v>
                </c:pt>
                <c:pt idx="1813">
                  <c:v>4.8729999999999997E-3</c:v>
                </c:pt>
                <c:pt idx="1814">
                  <c:v>4.6879999999999995E-3</c:v>
                </c:pt>
                <c:pt idx="1815">
                  <c:v>6.9100000000000003E-3</c:v>
                </c:pt>
                <c:pt idx="1816">
                  <c:v>8.8100000000000001E-3</c:v>
                </c:pt>
                <c:pt idx="1817">
                  <c:v>1.6961E-2</c:v>
                </c:pt>
                <c:pt idx="1818">
                  <c:v>2.9526999999999998E-2</c:v>
                </c:pt>
                <c:pt idx="1819">
                  <c:v>3.8935999999999998E-2</c:v>
                </c:pt>
                <c:pt idx="1820">
                  <c:v>4.1671E-2</c:v>
                </c:pt>
                <c:pt idx="1821">
                  <c:v>4.5009E-2</c:v>
                </c:pt>
                <c:pt idx="1822">
                  <c:v>4.5620999999999995E-2</c:v>
                </c:pt>
                <c:pt idx="1823">
                  <c:v>4.1363999999999998E-2</c:v>
                </c:pt>
                <c:pt idx="1824">
                  <c:v>4.9056999999999996E-2</c:v>
                </c:pt>
                <c:pt idx="1825">
                  <c:v>5.7752999999999999E-2</c:v>
                </c:pt>
                <c:pt idx="1826">
                  <c:v>6.7877999999999994E-2</c:v>
                </c:pt>
                <c:pt idx="1827">
                  <c:v>5.5420000000000004E-2</c:v>
                </c:pt>
                <c:pt idx="1828">
                  <c:v>6.6338999999999995E-2</c:v>
                </c:pt>
                <c:pt idx="1829">
                  <c:v>7.3096999999999995E-2</c:v>
                </c:pt>
                <c:pt idx="1830">
                  <c:v>7.6136999999999996E-2</c:v>
                </c:pt>
                <c:pt idx="1831">
                  <c:v>7.1490000000000012E-2</c:v>
                </c:pt>
                <c:pt idx="1832">
                  <c:v>6.2250000000000007E-2</c:v>
                </c:pt>
                <c:pt idx="1833">
                  <c:v>6.3725999999999991E-2</c:v>
                </c:pt>
                <c:pt idx="1834">
                  <c:v>5.9482E-2</c:v>
                </c:pt>
                <c:pt idx="1835">
                  <c:v>8.1061999999999995E-2</c:v>
                </c:pt>
                <c:pt idx="1836">
                  <c:v>8.2353999999999997E-2</c:v>
                </c:pt>
                <c:pt idx="1837">
                  <c:v>7.6590999999999992E-2</c:v>
                </c:pt>
                <c:pt idx="1838">
                  <c:v>8.4851999999999997E-2</c:v>
                </c:pt>
                <c:pt idx="1839">
                  <c:v>7.3537999999999992E-2</c:v>
                </c:pt>
                <c:pt idx="1840">
                  <c:v>6.8107000000000001E-2</c:v>
                </c:pt>
                <c:pt idx="1841">
                  <c:v>9.1840000000000005E-2</c:v>
                </c:pt>
                <c:pt idx="1842">
                  <c:v>7.7810000000000004E-2</c:v>
                </c:pt>
                <c:pt idx="1843">
                  <c:v>5.1894999999999997E-2</c:v>
                </c:pt>
                <c:pt idx="1844">
                  <c:v>6.455799999999999E-2</c:v>
                </c:pt>
                <c:pt idx="1845">
                  <c:v>6.7594000000000001E-2</c:v>
                </c:pt>
                <c:pt idx="1846">
                  <c:v>6.4507999999999996E-2</c:v>
                </c:pt>
                <c:pt idx="1847">
                  <c:v>7.0647000000000001E-2</c:v>
                </c:pt>
                <c:pt idx="1848">
                  <c:v>7.1024999999999991E-2</c:v>
                </c:pt>
                <c:pt idx="1849">
                  <c:v>5.9064999999999999E-2</c:v>
                </c:pt>
                <c:pt idx="1850">
                  <c:v>7.1211999999999998E-2</c:v>
                </c:pt>
                <c:pt idx="1851">
                  <c:v>7.1002999999999997E-2</c:v>
                </c:pt>
                <c:pt idx="1852">
                  <c:v>6.7127999999999993E-2</c:v>
                </c:pt>
                <c:pt idx="1853">
                  <c:v>6.769399999999999E-2</c:v>
                </c:pt>
                <c:pt idx="1854">
                  <c:v>5.6902999999999995E-2</c:v>
                </c:pt>
                <c:pt idx="1855">
                  <c:v>6.1380999999999998E-2</c:v>
                </c:pt>
                <c:pt idx="1856">
                  <c:v>4.8662999999999998E-2</c:v>
                </c:pt>
                <c:pt idx="1857">
                  <c:v>5.8370999999999999E-2</c:v>
                </c:pt>
                <c:pt idx="1858">
                  <c:v>5.4681E-2</c:v>
                </c:pt>
                <c:pt idx="1859">
                  <c:v>7.7958E-2</c:v>
                </c:pt>
                <c:pt idx="1860">
                  <c:v>8.3777999999999991E-2</c:v>
                </c:pt>
                <c:pt idx="1861">
                  <c:v>9.3534999999999993E-2</c:v>
                </c:pt>
                <c:pt idx="1862">
                  <c:v>9.4590000000000007E-2</c:v>
                </c:pt>
                <c:pt idx="1863">
                  <c:v>9.260199999999999E-2</c:v>
                </c:pt>
                <c:pt idx="1864">
                  <c:v>8.9733999999999994E-2</c:v>
                </c:pt>
                <c:pt idx="1865">
                  <c:v>8.7938999999999989E-2</c:v>
                </c:pt>
                <c:pt idx="1866">
                  <c:v>8.0424999999999996E-2</c:v>
                </c:pt>
                <c:pt idx="1867">
                  <c:v>7.5052999999999995E-2</c:v>
                </c:pt>
                <c:pt idx="1868">
                  <c:v>6.4405999999999991E-2</c:v>
                </c:pt>
                <c:pt idx="1869">
                  <c:v>5.0122E-2</c:v>
                </c:pt>
                <c:pt idx="1870">
                  <c:v>4.9675999999999998E-2</c:v>
                </c:pt>
                <c:pt idx="1871">
                  <c:v>4.3151999999999996E-2</c:v>
                </c:pt>
                <c:pt idx="1872">
                  <c:v>3.0003999999999999E-2</c:v>
                </c:pt>
                <c:pt idx="1873">
                  <c:v>3.3929000000000001E-2</c:v>
                </c:pt>
                <c:pt idx="1874">
                  <c:v>3.0340000000000002E-2</c:v>
                </c:pt>
                <c:pt idx="1875">
                  <c:v>3.7512999999999998E-2</c:v>
                </c:pt>
                <c:pt idx="1876">
                  <c:v>3.3260000000000005E-2</c:v>
                </c:pt>
                <c:pt idx="1877">
                  <c:v>2.7710000000000002E-2</c:v>
                </c:pt>
                <c:pt idx="1878">
                  <c:v>2.5530000000000001E-2</c:v>
                </c:pt>
                <c:pt idx="1879">
                  <c:v>2.8048E-2</c:v>
                </c:pt>
                <c:pt idx="1880">
                  <c:v>2.7025E-2</c:v>
                </c:pt>
                <c:pt idx="1881">
                  <c:v>2.5663999999999999E-2</c:v>
                </c:pt>
                <c:pt idx="1882">
                  <c:v>2.7560000000000001E-2</c:v>
                </c:pt>
                <c:pt idx="1883">
                  <c:v>2.2650000000000003E-2</c:v>
                </c:pt>
                <c:pt idx="1884">
                  <c:v>2.2452E-2</c:v>
                </c:pt>
                <c:pt idx="1885">
                  <c:v>2.1634999999999998E-2</c:v>
                </c:pt>
                <c:pt idx="1886">
                  <c:v>2.2041999999999999E-2</c:v>
                </c:pt>
                <c:pt idx="1887">
                  <c:v>1.2376E-2</c:v>
                </c:pt>
                <c:pt idx="1888">
                  <c:v>4.0335999999999997E-2</c:v>
                </c:pt>
                <c:pt idx="1889">
                  <c:v>5.3168E-2</c:v>
                </c:pt>
                <c:pt idx="1890">
                  <c:v>6.6177E-2</c:v>
                </c:pt>
                <c:pt idx="1891">
                  <c:v>6.5383999999999998E-2</c:v>
                </c:pt>
                <c:pt idx="1892">
                  <c:v>6.8783999999999998E-2</c:v>
                </c:pt>
                <c:pt idx="1893">
                  <c:v>6.3227999999999993E-2</c:v>
                </c:pt>
                <c:pt idx="1894">
                  <c:v>5.7875999999999997E-2</c:v>
                </c:pt>
                <c:pt idx="1895">
                  <c:v>5.4183999999999996E-2</c:v>
                </c:pt>
                <c:pt idx="1896">
                  <c:v>4.7001000000000001E-2</c:v>
                </c:pt>
                <c:pt idx="1897">
                  <c:v>5.0703999999999999E-2</c:v>
                </c:pt>
                <c:pt idx="1898">
                  <c:v>7.0413000000000003E-2</c:v>
                </c:pt>
                <c:pt idx="1899">
                  <c:v>0.18313399999999999</c:v>
                </c:pt>
                <c:pt idx="1900">
                  <c:v>0.21750599999999998</c:v>
                </c:pt>
                <c:pt idx="1901">
                  <c:v>0.22778199999999998</c:v>
                </c:pt>
                <c:pt idx="1902">
                  <c:v>0.227546</c:v>
                </c:pt>
                <c:pt idx="1903">
                  <c:v>0.23207000000000003</c:v>
                </c:pt>
                <c:pt idx="1904">
                  <c:v>0.22864000000000001</c:v>
                </c:pt>
                <c:pt idx="1905">
                  <c:v>0.23632699999999998</c:v>
                </c:pt>
                <c:pt idx="1906">
                  <c:v>0.24232299999999998</c:v>
                </c:pt>
                <c:pt idx="1907">
                  <c:v>0.243063</c:v>
                </c:pt>
                <c:pt idx="1908">
                  <c:v>0.25505499999999998</c:v>
                </c:pt>
                <c:pt idx="1909">
                  <c:v>0.25662299999999999</c:v>
                </c:pt>
                <c:pt idx="1910">
                  <c:v>0.25431700000000002</c:v>
                </c:pt>
                <c:pt idx="1911">
                  <c:v>0.26782699999999998</c:v>
                </c:pt>
                <c:pt idx="1912">
                  <c:v>0.26475599999999999</c:v>
                </c:pt>
                <c:pt idx="1913">
                  <c:v>0.26073399999999997</c:v>
                </c:pt>
                <c:pt idx="1914">
                  <c:v>0.25242799999999999</c:v>
                </c:pt>
                <c:pt idx="1915">
                  <c:v>0.24454099999999998</c:v>
                </c:pt>
                <c:pt idx="1916">
                  <c:v>0.22622599999999998</c:v>
                </c:pt>
                <c:pt idx="1917">
                  <c:v>0.21681399999999998</c:v>
                </c:pt>
                <c:pt idx="1918">
                  <c:v>0.193666</c:v>
                </c:pt>
                <c:pt idx="1919">
                  <c:v>0.17350199999999999</c:v>
                </c:pt>
                <c:pt idx="1920">
                  <c:v>0.15138599999999999</c:v>
                </c:pt>
                <c:pt idx="1921">
                  <c:v>0.12424000000000002</c:v>
                </c:pt>
                <c:pt idx="1922">
                  <c:v>0.13649</c:v>
                </c:pt>
                <c:pt idx="1923">
                  <c:v>0.14158599999999999</c:v>
                </c:pt>
                <c:pt idx="1924">
                  <c:v>0.161942</c:v>
                </c:pt>
                <c:pt idx="1925">
                  <c:v>0.18189900000000001</c:v>
                </c:pt>
                <c:pt idx="1926">
                  <c:v>0.182063</c:v>
                </c:pt>
                <c:pt idx="1927">
                  <c:v>0.166771</c:v>
                </c:pt>
                <c:pt idx="1928">
                  <c:v>0.16084399999999999</c:v>
                </c:pt>
                <c:pt idx="1929">
                  <c:v>0.15868000000000002</c:v>
                </c:pt>
                <c:pt idx="1930">
                  <c:v>0.16863</c:v>
                </c:pt>
                <c:pt idx="1931">
                  <c:v>0.172348</c:v>
                </c:pt>
                <c:pt idx="1932">
                  <c:v>0.17752099999999998</c:v>
                </c:pt>
                <c:pt idx="1933">
                  <c:v>0.17707399999999998</c:v>
                </c:pt>
                <c:pt idx="1934">
                  <c:v>0.20577699999999999</c:v>
                </c:pt>
                <c:pt idx="1935">
                  <c:v>0.21580099999999999</c:v>
                </c:pt>
                <c:pt idx="1936">
                  <c:v>0.209145</c:v>
                </c:pt>
                <c:pt idx="1937">
                  <c:v>0.202685</c:v>
                </c:pt>
                <c:pt idx="1938">
                  <c:v>0.20227599999999998</c:v>
                </c:pt>
                <c:pt idx="1939">
                  <c:v>0.19326199999999999</c:v>
                </c:pt>
                <c:pt idx="1940">
                  <c:v>0.173095</c:v>
                </c:pt>
                <c:pt idx="1941">
                  <c:v>0.15685399999999999</c:v>
                </c:pt>
                <c:pt idx="1942">
                  <c:v>0.163102</c:v>
                </c:pt>
                <c:pt idx="1943">
                  <c:v>0.16671800000000001</c:v>
                </c:pt>
                <c:pt idx="1944">
                  <c:v>0.15152099999999999</c:v>
                </c:pt>
                <c:pt idx="1945">
                  <c:v>0.13170099999999998</c:v>
                </c:pt>
                <c:pt idx="1946">
                  <c:v>0.11277699999999999</c:v>
                </c:pt>
                <c:pt idx="1947">
                  <c:v>9.3621999999999997E-2</c:v>
                </c:pt>
                <c:pt idx="1948">
                  <c:v>8.7478E-2</c:v>
                </c:pt>
                <c:pt idx="1949">
                  <c:v>7.2834999999999997E-2</c:v>
                </c:pt>
                <c:pt idx="1950">
                  <c:v>7.0443999999999993E-2</c:v>
                </c:pt>
                <c:pt idx="1951">
                  <c:v>6.7590000000000011E-2</c:v>
                </c:pt>
                <c:pt idx="1952">
                  <c:v>5.7104999999999996E-2</c:v>
                </c:pt>
                <c:pt idx="1953">
                  <c:v>5.2735999999999998E-2</c:v>
                </c:pt>
                <c:pt idx="1954">
                  <c:v>4.0915E-2</c:v>
                </c:pt>
                <c:pt idx="1955">
                  <c:v>3.5254000000000001E-2</c:v>
                </c:pt>
                <c:pt idx="1956">
                  <c:v>3.3568000000000001E-2</c:v>
                </c:pt>
                <c:pt idx="1957">
                  <c:v>3.0700000000000002E-2</c:v>
                </c:pt>
                <c:pt idx="1958">
                  <c:v>2.6400999999999997E-2</c:v>
                </c:pt>
                <c:pt idx="1959">
                  <c:v>2.4774999999999998E-2</c:v>
                </c:pt>
                <c:pt idx="1960">
                  <c:v>2.3460000000000002E-2</c:v>
                </c:pt>
                <c:pt idx="1961">
                  <c:v>2.1564E-2</c:v>
                </c:pt>
                <c:pt idx="1962">
                  <c:v>2.1509E-2</c:v>
                </c:pt>
                <c:pt idx="1963">
                  <c:v>1.9552999999999997E-2</c:v>
                </c:pt>
                <c:pt idx="1964">
                  <c:v>1.8408000000000001E-2</c:v>
                </c:pt>
                <c:pt idx="1965">
                  <c:v>1.779E-2</c:v>
                </c:pt>
                <c:pt idx="1966">
                  <c:v>2.2838000000000001E-2</c:v>
                </c:pt>
                <c:pt idx="1967">
                  <c:v>2.8152999999999997E-2</c:v>
                </c:pt>
                <c:pt idx="1968">
                  <c:v>2.7441E-2</c:v>
                </c:pt>
                <c:pt idx="1969">
                  <c:v>2.4884999999999997E-2</c:v>
                </c:pt>
                <c:pt idx="1970">
                  <c:v>2.5121999999999998E-2</c:v>
                </c:pt>
                <c:pt idx="1971">
                  <c:v>2.9437999999999999E-2</c:v>
                </c:pt>
                <c:pt idx="1972">
                  <c:v>3.6416999999999998E-2</c:v>
                </c:pt>
                <c:pt idx="1973">
                  <c:v>3.8643999999999998E-2</c:v>
                </c:pt>
                <c:pt idx="1974">
                  <c:v>3.6325999999999997E-2</c:v>
                </c:pt>
                <c:pt idx="1975">
                  <c:v>3.4835999999999999E-2</c:v>
                </c:pt>
                <c:pt idx="1976">
                  <c:v>3.1442999999999999E-2</c:v>
                </c:pt>
                <c:pt idx="1977">
                  <c:v>3.3385999999999999E-2</c:v>
                </c:pt>
                <c:pt idx="1978">
                  <c:v>2.5897E-2</c:v>
                </c:pt>
                <c:pt idx="1979">
                  <c:v>2.8603E-2</c:v>
                </c:pt>
                <c:pt idx="1980">
                  <c:v>2.7088999999999998E-2</c:v>
                </c:pt>
                <c:pt idx="1981">
                  <c:v>1.8917E-2</c:v>
                </c:pt>
                <c:pt idx="1982">
                  <c:v>1.9618E-2</c:v>
                </c:pt>
                <c:pt idx="1983">
                  <c:v>1.4874999999999999E-2</c:v>
                </c:pt>
                <c:pt idx="1984">
                  <c:v>1.4298999999999999E-2</c:v>
                </c:pt>
                <c:pt idx="1985">
                  <c:v>1.3632999999999999E-2</c:v>
                </c:pt>
                <c:pt idx="1986">
                  <c:v>1.3561999999999999E-2</c:v>
                </c:pt>
                <c:pt idx="1987">
                  <c:v>1.1641E-2</c:v>
                </c:pt>
                <c:pt idx="1988">
                  <c:v>1.1084999999999999E-2</c:v>
                </c:pt>
                <c:pt idx="1989">
                  <c:v>2.6766999999999999E-2</c:v>
                </c:pt>
                <c:pt idx="1990">
                  <c:v>3.1348000000000001E-2</c:v>
                </c:pt>
                <c:pt idx="1991">
                  <c:v>3.6687999999999998E-2</c:v>
                </c:pt>
                <c:pt idx="1992">
                  <c:v>3.6573000000000001E-2</c:v>
                </c:pt>
                <c:pt idx="1993">
                  <c:v>2.6543999999999998E-2</c:v>
                </c:pt>
                <c:pt idx="1994">
                  <c:v>2.8480000000000002E-2</c:v>
                </c:pt>
                <c:pt idx="1995">
                  <c:v>1.967E-2</c:v>
                </c:pt>
                <c:pt idx="1996">
                  <c:v>1.5309E-2</c:v>
                </c:pt>
                <c:pt idx="1997">
                  <c:v>1.7103E-2</c:v>
                </c:pt>
                <c:pt idx="1998">
                  <c:v>1.9876999999999999E-2</c:v>
                </c:pt>
                <c:pt idx="1999">
                  <c:v>3.2162999999999997E-2</c:v>
                </c:pt>
                <c:pt idx="2000">
                  <c:v>4.3140000000000005E-2</c:v>
                </c:pt>
                <c:pt idx="2001">
                  <c:v>4.1550000000000004E-2</c:v>
                </c:pt>
                <c:pt idx="2002">
                  <c:v>4.1342999999999998E-2</c:v>
                </c:pt>
                <c:pt idx="2003">
                  <c:v>4.4230999999999999E-2</c:v>
                </c:pt>
                <c:pt idx="2004">
                  <c:v>6.7195999999999992E-2</c:v>
                </c:pt>
                <c:pt idx="2005">
                  <c:v>7.3625999999999997E-2</c:v>
                </c:pt>
                <c:pt idx="2006">
                  <c:v>7.3815999999999993E-2</c:v>
                </c:pt>
                <c:pt idx="2007">
                  <c:v>7.6862E-2</c:v>
                </c:pt>
                <c:pt idx="2008">
                  <c:v>6.7091999999999999E-2</c:v>
                </c:pt>
                <c:pt idx="2009">
                  <c:v>8.6675999999999989E-2</c:v>
                </c:pt>
                <c:pt idx="2010">
                  <c:v>9.400399999999999E-2</c:v>
                </c:pt>
                <c:pt idx="2011">
                  <c:v>8.8530999999999999E-2</c:v>
                </c:pt>
                <c:pt idx="2012">
                  <c:v>7.9857999999999998E-2</c:v>
                </c:pt>
                <c:pt idx="2013">
                  <c:v>8.0616999999999994E-2</c:v>
                </c:pt>
                <c:pt idx="2014">
                  <c:v>9.1256999999999991E-2</c:v>
                </c:pt>
                <c:pt idx="2015">
                  <c:v>8.4205000000000002E-2</c:v>
                </c:pt>
                <c:pt idx="2016">
                  <c:v>8.5530999999999996E-2</c:v>
                </c:pt>
                <c:pt idx="2017">
                  <c:v>7.196799999999999E-2</c:v>
                </c:pt>
                <c:pt idx="2018">
                  <c:v>6.2623999999999999E-2</c:v>
                </c:pt>
                <c:pt idx="2019">
                  <c:v>5.7307999999999998E-2</c:v>
                </c:pt>
                <c:pt idx="2020">
                  <c:v>6.4355999999999997E-2</c:v>
                </c:pt>
                <c:pt idx="2021">
                  <c:v>5.8335999999999999E-2</c:v>
                </c:pt>
                <c:pt idx="2022">
                  <c:v>5.2588999999999997E-2</c:v>
                </c:pt>
                <c:pt idx="2023">
                  <c:v>4.8876999999999997E-2</c:v>
                </c:pt>
                <c:pt idx="2024">
                  <c:v>5.1062999999999997E-2</c:v>
                </c:pt>
                <c:pt idx="2025">
                  <c:v>5.4695000000000001E-2</c:v>
                </c:pt>
                <c:pt idx="2026">
                  <c:v>7.9471E-2</c:v>
                </c:pt>
                <c:pt idx="2027">
                  <c:v>8.6869000000000002E-2</c:v>
                </c:pt>
                <c:pt idx="2028">
                  <c:v>9.1912999999999995E-2</c:v>
                </c:pt>
                <c:pt idx="2029">
                  <c:v>9.6642999999999993E-2</c:v>
                </c:pt>
                <c:pt idx="2030">
                  <c:v>0.13394799999999998</c:v>
                </c:pt>
                <c:pt idx="2031">
                  <c:v>0.15274000000000001</c:v>
                </c:pt>
                <c:pt idx="2032">
                  <c:v>0.17549699999999999</c:v>
                </c:pt>
                <c:pt idx="2033">
                  <c:v>0.21373000000000003</c:v>
                </c:pt>
                <c:pt idx="2034">
                  <c:v>0.36185499999999998</c:v>
                </c:pt>
                <c:pt idx="2035">
                  <c:v>0.42421599999999998</c:v>
                </c:pt>
                <c:pt idx="2036">
                  <c:v>0.49751899999999999</c:v>
                </c:pt>
                <c:pt idx="2037">
                  <c:v>0.57448199999999994</c:v>
                </c:pt>
                <c:pt idx="2038">
                  <c:v>0.63765899999999998</c:v>
                </c:pt>
                <c:pt idx="2039">
                  <c:v>0.66078799999999993</c:v>
                </c:pt>
                <c:pt idx="2040">
                  <c:v>0.68593899999999997</c:v>
                </c:pt>
                <c:pt idx="2041">
                  <c:v>0.69346799999999997</c:v>
                </c:pt>
                <c:pt idx="2042">
                  <c:v>0.66833299999999995</c:v>
                </c:pt>
                <c:pt idx="2043">
                  <c:v>0.66221099999999999</c:v>
                </c:pt>
                <c:pt idx="2044">
                  <c:v>0.67740099999999992</c:v>
                </c:pt>
                <c:pt idx="2045">
                  <c:v>0.672925</c:v>
                </c:pt>
                <c:pt idx="2046">
                  <c:v>0.70752700000000002</c:v>
                </c:pt>
                <c:pt idx="2047">
                  <c:v>0.70941299999999996</c:v>
                </c:pt>
                <c:pt idx="2048">
                  <c:v>0.71862399999999993</c:v>
                </c:pt>
                <c:pt idx="2049">
                  <c:v>0.715893</c:v>
                </c:pt>
                <c:pt idx="2050">
                  <c:v>0.69805899999999999</c:v>
                </c:pt>
                <c:pt idx="2051">
                  <c:v>0.68491900000000006</c:v>
                </c:pt>
                <c:pt idx="2052">
                  <c:v>0.66293899999999994</c:v>
                </c:pt>
                <c:pt idx="2053">
                  <c:v>0.66246699999999992</c:v>
                </c:pt>
                <c:pt idx="2054">
                  <c:v>0.66168399999999994</c:v>
                </c:pt>
                <c:pt idx="2055">
                  <c:v>0.637324</c:v>
                </c:pt>
                <c:pt idx="2056">
                  <c:v>0.63166199999999995</c:v>
                </c:pt>
                <c:pt idx="2057">
                  <c:v>0.61284000000000005</c:v>
                </c:pt>
                <c:pt idx="2058">
                  <c:v>0.59206099999999995</c:v>
                </c:pt>
                <c:pt idx="2059">
                  <c:v>0.580905</c:v>
                </c:pt>
                <c:pt idx="2060">
                  <c:v>0.57702000000000009</c:v>
                </c:pt>
                <c:pt idx="2061">
                  <c:v>0.53981699999999999</c:v>
                </c:pt>
                <c:pt idx="2062">
                  <c:v>0.53772799999999998</c:v>
                </c:pt>
                <c:pt idx="2063">
                  <c:v>0.61404199999999998</c:v>
                </c:pt>
                <c:pt idx="2064">
                  <c:v>0.622784</c:v>
                </c:pt>
                <c:pt idx="2065">
                  <c:v>0.60216799999999993</c:v>
                </c:pt>
                <c:pt idx="2066">
                  <c:v>0.60600799999999999</c:v>
                </c:pt>
                <c:pt idx="2067">
                  <c:v>0.57533599999999996</c:v>
                </c:pt>
                <c:pt idx="2068">
                  <c:v>0.54513099999999992</c:v>
                </c:pt>
                <c:pt idx="2069">
                  <c:v>0.51459500000000002</c:v>
                </c:pt>
                <c:pt idx="2070">
                  <c:v>0.49167299999999997</c:v>
                </c:pt>
                <c:pt idx="2071">
                  <c:v>0.55613800000000002</c:v>
                </c:pt>
                <c:pt idx="2072">
                  <c:v>0.55193300000000001</c:v>
                </c:pt>
                <c:pt idx="2073">
                  <c:v>0.54351099999999997</c:v>
                </c:pt>
                <c:pt idx="2074">
                  <c:v>0.54929099999999997</c:v>
                </c:pt>
                <c:pt idx="2075">
                  <c:v>0.53675699999999993</c:v>
                </c:pt>
                <c:pt idx="2076">
                  <c:v>0.52575499999999997</c:v>
                </c:pt>
                <c:pt idx="2077">
                  <c:v>0.54857400000000001</c:v>
                </c:pt>
                <c:pt idx="2078">
                  <c:v>0.52835299999999996</c:v>
                </c:pt>
                <c:pt idx="2079">
                  <c:v>0.50760000000000005</c:v>
                </c:pt>
                <c:pt idx="2080">
                  <c:v>0.50174099999999999</c:v>
                </c:pt>
                <c:pt idx="2081">
                  <c:v>0.483402</c:v>
                </c:pt>
                <c:pt idx="2082">
                  <c:v>0.45718599999999998</c:v>
                </c:pt>
                <c:pt idx="2083">
                  <c:v>0.47640299999999997</c:v>
                </c:pt>
                <c:pt idx="2084">
                  <c:v>0.49128699999999997</c:v>
                </c:pt>
                <c:pt idx="2085">
                  <c:v>0.51154599999999995</c:v>
                </c:pt>
                <c:pt idx="2086">
                  <c:v>0.52259699999999998</c:v>
                </c:pt>
                <c:pt idx="2087">
                  <c:v>0.51902099999999995</c:v>
                </c:pt>
                <c:pt idx="2088">
                  <c:v>0.52388699999999999</c:v>
                </c:pt>
                <c:pt idx="2089">
                  <c:v>0.53809099999999999</c:v>
                </c:pt>
                <c:pt idx="2090">
                  <c:v>0.51715699999999998</c:v>
                </c:pt>
                <c:pt idx="2091">
                  <c:v>0.51869900000000002</c:v>
                </c:pt>
                <c:pt idx="2092">
                  <c:v>0.57130399999999992</c:v>
                </c:pt>
                <c:pt idx="2093">
                  <c:v>0.58487499999999992</c:v>
                </c:pt>
                <c:pt idx="2094">
                  <c:v>0.58372599999999997</c:v>
                </c:pt>
                <c:pt idx="2095">
                  <c:v>0.58843400000000001</c:v>
                </c:pt>
                <c:pt idx="2096">
                  <c:v>0.57653299999999996</c:v>
                </c:pt>
                <c:pt idx="2097">
                  <c:v>0.61644599999999994</c:v>
                </c:pt>
                <c:pt idx="2098">
                  <c:v>0.60781399999999997</c:v>
                </c:pt>
                <c:pt idx="2099">
                  <c:v>0.590167</c:v>
                </c:pt>
                <c:pt idx="2100">
                  <c:v>0.61006799999999994</c:v>
                </c:pt>
                <c:pt idx="2101">
                  <c:v>0.59564099999999998</c:v>
                </c:pt>
                <c:pt idx="2102">
                  <c:v>0.574797</c:v>
                </c:pt>
                <c:pt idx="2103">
                  <c:v>0.55355399999999999</c:v>
                </c:pt>
                <c:pt idx="2104">
                  <c:v>0.53658699999999993</c:v>
                </c:pt>
                <c:pt idx="2105">
                  <c:v>0.54127499999999995</c:v>
                </c:pt>
                <c:pt idx="2106">
                  <c:v>0.52201799999999998</c:v>
                </c:pt>
                <c:pt idx="2107">
                  <c:v>0.517038</c:v>
                </c:pt>
                <c:pt idx="2108">
                  <c:v>0.50477700000000003</c:v>
                </c:pt>
                <c:pt idx="2109">
                  <c:v>0.491512</c:v>
                </c:pt>
                <c:pt idx="2110">
                  <c:v>0.47967899999999997</c:v>
                </c:pt>
                <c:pt idx="2111">
                  <c:v>0.45590799999999998</c:v>
                </c:pt>
                <c:pt idx="2112">
                  <c:v>0.44551000000000002</c:v>
                </c:pt>
                <c:pt idx="2113">
                  <c:v>0.423956</c:v>
                </c:pt>
                <c:pt idx="2114">
                  <c:v>0.40501599999999999</c:v>
                </c:pt>
                <c:pt idx="2115">
                  <c:v>0.38823599999999997</c:v>
                </c:pt>
                <c:pt idx="2116">
                  <c:v>0.35548199999999996</c:v>
                </c:pt>
                <c:pt idx="2117">
                  <c:v>0.36239699999999997</c:v>
                </c:pt>
                <c:pt idx="2118">
                  <c:v>0.34345599999999998</c:v>
                </c:pt>
                <c:pt idx="2119">
                  <c:v>0.33921299999999999</c:v>
                </c:pt>
                <c:pt idx="2120">
                  <c:v>0.317303</c:v>
                </c:pt>
                <c:pt idx="2121">
                  <c:v>0.30007800000000001</c:v>
                </c:pt>
                <c:pt idx="2122">
                  <c:v>0.28194399999999997</c:v>
                </c:pt>
                <c:pt idx="2123">
                  <c:v>0.27187699999999998</c:v>
                </c:pt>
                <c:pt idx="2124">
                  <c:v>0.26327200000000001</c:v>
                </c:pt>
                <c:pt idx="2125">
                  <c:v>0.24751899999999999</c:v>
                </c:pt>
                <c:pt idx="2126">
                  <c:v>0.23486899999999999</c:v>
                </c:pt>
                <c:pt idx="2127">
                  <c:v>0.2228</c:v>
                </c:pt>
                <c:pt idx="2128">
                  <c:v>0.20710599999999998</c:v>
                </c:pt>
                <c:pt idx="2129">
                  <c:v>0.19897599999999999</c:v>
                </c:pt>
                <c:pt idx="2130">
                  <c:v>0.184558</c:v>
                </c:pt>
                <c:pt idx="2131">
                  <c:v>0.176453</c:v>
                </c:pt>
                <c:pt idx="2132">
                  <c:v>0.153914</c:v>
                </c:pt>
                <c:pt idx="2133">
                  <c:v>0.13941899999999999</c:v>
                </c:pt>
                <c:pt idx="2134">
                  <c:v>0.13093000000000002</c:v>
                </c:pt>
                <c:pt idx="2135">
                  <c:v>0.12438</c:v>
                </c:pt>
                <c:pt idx="2136">
                  <c:v>0.124483</c:v>
                </c:pt>
                <c:pt idx="2137">
                  <c:v>0.12360299999999999</c:v>
                </c:pt>
                <c:pt idx="2138">
                  <c:v>0.12320299999999999</c:v>
                </c:pt>
                <c:pt idx="2139">
                  <c:v>0.127049</c:v>
                </c:pt>
                <c:pt idx="2140">
                  <c:v>0.118908</c:v>
                </c:pt>
                <c:pt idx="2141">
                  <c:v>0.102086</c:v>
                </c:pt>
                <c:pt idx="2142">
                  <c:v>9.7752999999999993E-2</c:v>
                </c:pt>
                <c:pt idx="2143">
                  <c:v>9.6083999999999989E-2</c:v>
                </c:pt>
                <c:pt idx="2144">
                  <c:v>9.6278000000000002E-2</c:v>
                </c:pt>
                <c:pt idx="2145">
                  <c:v>9.0846999999999997E-2</c:v>
                </c:pt>
                <c:pt idx="2146">
                  <c:v>9.3708E-2</c:v>
                </c:pt>
                <c:pt idx="2147">
                  <c:v>0.113188</c:v>
                </c:pt>
                <c:pt idx="2148">
                  <c:v>0.12346000000000001</c:v>
                </c:pt>
                <c:pt idx="2149">
                  <c:v>0.15154799999999999</c:v>
                </c:pt>
                <c:pt idx="2150">
                  <c:v>0.15978100000000001</c:v>
                </c:pt>
                <c:pt idx="2151">
                  <c:v>0.16298599999999999</c:v>
                </c:pt>
                <c:pt idx="2152">
                  <c:v>0.160132</c:v>
                </c:pt>
                <c:pt idx="2153">
                  <c:v>0.152198</c:v>
                </c:pt>
                <c:pt idx="2154">
                  <c:v>0.14412700000000001</c:v>
                </c:pt>
                <c:pt idx="2155">
                  <c:v>0.15097000000000002</c:v>
                </c:pt>
                <c:pt idx="2156">
                  <c:v>0.147674</c:v>
                </c:pt>
                <c:pt idx="2157">
                  <c:v>0.15843499999999999</c:v>
                </c:pt>
                <c:pt idx="2158">
                  <c:v>0.17661199999999999</c:v>
                </c:pt>
                <c:pt idx="2159">
                  <c:v>0.18685399999999999</c:v>
                </c:pt>
                <c:pt idx="2160">
                  <c:v>0.181974</c:v>
                </c:pt>
                <c:pt idx="2161">
                  <c:v>0.29582000000000003</c:v>
                </c:pt>
                <c:pt idx="2162">
                  <c:v>0.34098400000000001</c:v>
                </c:pt>
                <c:pt idx="2163">
                  <c:v>0.34875</c:v>
                </c:pt>
                <c:pt idx="2164">
                  <c:v>0.35317000000000004</c:v>
                </c:pt>
                <c:pt idx="2165">
                  <c:v>0.35753399999999996</c:v>
                </c:pt>
                <c:pt idx="2166">
                  <c:v>0.34454099999999999</c:v>
                </c:pt>
                <c:pt idx="2167">
                  <c:v>0.33238699999999999</c:v>
                </c:pt>
                <c:pt idx="2168">
                  <c:v>0.307114</c:v>
                </c:pt>
                <c:pt idx="2169">
                  <c:v>0.28531099999999998</c:v>
                </c:pt>
                <c:pt idx="2170">
                  <c:v>0.26258000000000004</c:v>
                </c:pt>
                <c:pt idx="2171">
                  <c:v>0.23248199999999999</c:v>
                </c:pt>
                <c:pt idx="2172">
                  <c:v>0.20935299999999998</c:v>
                </c:pt>
                <c:pt idx="2173">
                  <c:v>0.18911499999999998</c:v>
                </c:pt>
                <c:pt idx="2174">
                  <c:v>0.18261000000000002</c:v>
                </c:pt>
                <c:pt idx="2175">
                  <c:v>0.17222000000000001</c:v>
                </c:pt>
                <c:pt idx="2176">
                  <c:v>0.16696900000000001</c:v>
                </c:pt>
                <c:pt idx="2177">
                  <c:v>0.157388</c:v>
                </c:pt>
                <c:pt idx="2178">
                  <c:v>0.15044000000000002</c:v>
                </c:pt>
                <c:pt idx="2179">
                  <c:v>0.12853899999999999</c:v>
                </c:pt>
                <c:pt idx="2180">
                  <c:v>0.15758000000000003</c:v>
                </c:pt>
                <c:pt idx="2181">
                  <c:v>0.159162</c:v>
                </c:pt>
                <c:pt idx="2182">
                  <c:v>0.16446000000000002</c:v>
                </c:pt>
                <c:pt idx="2183">
                  <c:v>0.16162199999999999</c:v>
                </c:pt>
                <c:pt idx="2184">
                  <c:v>0.13153899999999999</c:v>
                </c:pt>
                <c:pt idx="2185">
                  <c:v>0.13341500000000001</c:v>
                </c:pt>
                <c:pt idx="2186">
                  <c:v>0.13584399999999999</c:v>
                </c:pt>
                <c:pt idx="2187">
                  <c:v>0.12959299999999999</c:v>
                </c:pt>
                <c:pt idx="2188">
                  <c:v>0.129029</c:v>
                </c:pt>
                <c:pt idx="2189">
                  <c:v>0.119251</c:v>
                </c:pt>
                <c:pt idx="2190">
                  <c:v>0.111938</c:v>
                </c:pt>
                <c:pt idx="2191">
                  <c:v>0.11209899999999999</c:v>
                </c:pt>
                <c:pt idx="2192">
                  <c:v>0.11113199999999999</c:v>
                </c:pt>
                <c:pt idx="2193">
                  <c:v>0.11410899999999999</c:v>
                </c:pt>
                <c:pt idx="2194">
                  <c:v>0.14302399999999998</c:v>
                </c:pt>
                <c:pt idx="2195">
                  <c:v>0.167709</c:v>
                </c:pt>
                <c:pt idx="2196">
                  <c:v>0.18989799999999998</c:v>
                </c:pt>
                <c:pt idx="2197">
                  <c:v>0.21315799999999999</c:v>
                </c:pt>
                <c:pt idx="2198">
                  <c:v>0.21377299999999999</c:v>
                </c:pt>
                <c:pt idx="2199">
                  <c:v>0.21651099999999998</c:v>
                </c:pt>
                <c:pt idx="2200">
                  <c:v>0.25828499999999999</c:v>
                </c:pt>
                <c:pt idx="2201">
                  <c:v>0.25148899999999996</c:v>
                </c:pt>
                <c:pt idx="2202">
                  <c:v>0.24777299999999999</c:v>
                </c:pt>
                <c:pt idx="2203">
                  <c:v>0.23676899999999998</c:v>
                </c:pt>
                <c:pt idx="2204">
                  <c:v>0.23203399999999999</c:v>
                </c:pt>
                <c:pt idx="2205">
                  <c:v>0.22718099999999999</c:v>
                </c:pt>
                <c:pt idx="2206">
                  <c:v>0.24642699999999998</c:v>
                </c:pt>
                <c:pt idx="2207">
                  <c:v>0.22853299999999999</c:v>
                </c:pt>
                <c:pt idx="2208">
                  <c:v>0.22828099999999998</c:v>
                </c:pt>
                <c:pt idx="2209">
                  <c:v>0.21349899999999999</c:v>
                </c:pt>
                <c:pt idx="2210">
                  <c:v>0.22174000000000002</c:v>
                </c:pt>
                <c:pt idx="2211">
                  <c:v>0.244366</c:v>
                </c:pt>
                <c:pt idx="2212">
                  <c:v>0.26091199999999998</c:v>
                </c:pt>
                <c:pt idx="2213">
                  <c:v>0.30548199999999998</c:v>
                </c:pt>
                <c:pt idx="2214">
                  <c:v>0.32517199999999996</c:v>
                </c:pt>
                <c:pt idx="2215">
                  <c:v>0.347022</c:v>
                </c:pt>
                <c:pt idx="2216">
                  <c:v>0.36686799999999997</c:v>
                </c:pt>
                <c:pt idx="2217">
                  <c:v>0.36420000000000002</c:v>
                </c:pt>
                <c:pt idx="2218">
                  <c:v>0.34543199999999996</c:v>
                </c:pt>
                <c:pt idx="2219">
                  <c:v>0.34997899999999998</c:v>
                </c:pt>
                <c:pt idx="2220">
                  <c:v>0.36158199999999996</c:v>
                </c:pt>
                <c:pt idx="2221">
                  <c:v>0.34558699999999998</c:v>
                </c:pt>
                <c:pt idx="2222">
                  <c:v>0.33652699999999997</c:v>
                </c:pt>
                <c:pt idx="2223">
                  <c:v>0.31600699999999998</c:v>
                </c:pt>
                <c:pt idx="2224">
                  <c:v>0.308672</c:v>
                </c:pt>
                <c:pt idx="2225">
                  <c:v>0.28470799999999996</c:v>
                </c:pt>
                <c:pt idx="2226">
                  <c:v>0.25097799999999998</c:v>
                </c:pt>
                <c:pt idx="2227">
                  <c:v>0.27852899999999997</c:v>
                </c:pt>
                <c:pt idx="2228">
                  <c:v>0.27909800000000001</c:v>
                </c:pt>
                <c:pt idx="2229">
                  <c:v>0.298101</c:v>
                </c:pt>
                <c:pt idx="2230">
                  <c:v>0.29298299999999999</c:v>
                </c:pt>
                <c:pt idx="2231">
                  <c:v>0.28723100000000001</c:v>
                </c:pt>
                <c:pt idx="2232">
                  <c:v>0.29280200000000001</c:v>
                </c:pt>
                <c:pt idx="2233">
                  <c:v>0.307834</c:v>
                </c:pt>
                <c:pt idx="2234">
                  <c:v>0.30222000000000004</c:v>
                </c:pt>
                <c:pt idx="2235">
                  <c:v>0.28998599999999997</c:v>
                </c:pt>
                <c:pt idx="2236">
                  <c:v>0.289406</c:v>
                </c:pt>
                <c:pt idx="2237">
                  <c:v>0.28823099999999996</c:v>
                </c:pt>
                <c:pt idx="2238">
                  <c:v>0.28919499999999998</c:v>
                </c:pt>
                <c:pt idx="2239">
                  <c:v>0.27630199999999999</c:v>
                </c:pt>
                <c:pt idx="2240">
                  <c:v>0.26331199999999999</c:v>
                </c:pt>
                <c:pt idx="2241">
                  <c:v>0.25734599999999996</c:v>
                </c:pt>
                <c:pt idx="2242">
                  <c:v>0.226045</c:v>
                </c:pt>
                <c:pt idx="2243">
                  <c:v>0.22856499999999999</c:v>
                </c:pt>
                <c:pt idx="2244">
                  <c:v>0.23217299999999999</c:v>
                </c:pt>
                <c:pt idx="2245">
                  <c:v>0.263183</c:v>
                </c:pt>
                <c:pt idx="2246">
                  <c:v>0.285024</c:v>
                </c:pt>
                <c:pt idx="2247">
                  <c:v>0.294431</c:v>
                </c:pt>
                <c:pt idx="2248">
                  <c:v>0.30176799999999998</c:v>
                </c:pt>
                <c:pt idx="2249">
                  <c:v>0.29816199999999998</c:v>
                </c:pt>
                <c:pt idx="2250">
                  <c:v>0.30479800000000001</c:v>
                </c:pt>
                <c:pt idx="2251">
                  <c:v>0.289823</c:v>
                </c:pt>
                <c:pt idx="2252">
                  <c:v>0.26925299999999996</c:v>
                </c:pt>
                <c:pt idx="2253">
                  <c:v>0.27078599999999997</c:v>
                </c:pt>
                <c:pt idx="2254">
                  <c:v>0.24792000000000003</c:v>
                </c:pt>
                <c:pt idx="2255">
                  <c:v>0.23559000000000002</c:v>
                </c:pt>
                <c:pt idx="2256">
                  <c:v>0.22452000000000003</c:v>
                </c:pt>
                <c:pt idx="2257">
                  <c:v>0.20827299999999999</c:v>
                </c:pt>
                <c:pt idx="2258">
                  <c:v>0.18729000000000001</c:v>
                </c:pt>
                <c:pt idx="2259">
                  <c:v>0.18207299999999998</c:v>
                </c:pt>
                <c:pt idx="2260">
                  <c:v>0.176624</c:v>
                </c:pt>
                <c:pt idx="2261">
                  <c:v>0.18235099999999999</c:v>
                </c:pt>
                <c:pt idx="2262">
                  <c:v>0.18526499999999999</c:v>
                </c:pt>
                <c:pt idx="2263">
                  <c:v>0.19183499999999998</c:v>
                </c:pt>
                <c:pt idx="2264">
                  <c:v>0.194853</c:v>
                </c:pt>
                <c:pt idx="2265">
                  <c:v>0.20430599999999999</c:v>
                </c:pt>
                <c:pt idx="2266">
                  <c:v>0.20991000000000001</c:v>
                </c:pt>
                <c:pt idx="2267">
                  <c:v>0.20008299999999998</c:v>
                </c:pt>
                <c:pt idx="2268">
                  <c:v>0.181112</c:v>
                </c:pt>
                <c:pt idx="2269">
                  <c:v>0.17710299999999998</c:v>
                </c:pt>
                <c:pt idx="2270">
                  <c:v>0.19751199999999999</c:v>
                </c:pt>
                <c:pt idx="2271">
                  <c:v>0.18876000000000001</c:v>
                </c:pt>
                <c:pt idx="2272">
                  <c:v>0.168936</c:v>
                </c:pt>
                <c:pt idx="2273">
                  <c:v>0.162356</c:v>
                </c:pt>
                <c:pt idx="2274">
                  <c:v>0.15088399999999999</c:v>
                </c:pt>
                <c:pt idx="2275">
                  <c:v>0.153058</c:v>
                </c:pt>
                <c:pt idx="2276">
                  <c:v>0.14913499999999999</c:v>
                </c:pt>
                <c:pt idx="2277">
                  <c:v>0.13408399999999998</c:v>
                </c:pt>
                <c:pt idx="2278">
                  <c:v>0.124596</c:v>
                </c:pt>
                <c:pt idx="2279">
                  <c:v>0.118881</c:v>
                </c:pt>
                <c:pt idx="2280">
                  <c:v>0.11015799999999999</c:v>
                </c:pt>
                <c:pt idx="2281">
                  <c:v>9.9039000000000002E-2</c:v>
                </c:pt>
                <c:pt idx="2282">
                  <c:v>8.2641999999999993E-2</c:v>
                </c:pt>
                <c:pt idx="2283">
                  <c:v>9.2006999999999992E-2</c:v>
                </c:pt>
                <c:pt idx="2284">
                  <c:v>8.9587E-2</c:v>
                </c:pt>
                <c:pt idx="2285">
                  <c:v>7.6324000000000003E-2</c:v>
                </c:pt>
                <c:pt idx="2286">
                  <c:v>7.4126999999999998E-2</c:v>
                </c:pt>
                <c:pt idx="2287">
                  <c:v>4.2991999999999995E-2</c:v>
                </c:pt>
                <c:pt idx="2288">
                  <c:v>4.4406000000000001E-2</c:v>
                </c:pt>
                <c:pt idx="2289">
                  <c:v>4.3560000000000001E-2</c:v>
                </c:pt>
                <c:pt idx="2290">
                  <c:v>4.7542999999999995E-2</c:v>
                </c:pt>
                <c:pt idx="2291">
                  <c:v>4.9924999999999997E-2</c:v>
                </c:pt>
                <c:pt idx="2292">
                  <c:v>5.8455999999999994E-2</c:v>
                </c:pt>
                <c:pt idx="2293">
                  <c:v>5.8129E-2</c:v>
                </c:pt>
                <c:pt idx="2294">
                  <c:v>5.9722999999999998E-2</c:v>
                </c:pt>
                <c:pt idx="2295">
                  <c:v>5.8143E-2</c:v>
                </c:pt>
                <c:pt idx="2296">
                  <c:v>5.2483999999999996E-2</c:v>
                </c:pt>
                <c:pt idx="2297">
                  <c:v>5.7144E-2</c:v>
                </c:pt>
                <c:pt idx="2298">
                  <c:v>6.6219E-2</c:v>
                </c:pt>
                <c:pt idx="2299">
                  <c:v>7.1122999999999992E-2</c:v>
                </c:pt>
                <c:pt idx="2300">
                  <c:v>7.7660999999999994E-2</c:v>
                </c:pt>
                <c:pt idx="2301">
                  <c:v>8.255499999999999E-2</c:v>
                </c:pt>
                <c:pt idx="2302">
                  <c:v>8.2912E-2</c:v>
                </c:pt>
                <c:pt idx="2303">
                  <c:v>8.6123999999999992E-2</c:v>
                </c:pt>
                <c:pt idx="2304">
                  <c:v>8.0481999999999998E-2</c:v>
                </c:pt>
                <c:pt idx="2305">
                  <c:v>8.5703000000000001E-2</c:v>
                </c:pt>
                <c:pt idx="2306">
                  <c:v>8.7164999999999992E-2</c:v>
                </c:pt>
                <c:pt idx="2307">
                  <c:v>7.2136999999999993E-2</c:v>
                </c:pt>
                <c:pt idx="2308">
                  <c:v>7.7706999999999998E-2</c:v>
                </c:pt>
                <c:pt idx="2309">
                  <c:v>8.4491999999999998E-2</c:v>
                </c:pt>
                <c:pt idx="2310">
                  <c:v>0.110356</c:v>
                </c:pt>
                <c:pt idx="2311">
                  <c:v>0.11926099999999999</c:v>
                </c:pt>
                <c:pt idx="2312">
                  <c:v>0.13270799999999999</c:v>
                </c:pt>
                <c:pt idx="2313">
                  <c:v>0.139455</c:v>
                </c:pt>
                <c:pt idx="2314">
                  <c:v>0.135628</c:v>
                </c:pt>
                <c:pt idx="2315">
                  <c:v>0.16505699999999998</c:v>
                </c:pt>
                <c:pt idx="2316">
                  <c:v>0.17680199999999999</c:v>
                </c:pt>
                <c:pt idx="2317">
                  <c:v>0.17933499999999999</c:v>
                </c:pt>
                <c:pt idx="2318">
                  <c:v>0.18538199999999999</c:v>
                </c:pt>
                <c:pt idx="2319">
                  <c:v>0.186219</c:v>
                </c:pt>
                <c:pt idx="2320">
                  <c:v>0.18231899999999998</c:v>
                </c:pt>
                <c:pt idx="2321">
                  <c:v>0.17261699999999999</c:v>
                </c:pt>
                <c:pt idx="2322">
                  <c:v>0.16631799999999999</c:v>
                </c:pt>
                <c:pt idx="2323">
                  <c:v>0.18545499999999998</c:v>
                </c:pt>
                <c:pt idx="2324">
                  <c:v>0.17780099999999999</c:v>
                </c:pt>
                <c:pt idx="2325">
                  <c:v>0.16509099999999999</c:v>
                </c:pt>
                <c:pt idx="2326">
                  <c:v>0.16195299999999999</c:v>
                </c:pt>
                <c:pt idx="2327">
                  <c:v>0.14380599999999999</c:v>
                </c:pt>
                <c:pt idx="2328">
                  <c:v>0.14576600000000001</c:v>
                </c:pt>
                <c:pt idx="2329">
                  <c:v>0.133432</c:v>
                </c:pt>
                <c:pt idx="2330">
                  <c:v>0.15793199999999999</c:v>
                </c:pt>
                <c:pt idx="2331">
                  <c:v>0.18924199999999999</c:v>
                </c:pt>
                <c:pt idx="2332">
                  <c:v>0.21418599999999999</c:v>
                </c:pt>
                <c:pt idx="2333">
                  <c:v>0.225133</c:v>
                </c:pt>
                <c:pt idx="2334">
                  <c:v>0.229073</c:v>
                </c:pt>
                <c:pt idx="2335">
                  <c:v>0.23061899999999999</c:v>
                </c:pt>
                <c:pt idx="2336">
                  <c:v>0.23923899999999998</c:v>
                </c:pt>
                <c:pt idx="2337">
                  <c:v>0.23980799999999999</c:v>
                </c:pt>
                <c:pt idx="2338">
                  <c:v>0.22140099999999999</c:v>
                </c:pt>
                <c:pt idx="2339">
                  <c:v>0.22404000000000002</c:v>
                </c:pt>
                <c:pt idx="2340">
                  <c:v>0.22363899999999998</c:v>
                </c:pt>
                <c:pt idx="2341">
                  <c:v>0.21926499999999999</c:v>
                </c:pt>
                <c:pt idx="2342">
                  <c:v>0.19960899999999998</c:v>
                </c:pt>
                <c:pt idx="2343">
                  <c:v>0.18219099999999999</c:v>
                </c:pt>
                <c:pt idx="2344">
                  <c:v>0.16330599999999998</c:v>
                </c:pt>
                <c:pt idx="2345">
                  <c:v>0.15950899999999998</c:v>
                </c:pt>
                <c:pt idx="2346">
                  <c:v>0.142821</c:v>
                </c:pt>
                <c:pt idx="2347">
                  <c:v>0.13643000000000002</c:v>
                </c:pt>
                <c:pt idx="2348">
                  <c:v>0.13258</c:v>
                </c:pt>
                <c:pt idx="2349">
                  <c:v>0.11788799999999999</c:v>
                </c:pt>
                <c:pt idx="2350">
                  <c:v>0.10085799999999999</c:v>
                </c:pt>
                <c:pt idx="2351">
                  <c:v>0.10880099999999999</c:v>
                </c:pt>
                <c:pt idx="2352">
                  <c:v>0.121651</c:v>
                </c:pt>
                <c:pt idx="2353">
                  <c:v>0.127607</c:v>
                </c:pt>
                <c:pt idx="2354">
                  <c:v>0.13239599999999999</c:v>
                </c:pt>
                <c:pt idx="2355">
                  <c:v>0.129936</c:v>
                </c:pt>
                <c:pt idx="2356">
                  <c:v>0.12167499999999999</c:v>
                </c:pt>
                <c:pt idx="2357">
                  <c:v>0.108598</c:v>
                </c:pt>
                <c:pt idx="2358">
                  <c:v>0.11572399999999999</c:v>
                </c:pt>
                <c:pt idx="2359">
                  <c:v>0.11408000000000001</c:v>
                </c:pt>
                <c:pt idx="2360">
                  <c:v>0.103422</c:v>
                </c:pt>
                <c:pt idx="2361">
                  <c:v>0.112234</c:v>
                </c:pt>
                <c:pt idx="2362">
                  <c:v>0.12881499999999999</c:v>
                </c:pt>
                <c:pt idx="2363">
                  <c:v>0.124668</c:v>
                </c:pt>
                <c:pt idx="2364">
                  <c:v>0.101812</c:v>
                </c:pt>
                <c:pt idx="2365">
                  <c:v>9.4802999999999998E-2</c:v>
                </c:pt>
                <c:pt idx="2366">
                  <c:v>8.4084999999999993E-2</c:v>
                </c:pt>
                <c:pt idx="2367">
                  <c:v>8.6581999999999992E-2</c:v>
                </c:pt>
                <c:pt idx="2368">
                  <c:v>9.6030000000000004E-2</c:v>
                </c:pt>
                <c:pt idx="2369">
                  <c:v>9.425299999999999E-2</c:v>
                </c:pt>
                <c:pt idx="2370">
                  <c:v>0.10579799999999999</c:v>
                </c:pt>
                <c:pt idx="2371">
                  <c:v>0.109196</c:v>
                </c:pt>
                <c:pt idx="2372">
                  <c:v>9.9226999999999996E-2</c:v>
                </c:pt>
                <c:pt idx="2373">
                  <c:v>9.8222999999999991E-2</c:v>
                </c:pt>
                <c:pt idx="2374">
                  <c:v>8.0928E-2</c:v>
                </c:pt>
                <c:pt idx="2375">
                  <c:v>8.2478999999999997E-2</c:v>
                </c:pt>
                <c:pt idx="2376">
                  <c:v>6.8415999999999991E-2</c:v>
                </c:pt>
                <c:pt idx="2377">
                  <c:v>5.4482999999999997E-2</c:v>
                </c:pt>
                <c:pt idx="2378">
                  <c:v>5.9665999999999997E-2</c:v>
                </c:pt>
                <c:pt idx="2379">
                  <c:v>8.0680000000000002E-2</c:v>
                </c:pt>
                <c:pt idx="2380">
                  <c:v>8.6532999999999999E-2</c:v>
                </c:pt>
                <c:pt idx="2381">
                  <c:v>9.7027000000000002E-2</c:v>
                </c:pt>
                <c:pt idx="2382">
                  <c:v>9.4972000000000001E-2</c:v>
                </c:pt>
                <c:pt idx="2383">
                  <c:v>9.684799999999999E-2</c:v>
                </c:pt>
                <c:pt idx="2384">
                  <c:v>9.9039000000000002E-2</c:v>
                </c:pt>
                <c:pt idx="2385">
                  <c:v>8.8747999999999994E-2</c:v>
                </c:pt>
                <c:pt idx="2386">
                  <c:v>9.3668000000000001E-2</c:v>
                </c:pt>
                <c:pt idx="2387">
                  <c:v>0.115215</c:v>
                </c:pt>
                <c:pt idx="2388">
                  <c:v>0.137294</c:v>
                </c:pt>
                <c:pt idx="2389">
                  <c:v>0.13467399999999999</c:v>
                </c:pt>
                <c:pt idx="2390">
                  <c:v>0.13672799999999999</c:v>
                </c:pt>
                <c:pt idx="2391">
                  <c:v>0.14159000000000002</c:v>
                </c:pt>
                <c:pt idx="2392">
                  <c:v>0.13735600000000001</c:v>
                </c:pt>
                <c:pt idx="2393">
                  <c:v>0.13120599999999999</c:v>
                </c:pt>
                <c:pt idx="2394">
                  <c:v>0.13219400000000001</c:v>
                </c:pt>
                <c:pt idx="2395">
                  <c:v>0.126051</c:v>
                </c:pt>
                <c:pt idx="2396">
                  <c:v>0.121391</c:v>
                </c:pt>
                <c:pt idx="2397">
                  <c:v>0.112665</c:v>
                </c:pt>
                <c:pt idx="2398">
                  <c:v>0.105362</c:v>
                </c:pt>
                <c:pt idx="2399">
                  <c:v>0.10149899999999999</c:v>
                </c:pt>
                <c:pt idx="2400">
                  <c:v>9.1088000000000002E-2</c:v>
                </c:pt>
                <c:pt idx="2401">
                  <c:v>7.7628000000000003E-2</c:v>
                </c:pt>
                <c:pt idx="2402">
                  <c:v>7.1470000000000006E-2</c:v>
                </c:pt>
                <c:pt idx="2403">
                  <c:v>8.8315999999999992E-2</c:v>
                </c:pt>
                <c:pt idx="2404">
                  <c:v>9.0784999999999991E-2</c:v>
                </c:pt>
                <c:pt idx="2405">
                  <c:v>9.3090999999999993E-2</c:v>
                </c:pt>
                <c:pt idx="2406">
                  <c:v>8.9287999999999992E-2</c:v>
                </c:pt>
                <c:pt idx="2407">
                  <c:v>8.6017999999999997E-2</c:v>
                </c:pt>
                <c:pt idx="2408">
                  <c:v>7.3963000000000001E-2</c:v>
                </c:pt>
                <c:pt idx="2409">
                  <c:v>6.0113E-2</c:v>
                </c:pt>
                <c:pt idx="2410">
                  <c:v>5.7081E-2</c:v>
                </c:pt>
                <c:pt idx="2411">
                  <c:v>5.6087999999999999E-2</c:v>
                </c:pt>
                <c:pt idx="2412">
                  <c:v>5.0992999999999997E-2</c:v>
                </c:pt>
                <c:pt idx="2413">
                  <c:v>4.4004000000000001E-2</c:v>
                </c:pt>
                <c:pt idx="2414">
                  <c:v>3.8760999999999997E-2</c:v>
                </c:pt>
                <c:pt idx="2415">
                  <c:v>3.9964E-2</c:v>
                </c:pt>
                <c:pt idx="2416">
                  <c:v>4.1034999999999995E-2</c:v>
                </c:pt>
                <c:pt idx="2417">
                  <c:v>4.1286999999999997E-2</c:v>
                </c:pt>
                <c:pt idx="2418">
                  <c:v>4.3399E-2</c:v>
                </c:pt>
                <c:pt idx="2419">
                  <c:v>4.3628E-2</c:v>
                </c:pt>
                <c:pt idx="2420">
                  <c:v>4.4220999999999996E-2</c:v>
                </c:pt>
                <c:pt idx="2421">
                  <c:v>3.6412E-2</c:v>
                </c:pt>
                <c:pt idx="2422">
                  <c:v>1.8940000000000002E-2</c:v>
                </c:pt>
                <c:pt idx="2423">
                  <c:v>1.9296000000000001E-2</c:v>
                </c:pt>
                <c:pt idx="2424">
                  <c:v>1.9325999999999999E-2</c:v>
                </c:pt>
                <c:pt idx="2425">
                  <c:v>1.9290000000000002E-2</c:v>
                </c:pt>
                <c:pt idx="2426">
                  <c:v>2.0632999999999999E-2</c:v>
                </c:pt>
                <c:pt idx="2427">
                  <c:v>2.2374999999999999E-2</c:v>
                </c:pt>
                <c:pt idx="2428">
                  <c:v>2.0917999999999999E-2</c:v>
                </c:pt>
                <c:pt idx="2429">
                  <c:v>2.2536E-2</c:v>
                </c:pt>
                <c:pt idx="2430">
                  <c:v>2.0798000000000001E-2</c:v>
                </c:pt>
                <c:pt idx="2431">
                  <c:v>1.7183E-2</c:v>
                </c:pt>
                <c:pt idx="2432">
                  <c:v>1.4199E-2</c:v>
                </c:pt>
                <c:pt idx="2433">
                  <c:v>1.7419E-2</c:v>
                </c:pt>
                <c:pt idx="2434">
                  <c:v>2.0375999999999998E-2</c:v>
                </c:pt>
                <c:pt idx="2435">
                  <c:v>2.2891999999999999E-2</c:v>
                </c:pt>
                <c:pt idx="2436">
                  <c:v>2.3677E-2</c:v>
                </c:pt>
                <c:pt idx="2437">
                  <c:v>2.4122999999999999E-2</c:v>
                </c:pt>
                <c:pt idx="2438">
                  <c:v>2.3213999999999999E-2</c:v>
                </c:pt>
                <c:pt idx="2439">
                  <c:v>2.3610000000000003E-2</c:v>
                </c:pt>
                <c:pt idx="2440">
                  <c:v>2.3321999999999999E-2</c:v>
                </c:pt>
                <c:pt idx="2441">
                  <c:v>2.0382999999999998E-2</c:v>
                </c:pt>
                <c:pt idx="2442">
                  <c:v>2.2324999999999998E-2</c:v>
                </c:pt>
                <c:pt idx="2443">
                  <c:v>2.8615999999999999E-2</c:v>
                </c:pt>
                <c:pt idx="2444">
                  <c:v>2.9425E-2</c:v>
                </c:pt>
                <c:pt idx="2445">
                  <c:v>4.3390000000000005E-2</c:v>
                </c:pt>
                <c:pt idx="2446">
                  <c:v>4.2937999999999997E-2</c:v>
                </c:pt>
                <c:pt idx="2447">
                  <c:v>4.3048999999999997E-2</c:v>
                </c:pt>
                <c:pt idx="2448">
                  <c:v>6.0058999999999994E-2</c:v>
                </c:pt>
                <c:pt idx="2449">
                  <c:v>6.4069000000000001E-2</c:v>
                </c:pt>
                <c:pt idx="2450">
                  <c:v>6.0662999999999995E-2</c:v>
                </c:pt>
                <c:pt idx="2451">
                  <c:v>6.8565000000000001E-2</c:v>
                </c:pt>
                <c:pt idx="2452">
                  <c:v>7.3871999999999993E-2</c:v>
                </c:pt>
                <c:pt idx="2453">
                  <c:v>6.7753999999999995E-2</c:v>
                </c:pt>
                <c:pt idx="2454">
                  <c:v>6.7305999999999991E-2</c:v>
                </c:pt>
                <c:pt idx="2455">
                  <c:v>6.4716999999999997E-2</c:v>
                </c:pt>
                <c:pt idx="2456">
                  <c:v>5.6128999999999998E-2</c:v>
                </c:pt>
                <c:pt idx="2457">
                  <c:v>7.1415999999999993E-2</c:v>
                </c:pt>
                <c:pt idx="2458">
                  <c:v>8.1143999999999994E-2</c:v>
                </c:pt>
                <c:pt idx="2459">
                  <c:v>8.2076999999999997E-2</c:v>
                </c:pt>
                <c:pt idx="2460">
                  <c:v>8.4050000000000014E-2</c:v>
                </c:pt>
                <c:pt idx="2461">
                  <c:v>8.1670000000000006E-2</c:v>
                </c:pt>
                <c:pt idx="2462">
                  <c:v>8.9235999999999996E-2</c:v>
                </c:pt>
                <c:pt idx="2463">
                  <c:v>8.7337999999999999E-2</c:v>
                </c:pt>
                <c:pt idx="2464">
                  <c:v>8.1499000000000002E-2</c:v>
                </c:pt>
                <c:pt idx="2465">
                  <c:v>8.2052E-2</c:v>
                </c:pt>
                <c:pt idx="2466">
                  <c:v>6.9545999999999997E-2</c:v>
                </c:pt>
                <c:pt idx="2467">
                  <c:v>7.7709E-2</c:v>
                </c:pt>
                <c:pt idx="2468">
                  <c:v>8.0196999999999991E-2</c:v>
                </c:pt>
                <c:pt idx="2469">
                  <c:v>7.9901E-2</c:v>
                </c:pt>
                <c:pt idx="2470">
                  <c:v>7.9569000000000001E-2</c:v>
                </c:pt>
                <c:pt idx="2471">
                  <c:v>7.9365999999999992E-2</c:v>
                </c:pt>
                <c:pt idx="2472">
                  <c:v>6.2476999999999998E-2</c:v>
                </c:pt>
                <c:pt idx="2473">
                  <c:v>6.4393999999999993E-2</c:v>
                </c:pt>
                <c:pt idx="2474">
                  <c:v>6.3046999999999992E-2</c:v>
                </c:pt>
                <c:pt idx="2475">
                  <c:v>5.9464999999999997E-2</c:v>
                </c:pt>
                <c:pt idx="2476">
                  <c:v>5.4454999999999996E-2</c:v>
                </c:pt>
                <c:pt idx="2477">
                  <c:v>5.5254999999999999E-2</c:v>
                </c:pt>
                <c:pt idx="2478">
                  <c:v>6.3069E-2</c:v>
                </c:pt>
                <c:pt idx="2479">
                  <c:v>5.8978999999999997E-2</c:v>
                </c:pt>
                <c:pt idx="2480">
                  <c:v>6.5307000000000004E-2</c:v>
                </c:pt>
                <c:pt idx="2481">
                  <c:v>6.1321000000000001E-2</c:v>
                </c:pt>
                <c:pt idx="2482">
                  <c:v>5.6028999999999995E-2</c:v>
                </c:pt>
                <c:pt idx="2483">
                  <c:v>5.2971999999999998E-2</c:v>
                </c:pt>
                <c:pt idx="2484">
                  <c:v>4.7400000000000005E-2</c:v>
                </c:pt>
                <c:pt idx="2485">
                  <c:v>4.3643999999999995E-2</c:v>
                </c:pt>
                <c:pt idx="2486">
                  <c:v>3.9005999999999999E-2</c:v>
                </c:pt>
                <c:pt idx="2487">
                  <c:v>3.7600999999999996E-2</c:v>
                </c:pt>
                <c:pt idx="2488">
                  <c:v>3.5303999999999995E-2</c:v>
                </c:pt>
                <c:pt idx="2489">
                  <c:v>3.2680000000000001E-2</c:v>
                </c:pt>
                <c:pt idx="2490">
                  <c:v>2.7861999999999998E-2</c:v>
                </c:pt>
                <c:pt idx="2491">
                  <c:v>2.4242999999999997E-2</c:v>
                </c:pt>
                <c:pt idx="2492">
                  <c:v>1.9892E-2</c:v>
                </c:pt>
                <c:pt idx="2493">
                  <c:v>1.9834999999999998E-2</c:v>
                </c:pt>
                <c:pt idx="2494">
                  <c:v>2.3486999999999997E-2</c:v>
                </c:pt>
                <c:pt idx="2495">
                  <c:v>2.6681999999999997E-2</c:v>
                </c:pt>
                <c:pt idx="2496">
                  <c:v>2.5375999999999999E-2</c:v>
                </c:pt>
                <c:pt idx="2497">
                  <c:v>2.6428E-2</c:v>
                </c:pt>
                <c:pt idx="2498">
                  <c:v>3.1007999999999997E-2</c:v>
                </c:pt>
                <c:pt idx="2499">
                  <c:v>3.4868999999999997E-2</c:v>
                </c:pt>
                <c:pt idx="2500">
                  <c:v>3.7884000000000001E-2</c:v>
                </c:pt>
                <c:pt idx="2501">
                  <c:v>3.8398000000000002E-2</c:v>
                </c:pt>
                <c:pt idx="2502">
                  <c:v>3.5005000000000001E-2</c:v>
                </c:pt>
                <c:pt idx="2503">
                  <c:v>3.85E-2</c:v>
                </c:pt>
                <c:pt idx="2504">
                  <c:v>4.0662999999999998E-2</c:v>
                </c:pt>
                <c:pt idx="2505">
                  <c:v>3.8704999999999996E-2</c:v>
                </c:pt>
                <c:pt idx="2506">
                  <c:v>4.2835999999999999E-2</c:v>
                </c:pt>
                <c:pt idx="2507">
                  <c:v>3.4589000000000002E-2</c:v>
                </c:pt>
                <c:pt idx="2508">
                  <c:v>3.3515999999999997E-2</c:v>
                </c:pt>
                <c:pt idx="2509">
                  <c:v>4.2513999999999996E-2</c:v>
                </c:pt>
                <c:pt idx="2510">
                  <c:v>4.7113999999999996E-2</c:v>
                </c:pt>
                <c:pt idx="2511">
                  <c:v>5.2474E-2</c:v>
                </c:pt>
                <c:pt idx="2512">
                  <c:v>5.2910000000000006E-2</c:v>
                </c:pt>
                <c:pt idx="2513">
                  <c:v>3.8544999999999996E-2</c:v>
                </c:pt>
                <c:pt idx="2514">
                  <c:v>3.8880000000000005E-2</c:v>
                </c:pt>
                <c:pt idx="2515">
                  <c:v>3.9392999999999997E-2</c:v>
                </c:pt>
                <c:pt idx="2516">
                  <c:v>3.9895E-2</c:v>
                </c:pt>
                <c:pt idx="2517">
                  <c:v>3.7131999999999998E-2</c:v>
                </c:pt>
                <c:pt idx="2518">
                  <c:v>3.8733999999999998E-2</c:v>
                </c:pt>
                <c:pt idx="2519">
                  <c:v>3.4898999999999999E-2</c:v>
                </c:pt>
                <c:pt idx="2520">
                  <c:v>3.2892999999999999E-2</c:v>
                </c:pt>
                <c:pt idx="2521">
                  <c:v>2.9855999999999997E-2</c:v>
                </c:pt>
                <c:pt idx="2522">
                  <c:v>3.4020000000000002E-2</c:v>
                </c:pt>
                <c:pt idx="2523">
                  <c:v>2.7147999999999999E-2</c:v>
                </c:pt>
                <c:pt idx="2524">
                  <c:v>2.1992999999999999E-2</c:v>
                </c:pt>
                <c:pt idx="2525">
                  <c:v>1.6097E-2</c:v>
                </c:pt>
                <c:pt idx="2526">
                  <c:v>1.4707999999999999E-2</c:v>
                </c:pt>
                <c:pt idx="2527">
                  <c:v>1.1930999999999999E-2</c:v>
                </c:pt>
                <c:pt idx="2528">
                  <c:v>8.94E-3</c:v>
                </c:pt>
                <c:pt idx="2529">
                  <c:v>7.8219999999999991E-3</c:v>
                </c:pt>
                <c:pt idx="2530">
                  <c:v>4.3939999999999995E-3</c:v>
                </c:pt>
                <c:pt idx="2531">
                  <c:v>2.215E-3</c:v>
                </c:pt>
                <c:pt idx="2532">
                  <c:v>5.1249999999999993E-3</c:v>
                </c:pt>
                <c:pt idx="2533">
                  <c:v>7.4300000000000008E-3</c:v>
                </c:pt>
                <c:pt idx="2534">
                  <c:v>6.6200000000000009E-3</c:v>
                </c:pt>
                <c:pt idx="2535">
                  <c:v>4.3829999999999997E-3</c:v>
                </c:pt>
                <c:pt idx="2536">
                  <c:v>4.3869999999999994E-3</c:v>
                </c:pt>
                <c:pt idx="2537">
                  <c:v>6.4789999999999995E-3</c:v>
                </c:pt>
                <c:pt idx="2538">
                  <c:v>9.7450000000000002E-3</c:v>
                </c:pt>
                <c:pt idx="2539">
                  <c:v>1.4580999999999998E-2</c:v>
                </c:pt>
                <c:pt idx="2540">
                  <c:v>1.8141000000000001E-2</c:v>
                </c:pt>
                <c:pt idx="2541">
                  <c:v>1.8520000000000002E-2</c:v>
                </c:pt>
                <c:pt idx="2542">
                  <c:v>1.6249E-2</c:v>
                </c:pt>
                <c:pt idx="2543">
                  <c:v>1.5865000000000001E-2</c:v>
                </c:pt>
                <c:pt idx="2544">
                  <c:v>1.1488999999999999E-2</c:v>
                </c:pt>
                <c:pt idx="2545">
                  <c:v>1.0766999999999999E-2</c:v>
                </c:pt>
                <c:pt idx="2546">
                  <c:v>8.2249999999999997E-3</c:v>
                </c:pt>
                <c:pt idx="2547">
                  <c:v>6.0359999999999997E-3</c:v>
                </c:pt>
                <c:pt idx="2548">
                  <c:v>3.761E-3</c:v>
                </c:pt>
                <c:pt idx="2549">
                  <c:v>4.993E-3</c:v>
                </c:pt>
                <c:pt idx="2550">
                  <c:v>4.9389999999999998E-3</c:v>
                </c:pt>
                <c:pt idx="2551">
                  <c:v>4.8649999999999995E-3</c:v>
                </c:pt>
                <c:pt idx="2552">
                  <c:v>4.9791999999999996E-2</c:v>
                </c:pt>
                <c:pt idx="2553">
                  <c:v>6.9684999999999997E-2</c:v>
                </c:pt>
                <c:pt idx="2554">
                  <c:v>8.5583999999999993E-2</c:v>
                </c:pt>
                <c:pt idx="2555">
                  <c:v>9.3161999999999995E-2</c:v>
                </c:pt>
                <c:pt idx="2556">
                  <c:v>9.2701999999999993E-2</c:v>
                </c:pt>
                <c:pt idx="2557">
                  <c:v>8.9458999999999997E-2</c:v>
                </c:pt>
                <c:pt idx="2558">
                  <c:v>8.6897000000000002E-2</c:v>
                </c:pt>
                <c:pt idx="2559">
                  <c:v>8.660000000000001E-2</c:v>
                </c:pt>
                <c:pt idx="2560">
                  <c:v>7.5077999999999992E-2</c:v>
                </c:pt>
                <c:pt idx="2561">
                  <c:v>6.6913E-2</c:v>
                </c:pt>
                <c:pt idx="2562">
                  <c:v>5.8460000000000005E-2</c:v>
                </c:pt>
                <c:pt idx="2563">
                  <c:v>5.1005999999999996E-2</c:v>
                </c:pt>
                <c:pt idx="2564">
                  <c:v>4.4990999999999996E-2</c:v>
                </c:pt>
                <c:pt idx="2565">
                  <c:v>3.9182000000000002E-2</c:v>
                </c:pt>
                <c:pt idx="2566">
                  <c:v>3.4155999999999999E-2</c:v>
                </c:pt>
                <c:pt idx="2567">
                  <c:v>3.3179E-2</c:v>
                </c:pt>
                <c:pt idx="2568">
                  <c:v>3.3125000000000002E-2</c:v>
                </c:pt>
                <c:pt idx="2569">
                  <c:v>3.2703999999999997E-2</c:v>
                </c:pt>
                <c:pt idx="2570">
                  <c:v>3.3745999999999998E-2</c:v>
                </c:pt>
                <c:pt idx="2571">
                  <c:v>2.8640000000000002E-2</c:v>
                </c:pt>
                <c:pt idx="2572">
                  <c:v>2.2733999999999997E-2</c:v>
                </c:pt>
                <c:pt idx="2573">
                  <c:v>1.9264E-2</c:v>
                </c:pt>
                <c:pt idx="2574">
                  <c:v>1.6434999999999998E-2</c:v>
                </c:pt>
                <c:pt idx="2575">
                  <c:v>1.4031E-2</c:v>
                </c:pt>
                <c:pt idx="2576">
                  <c:v>1.1325999999999999E-2</c:v>
                </c:pt>
                <c:pt idx="2577">
                  <c:v>9.6349999999999995E-3</c:v>
                </c:pt>
                <c:pt idx="2578">
                  <c:v>8.7060000000000002E-3</c:v>
                </c:pt>
                <c:pt idx="2579">
                  <c:v>6.4800000000000005E-3</c:v>
                </c:pt>
                <c:pt idx="2580">
                  <c:v>5.496E-3</c:v>
                </c:pt>
                <c:pt idx="2581">
                  <c:v>3.797E-3</c:v>
                </c:pt>
                <c:pt idx="2582">
                  <c:v>4.176E-3</c:v>
                </c:pt>
                <c:pt idx="2583">
                  <c:v>3.558E-3</c:v>
                </c:pt>
                <c:pt idx="2584">
                  <c:v>3.297E-3</c:v>
                </c:pt>
                <c:pt idx="2585">
                  <c:v>4.2929999999999999E-3</c:v>
                </c:pt>
                <c:pt idx="2586">
                  <c:v>4.0179999999999999E-3</c:v>
                </c:pt>
                <c:pt idx="2587">
                  <c:v>4.7959999999999999E-3</c:v>
                </c:pt>
                <c:pt idx="2588">
                  <c:v>3.908E-3</c:v>
                </c:pt>
                <c:pt idx="2589">
                  <c:v>3.5479999999999999E-3</c:v>
                </c:pt>
                <c:pt idx="2590">
                  <c:v>2.7439999999999999E-3</c:v>
                </c:pt>
                <c:pt idx="2591">
                  <c:v>2.6509999999999997E-3</c:v>
                </c:pt>
                <c:pt idx="2592">
                  <c:v>3.9529999999999999E-3</c:v>
                </c:pt>
                <c:pt idx="2593">
                  <c:v>3.9740000000000001E-3</c:v>
                </c:pt>
                <c:pt idx="2594">
                  <c:v>4.8040000000000001E-3</c:v>
                </c:pt>
                <c:pt idx="2595">
                  <c:v>7.6059999999999999E-3</c:v>
                </c:pt>
                <c:pt idx="2596">
                  <c:v>1.4475999999999999E-2</c:v>
                </c:pt>
                <c:pt idx="2597">
                  <c:v>1.9280000000000002E-2</c:v>
                </c:pt>
                <c:pt idx="2598">
                  <c:v>2.9415E-2</c:v>
                </c:pt>
                <c:pt idx="2599">
                  <c:v>3.2548000000000001E-2</c:v>
                </c:pt>
                <c:pt idx="2600">
                  <c:v>3.789E-2</c:v>
                </c:pt>
                <c:pt idx="2601">
                  <c:v>4.4978999999999998E-2</c:v>
                </c:pt>
                <c:pt idx="2602">
                  <c:v>4.9363999999999998E-2</c:v>
                </c:pt>
                <c:pt idx="2603">
                  <c:v>5.3053999999999997E-2</c:v>
                </c:pt>
                <c:pt idx="2604">
                  <c:v>3.7760000000000002E-2</c:v>
                </c:pt>
                <c:pt idx="2605">
                  <c:v>4.5474999999999995E-2</c:v>
                </c:pt>
                <c:pt idx="2606">
                  <c:v>3.1877999999999997E-2</c:v>
                </c:pt>
                <c:pt idx="2607">
                  <c:v>3.4986999999999997E-2</c:v>
                </c:pt>
                <c:pt idx="2608">
                  <c:v>3.3223999999999997E-2</c:v>
                </c:pt>
                <c:pt idx="2609">
                  <c:v>3.2175999999999996E-2</c:v>
                </c:pt>
                <c:pt idx="2610">
                  <c:v>2.8728E-2</c:v>
                </c:pt>
                <c:pt idx="2611">
                  <c:v>3.5720999999999996E-2</c:v>
                </c:pt>
                <c:pt idx="2612">
                  <c:v>3.6842E-2</c:v>
                </c:pt>
                <c:pt idx="2613">
                  <c:v>3.5860999999999997E-2</c:v>
                </c:pt>
                <c:pt idx="2614">
                  <c:v>3.4657E-2</c:v>
                </c:pt>
                <c:pt idx="2615">
                  <c:v>3.5078999999999999E-2</c:v>
                </c:pt>
                <c:pt idx="2616">
                  <c:v>2.9267999999999999E-2</c:v>
                </c:pt>
                <c:pt idx="2617">
                  <c:v>3.9550000000000002E-2</c:v>
                </c:pt>
                <c:pt idx="2618">
                  <c:v>4.4524000000000001E-2</c:v>
                </c:pt>
                <c:pt idx="2619">
                  <c:v>2.9331999999999997E-2</c:v>
                </c:pt>
                <c:pt idx="2620">
                  <c:v>2.9128999999999999E-2</c:v>
                </c:pt>
                <c:pt idx="2621">
                  <c:v>2.9910000000000003E-2</c:v>
                </c:pt>
                <c:pt idx="2622">
                  <c:v>2.4215999999999998E-2</c:v>
                </c:pt>
                <c:pt idx="2623">
                  <c:v>4.5677999999999996E-2</c:v>
                </c:pt>
                <c:pt idx="2624">
                  <c:v>5.0430000000000003E-2</c:v>
                </c:pt>
                <c:pt idx="2625">
                  <c:v>5.4611E-2</c:v>
                </c:pt>
                <c:pt idx="2626">
                  <c:v>6.4853999999999995E-2</c:v>
                </c:pt>
                <c:pt idx="2627">
                  <c:v>7.2263999999999995E-2</c:v>
                </c:pt>
                <c:pt idx="2628">
                  <c:v>8.4663000000000002E-2</c:v>
                </c:pt>
                <c:pt idx="2629">
                  <c:v>0.100066</c:v>
                </c:pt>
                <c:pt idx="2630">
                  <c:v>0.10669000000000001</c:v>
                </c:pt>
                <c:pt idx="2631">
                  <c:v>0.10680000000000001</c:v>
                </c:pt>
                <c:pt idx="2632">
                  <c:v>0.107612</c:v>
                </c:pt>
                <c:pt idx="2633">
                  <c:v>0.10938199999999999</c:v>
                </c:pt>
                <c:pt idx="2634">
                  <c:v>0.106708</c:v>
                </c:pt>
                <c:pt idx="2635">
                  <c:v>0.10261199999999999</c:v>
                </c:pt>
                <c:pt idx="2636">
                  <c:v>9.7128999999999993E-2</c:v>
                </c:pt>
                <c:pt idx="2637">
                  <c:v>6.8017999999999995E-2</c:v>
                </c:pt>
                <c:pt idx="2638">
                  <c:v>7.6872999999999997E-2</c:v>
                </c:pt>
                <c:pt idx="2639">
                  <c:v>5.2350000000000008E-2</c:v>
                </c:pt>
                <c:pt idx="2640">
                  <c:v>4.6032000000000003E-2</c:v>
                </c:pt>
                <c:pt idx="2641">
                  <c:v>4.7791E-2</c:v>
                </c:pt>
                <c:pt idx="2642">
                  <c:v>3.9798E-2</c:v>
                </c:pt>
                <c:pt idx="2643">
                  <c:v>2.9852999999999998E-2</c:v>
                </c:pt>
                <c:pt idx="2644">
                  <c:v>5.5743000000000001E-2</c:v>
                </c:pt>
                <c:pt idx="2645">
                  <c:v>4.6110000000000005E-2</c:v>
                </c:pt>
                <c:pt idx="2646">
                  <c:v>4.0008999999999996E-2</c:v>
                </c:pt>
                <c:pt idx="2647">
                  <c:v>3.1656999999999998E-2</c:v>
                </c:pt>
                <c:pt idx="2648">
                  <c:v>3.3675999999999998E-2</c:v>
                </c:pt>
                <c:pt idx="2649">
                  <c:v>3.0536999999999998E-2</c:v>
                </c:pt>
                <c:pt idx="2650">
                  <c:v>3.0174999999999997E-2</c:v>
                </c:pt>
                <c:pt idx="2651">
                  <c:v>2.6660999999999997E-2</c:v>
                </c:pt>
                <c:pt idx="2652">
                  <c:v>1.9986999999999998E-2</c:v>
                </c:pt>
                <c:pt idx="2653">
                  <c:v>2.4486999999999998E-2</c:v>
                </c:pt>
                <c:pt idx="2654">
                  <c:v>2.5786E-2</c:v>
                </c:pt>
                <c:pt idx="2655">
                  <c:v>2.4560000000000002E-2</c:v>
                </c:pt>
                <c:pt idx="2656">
                  <c:v>2.2940000000000002E-2</c:v>
                </c:pt>
                <c:pt idx="2657">
                  <c:v>2.5901999999999998E-2</c:v>
                </c:pt>
                <c:pt idx="2658">
                  <c:v>2.0406999999999998E-2</c:v>
                </c:pt>
                <c:pt idx="2659">
                  <c:v>1.9178999999999998E-2</c:v>
                </c:pt>
                <c:pt idx="2660">
                  <c:v>1.5803999999999999E-2</c:v>
                </c:pt>
                <c:pt idx="2661">
                  <c:v>1.5233E-2</c:v>
                </c:pt>
                <c:pt idx="2662">
                  <c:v>1.3516E-2</c:v>
                </c:pt>
                <c:pt idx="2663">
                  <c:v>1.3247E-2</c:v>
                </c:pt>
                <c:pt idx="2664">
                  <c:v>1.2293E-2</c:v>
                </c:pt>
                <c:pt idx="2665">
                  <c:v>1.0784999999999999E-2</c:v>
                </c:pt>
                <c:pt idx="2666">
                  <c:v>1.0957E-2</c:v>
                </c:pt>
                <c:pt idx="2667">
                  <c:v>8.461999999999999E-3</c:v>
                </c:pt>
                <c:pt idx="2668">
                  <c:v>6.4600000000000005E-3</c:v>
                </c:pt>
                <c:pt idx="2669">
                  <c:v>6.6169999999999996E-3</c:v>
                </c:pt>
                <c:pt idx="2670">
                  <c:v>4.7809999999999997E-3</c:v>
                </c:pt>
                <c:pt idx="2671">
                  <c:v>4.1979999999999995E-3</c:v>
                </c:pt>
                <c:pt idx="2672">
                  <c:v>4.7619999999999997E-3</c:v>
                </c:pt>
                <c:pt idx="2673">
                  <c:v>6.3479999999999995E-3</c:v>
                </c:pt>
                <c:pt idx="2674">
                  <c:v>4.2649999999999997E-3</c:v>
                </c:pt>
                <c:pt idx="2675">
                  <c:v>5.8069999999999997E-3</c:v>
                </c:pt>
                <c:pt idx="2676">
                  <c:v>5.0390000000000001E-3</c:v>
                </c:pt>
                <c:pt idx="2677">
                  <c:v>5.3429999999999997E-3</c:v>
                </c:pt>
                <c:pt idx="2678">
                  <c:v>3.846E-3</c:v>
                </c:pt>
                <c:pt idx="2679">
                  <c:v>3.7259999999999997E-3</c:v>
                </c:pt>
                <c:pt idx="2680">
                  <c:v>3.2539999999999999E-3</c:v>
                </c:pt>
                <c:pt idx="2681">
                  <c:v>3.124E-3</c:v>
                </c:pt>
                <c:pt idx="2682">
                  <c:v>3.493E-3</c:v>
                </c:pt>
                <c:pt idx="2683">
                  <c:v>3.9399999999999999E-3</c:v>
                </c:pt>
                <c:pt idx="2684">
                  <c:v>4.9169999999999995E-3</c:v>
                </c:pt>
                <c:pt idx="2685">
                  <c:v>8.3210000000000003E-3</c:v>
                </c:pt>
                <c:pt idx="2686">
                  <c:v>1.1337E-2</c:v>
                </c:pt>
                <c:pt idx="2687">
                  <c:v>2.1745E-2</c:v>
                </c:pt>
                <c:pt idx="2688">
                  <c:v>3.1777E-2</c:v>
                </c:pt>
                <c:pt idx="2689">
                  <c:v>3.3304E-2</c:v>
                </c:pt>
                <c:pt idx="2690">
                  <c:v>2.9996999999999999E-2</c:v>
                </c:pt>
                <c:pt idx="2691">
                  <c:v>2.6376E-2</c:v>
                </c:pt>
                <c:pt idx="2692">
                  <c:v>2.7996999999999998E-2</c:v>
                </c:pt>
                <c:pt idx="2693">
                  <c:v>2.3864E-2</c:v>
                </c:pt>
                <c:pt idx="2694">
                  <c:v>1.8554999999999999E-2</c:v>
                </c:pt>
                <c:pt idx="2695">
                  <c:v>1.8346999999999999E-2</c:v>
                </c:pt>
                <c:pt idx="2696">
                  <c:v>1.6156E-2</c:v>
                </c:pt>
                <c:pt idx="2697">
                  <c:v>1.6125999999999998E-2</c:v>
                </c:pt>
                <c:pt idx="2698">
                  <c:v>1.2962E-2</c:v>
                </c:pt>
                <c:pt idx="2699">
                  <c:v>1.111E-2</c:v>
                </c:pt>
                <c:pt idx="2700">
                  <c:v>9.5079999999999991E-3</c:v>
                </c:pt>
                <c:pt idx="2701">
                  <c:v>7.7259999999999994E-3</c:v>
                </c:pt>
                <c:pt idx="2702">
                  <c:v>6.6646999999999998E-2</c:v>
                </c:pt>
                <c:pt idx="2703">
                  <c:v>7.4964000000000003E-2</c:v>
                </c:pt>
                <c:pt idx="2704">
                  <c:v>7.249499999999999E-2</c:v>
                </c:pt>
                <c:pt idx="2705">
                  <c:v>6.6902000000000003E-2</c:v>
                </c:pt>
                <c:pt idx="2706">
                  <c:v>5.8370000000000005E-2</c:v>
                </c:pt>
                <c:pt idx="2707">
                  <c:v>4.9852999999999995E-2</c:v>
                </c:pt>
                <c:pt idx="2708">
                  <c:v>4.5648999999999995E-2</c:v>
                </c:pt>
                <c:pt idx="2709">
                  <c:v>4.1638999999999995E-2</c:v>
                </c:pt>
                <c:pt idx="2710">
                  <c:v>3.6267000000000001E-2</c:v>
                </c:pt>
                <c:pt idx="2711">
                  <c:v>2.9205999999999999E-2</c:v>
                </c:pt>
                <c:pt idx="2712">
                  <c:v>2.5965999999999999E-2</c:v>
                </c:pt>
                <c:pt idx="2713">
                  <c:v>2.1350000000000001E-2</c:v>
                </c:pt>
                <c:pt idx="2714">
                  <c:v>2.1940000000000001E-2</c:v>
                </c:pt>
                <c:pt idx="2715">
                  <c:v>1.8201999999999999E-2</c:v>
                </c:pt>
                <c:pt idx="2716">
                  <c:v>1.4563E-2</c:v>
                </c:pt>
                <c:pt idx="2717">
                  <c:v>1.336E-2</c:v>
                </c:pt>
                <c:pt idx="2718">
                  <c:v>1.3276E-2</c:v>
                </c:pt>
                <c:pt idx="2719">
                  <c:v>1.0737999999999999E-2</c:v>
                </c:pt>
                <c:pt idx="2720">
                  <c:v>9.807999999999999E-3</c:v>
                </c:pt>
                <c:pt idx="2721">
                  <c:v>9.2820000000000003E-3</c:v>
                </c:pt>
                <c:pt idx="2722">
                  <c:v>9.3270000000000002E-3</c:v>
                </c:pt>
                <c:pt idx="2723">
                  <c:v>9.1459999999999996E-3</c:v>
                </c:pt>
                <c:pt idx="2724">
                  <c:v>8.6959999999999989E-3</c:v>
                </c:pt>
                <c:pt idx="2725">
                  <c:v>7.7479999999999997E-3</c:v>
                </c:pt>
                <c:pt idx="2726">
                  <c:v>6.3500000000000006E-3</c:v>
                </c:pt>
                <c:pt idx="2727">
                  <c:v>5.3939999999999995E-3</c:v>
                </c:pt>
                <c:pt idx="2728">
                  <c:v>1.2782999999999999E-2</c:v>
                </c:pt>
                <c:pt idx="2729">
                  <c:v>1.1063999999999999E-2</c:v>
                </c:pt>
                <c:pt idx="2730">
                  <c:v>9.3289999999999988E-3</c:v>
                </c:pt>
                <c:pt idx="2731">
                  <c:v>7.267E-3</c:v>
                </c:pt>
                <c:pt idx="2732">
                  <c:v>1.0100999999999999E-2</c:v>
                </c:pt>
                <c:pt idx="2733">
                  <c:v>1.3180000000000001E-2</c:v>
                </c:pt>
                <c:pt idx="2734">
                  <c:v>1.2697E-2</c:v>
                </c:pt>
                <c:pt idx="2735">
                  <c:v>1.0539E-2</c:v>
                </c:pt>
                <c:pt idx="2736">
                  <c:v>6.7549999999999997E-3</c:v>
                </c:pt>
                <c:pt idx="2737">
                  <c:v>4.7869999999999996E-3</c:v>
                </c:pt>
                <c:pt idx="2738">
                  <c:v>4.071E-3</c:v>
                </c:pt>
                <c:pt idx="2739">
                  <c:v>3.3219999999999999E-3</c:v>
                </c:pt>
                <c:pt idx="2740">
                  <c:v>3.7529999999999998E-3</c:v>
                </c:pt>
                <c:pt idx="2741">
                  <c:v>2.6700000000000001E-3</c:v>
                </c:pt>
                <c:pt idx="2742">
                  <c:v>2.9559999999999999E-3</c:v>
                </c:pt>
                <c:pt idx="2743">
                  <c:v>4.7029999999999997E-3</c:v>
                </c:pt>
                <c:pt idx="2744">
                  <c:v>4.6179999999999997E-3</c:v>
                </c:pt>
                <c:pt idx="2745">
                  <c:v>5.8109999999999993E-3</c:v>
                </c:pt>
                <c:pt idx="2746">
                  <c:v>5.0819999999999997E-3</c:v>
                </c:pt>
                <c:pt idx="2747">
                  <c:v>3.986E-3</c:v>
                </c:pt>
                <c:pt idx="2748">
                  <c:v>3.0659999999999997E-3</c:v>
                </c:pt>
                <c:pt idx="2749">
                  <c:v>2.4500000000000004E-3</c:v>
                </c:pt>
                <c:pt idx="2750">
                  <c:v>2.8969999999999998E-3</c:v>
                </c:pt>
                <c:pt idx="2751">
                  <c:v>2.771E-3</c:v>
                </c:pt>
                <c:pt idx="2752">
                  <c:v>3.6059999999999998E-3</c:v>
                </c:pt>
                <c:pt idx="2753">
                  <c:v>1.1290000000000001E-2</c:v>
                </c:pt>
                <c:pt idx="2754">
                  <c:v>9.0879999999999989E-3</c:v>
                </c:pt>
                <c:pt idx="2755">
                  <c:v>7.6359999999999996E-3</c:v>
                </c:pt>
                <c:pt idx="2756">
                  <c:v>6.4300000000000008E-3</c:v>
                </c:pt>
                <c:pt idx="2757">
                  <c:v>5.7580000000000001E-3</c:v>
                </c:pt>
                <c:pt idx="2758">
                  <c:v>4.4719999999999994E-3</c:v>
                </c:pt>
                <c:pt idx="2759">
                  <c:v>6.0659999999999993E-3</c:v>
                </c:pt>
                <c:pt idx="2760">
                  <c:v>6.496E-3</c:v>
                </c:pt>
                <c:pt idx="2761">
                  <c:v>1.4693999999999999E-2</c:v>
                </c:pt>
                <c:pt idx="2762">
                  <c:v>3.5630000000000002E-2</c:v>
                </c:pt>
                <c:pt idx="2763">
                  <c:v>9.0472999999999998E-2</c:v>
                </c:pt>
                <c:pt idx="2764">
                  <c:v>0.102488</c:v>
                </c:pt>
                <c:pt idx="2765">
                  <c:v>0.11071199999999999</c:v>
                </c:pt>
                <c:pt idx="2766">
                  <c:v>0.109037</c:v>
                </c:pt>
                <c:pt idx="2767">
                  <c:v>0.10675499999999999</c:v>
                </c:pt>
                <c:pt idx="2768">
                  <c:v>0.11007599999999999</c:v>
                </c:pt>
                <c:pt idx="2769">
                  <c:v>0.11308399999999999</c:v>
                </c:pt>
                <c:pt idx="2770">
                  <c:v>0.107665</c:v>
                </c:pt>
                <c:pt idx="2771">
                  <c:v>0.11603000000000001</c:v>
                </c:pt>
                <c:pt idx="2772">
                  <c:v>0.10636000000000001</c:v>
                </c:pt>
                <c:pt idx="2773">
                  <c:v>0.11376499999999999</c:v>
                </c:pt>
                <c:pt idx="2774">
                  <c:v>0.117699</c:v>
                </c:pt>
                <c:pt idx="2775">
                  <c:v>0.117449</c:v>
                </c:pt>
                <c:pt idx="2776">
                  <c:v>0.11859499999999999</c:v>
                </c:pt>
                <c:pt idx="2777">
                  <c:v>0.11777199999999999</c:v>
                </c:pt>
                <c:pt idx="2778">
                  <c:v>0.13872399999999999</c:v>
                </c:pt>
                <c:pt idx="2779">
                  <c:v>0.14904000000000001</c:v>
                </c:pt>
                <c:pt idx="2780">
                  <c:v>0.14882499999999999</c:v>
                </c:pt>
                <c:pt idx="2781">
                  <c:v>0.15411000000000002</c:v>
                </c:pt>
                <c:pt idx="2782">
                  <c:v>0.14721399999999998</c:v>
                </c:pt>
                <c:pt idx="2783">
                  <c:v>0.137299</c:v>
                </c:pt>
                <c:pt idx="2784">
                  <c:v>0.13137099999999999</c:v>
                </c:pt>
                <c:pt idx="2785">
                  <c:v>0.14899499999999999</c:v>
                </c:pt>
                <c:pt idx="2786">
                  <c:v>0.153222</c:v>
                </c:pt>
                <c:pt idx="2787">
                  <c:v>0.14044599999999999</c:v>
                </c:pt>
                <c:pt idx="2788">
                  <c:v>0.14393400000000001</c:v>
                </c:pt>
                <c:pt idx="2789">
                  <c:v>0.13483200000000001</c:v>
                </c:pt>
                <c:pt idx="2790">
                  <c:v>0.136291</c:v>
                </c:pt>
                <c:pt idx="2791">
                  <c:v>0.15458000000000002</c:v>
                </c:pt>
                <c:pt idx="2792">
                  <c:v>0.16628699999999999</c:v>
                </c:pt>
                <c:pt idx="2793">
                  <c:v>0.16477699999999998</c:v>
                </c:pt>
                <c:pt idx="2794">
                  <c:v>0.16670099999999999</c:v>
                </c:pt>
                <c:pt idx="2795">
                  <c:v>0.17174</c:v>
                </c:pt>
                <c:pt idx="2796">
                  <c:v>0.19422899999999998</c:v>
                </c:pt>
                <c:pt idx="2797">
                  <c:v>0.18809000000000001</c:v>
                </c:pt>
                <c:pt idx="2798">
                  <c:v>0.22378199999999998</c:v>
                </c:pt>
                <c:pt idx="2799">
                  <c:v>0.22819399999999998</c:v>
                </c:pt>
                <c:pt idx="2800">
                  <c:v>0.24265699999999998</c:v>
                </c:pt>
                <c:pt idx="2801">
                  <c:v>0.24276699999999998</c:v>
                </c:pt>
                <c:pt idx="2802">
                  <c:v>0.232154</c:v>
                </c:pt>
                <c:pt idx="2803">
                  <c:v>0.26423799999999997</c:v>
                </c:pt>
                <c:pt idx="2804">
                  <c:v>0.27180799999999999</c:v>
                </c:pt>
                <c:pt idx="2805">
                  <c:v>0.28839399999999998</c:v>
                </c:pt>
                <c:pt idx="2806">
                  <c:v>0.31593499999999997</c:v>
                </c:pt>
                <c:pt idx="2807">
                  <c:v>0.346777</c:v>
                </c:pt>
                <c:pt idx="2808">
                  <c:v>0.34676599999999996</c:v>
                </c:pt>
                <c:pt idx="2809">
                  <c:v>0.353045</c:v>
                </c:pt>
                <c:pt idx="2810">
                  <c:v>0.35557699999999998</c:v>
                </c:pt>
                <c:pt idx="2811">
                  <c:v>0.35106599999999999</c:v>
                </c:pt>
                <c:pt idx="2812">
                  <c:v>0.369722</c:v>
                </c:pt>
                <c:pt idx="2813">
                  <c:v>0.37310399999999999</c:v>
                </c:pt>
                <c:pt idx="2814">
                  <c:v>0.37335599999999997</c:v>
                </c:pt>
                <c:pt idx="2815">
                  <c:v>0.37876899999999997</c:v>
                </c:pt>
                <c:pt idx="2816">
                  <c:v>0.37208799999999997</c:v>
                </c:pt>
                <c:pt idx="2817">
                  <c:v>0.38243499999999997</c:v>
                </c:pt>
                <c:pt idx="2818">
                  <c:v>0.37678600000000001</c:v>
                </c:pt>
                <c:pt idx="2819">
                  <c:v>0.376444</c:v>
                </c:pt>
                <c:pt idx="2820">
                  <c:v>0.37761099999999997</c:v>
                </c:pt>
                <c:pt idx="2821">
                  <c:v>0.37083899999999997</c:v>
                </c:pt>
                <c:pt idx="2822">
                  <c:v>0.36660299999999996</c:v>
                </c:pt>
                <c:pt idx="2823">
                  <c:v>0.32858499999999996</c:v>
                </c:pt>
                <c:pt idx="2824">
                  <c:v>0.32047500000000001</c:v>
                </c:pt>
                <c:pt idx="2825">
                  <c:v>0.31770300000000001</c:v>
                </c:pt>
                <c:pt idx="2826">
                  <c:v>0.30917</c:v>
                </c:pt>
                <c:pt idx="2827">
                  <c:v>0.32423000000000002</c:v>
                </c:pt>
                <c:pt idx="2828">
                  <c:v>0.32324199999999997</c:v>
                </c:pt>
                <c:pt idx="2829">
                  <c:v>0.33007399999999998</c:v>
                </c:pt>
                <c:pt idx="2830">
                  <c:v>0.33637299999999998</c:v>
                </c:pt>
                <c:pt idx="2831">
                  <c:v>0.33996299999999996</c:v>
                </c:pt>
                <c:pt idx="2832">
                  <c:v>0.33335599999999999</c:v>
                </c:pt>
                <c:pt idx="2833">
                  <c:v>0.328212</c:v>
                </c:pt>
                <c:pt idx="2834">
                  <c:v>0.30981900000000001</c:v>
                </c:pt>
                <c:pt idx="2835">
                  <c:v>0.30363699999999999</c:v>
                </c:pt>
                <c:pt idx="2836">
                  <c:v>0.30413899999999999</c:v>
                </c:pt>
                <c:pt idx="2837">
                  <c:v>0.28684499999999996</c:v>
                </c:pt>
                <c:pt idx="2838">
                  <c:v>0.26667199999999996</c:v>
                </c:pt>
                <c:pt idx="2839">
                  <c:v>0.27242299999999997</c:v>
                </c:pt>
                <c:pt idx="2840">
                  <c:v>0.28576299999999999</c:v>
                </c:pt>
                <c:pt idx="2841">
                  <c:v>0.275704</c:v>
                </c:pt>
                <c:pt idx="2842">
                  <c:v>0.25697399999999998</c:v>
                </c:pt>
                <c:pt idx="2843">
                  <c:v>0.25286000000000003</c:v>
                </c:pt>
                <c:pt idx="2844">
                  <c:v>0.23378199999999999</c:v>
                </c:pt>
                <c:pt idx="2845">
                  <c:v>0.22492699999999999</c:v>
                </c:pt>
                <c:pt idx="2846">
                  <c:v>0.224492</c:v>
                </c:pt>
                <c:pt idx="2847">
                  <c:v>0.23996399999999998</c:v>
                </c:pt>
                <c:pt idx="2848">
                  <c:v>0.240588</c:v>
                </c:pt>
                <c:pt idx="2849">
                  <c:v>0.248774</c:v>
                </c:pt>
                <c:pt idx="2850">
                  <c:v>0.25479499999999999</c:v>
                </c:pt>
                <c:pt idx="2851">
                  <c:v>0.25686700000000001</c:v>
                </c:pt>
                <c:pt idx="2852">
                  <c:v>0.23363699999999998</c:v>
                </c:pt>
                <c:pt idx="2853">
                  <c:v>0.21721000000000001</c:v>
                </c:pt>
                <c:pt idx="2854">
                  <c:v>0.219612</c:v>
                </c:pt>
                <c:pt idx="2855">
                  <c:v>0.22463799999999998</c:v>
                </c:pt>
                <c:pt idx="2856">
                  <c:v>0.21735499999999999</c:v>
                </c:pt>
                <c:pt idx="2857">
                  <c:v>0.220774</c:v>
                </c:pt>
                <c:pt idx="2858">
                  <c:v>0.23438399999999998</c:v>
                </c:pt>
                <c:pt idx="2859">
                  <c:v>0.23475000000000001</c:v>
                </c:pt>
                <c:pt idx="2860">
                  <c:v>0.22927699999999998</c:v>
                </c:pt>
                <c:pt idx="2861">
                  <c:v>0.23152000000000003</c:v>
                </c:pt>
                <c:pt idx="2862">
                  <c:v>0.253884</c:v>
                </c:pt>
                <c:pt idx="2863">
                  <c:v>0.26194400000000001</c:v>
                </c:pt>
                <c:pt idx="2864">
                  <c:v>0.26851199999999997</c:v>
                </c:pt>
                <c:pt idx="2865">
                  <c:v>0.27390599999999998</c:v>
                </c:pt>
                <c:pt idx="2866">
                  <c:v>0.27561199999999997</c:v>
                </c:pt>
                <c:pt idx="2867">
                  <c:v>0.29349500000000001</c:v>
                </c:pt>
                <c:pt idx="2868">
                  <c:v>0.29062199999999999</c:v>
                </c:pt>
                <c:pt idx="2869">
                  <c:v>0.29176799999999997</c:v>
                </c:pt>
                <c:pt idx="2870">
                  <c:v>0.26854099999999997</c:v>
                </c:pt>
                <c:pt idx="2871">
                  <c:v>0.24540399999999998</c:v>
                </c:pt>
                <c:pt idx="2872">
                  <c:v>0.23687599999999998</c:v>
                </c:pt>
                <c:pt idx="2873">
                  <c:v>0.27984000000000003</c:v>
                </c:pt>
                <c:pt idx="2874">
                  <c:v>0.30605199999999999</c:v>
                </c:pt>
                <c:pt idx="2875">
                  <c:v>0.31278800000000001</c:v>
                </c:pt>
                <c:pt idx="2876">
                  <c:v>0.35037399999999996</c:v>
                </c:pt>
                <c:pt idx="2877">
                  <c:v>0.366456</c:v>
                </c:pt>
                <c:pt idx="2878">
                  <c:v>0.39765600000000001</c:v>
                </c:pt>
                <c:pt idx="2879">
                  <c:v>0.391623</c:v>
                </c:pt>
                <c:pt idx="2880">
                  <c:v>0.38382099999999997</c:v>
                </c:pt>
                <c:pt idx="2881">
                  <c:v>0.48578699999999997</c:v>
                </c:pt>
                <c:pt idx="2882">
                  <c:v>0.51141399999999992</c:v>
                </c:pt>
                <c:pt idx="2883">
                  <c:v>0.51617899999999994</c:v>
                </c:pt>
                <c:pt idx="2884">
                  <c:v>0.512602</c:v>
                </c:pt>
                <c:pt idx="2885">
                  <c:v>0.50198699999999996</c:v>
                </c:pt>
                <c:pt idx="2886">
                  <c:v>0.47226499999999999</c:v>
                </c:pt>
                <c:pt idx="2887">
                  <c:v>0.45774599999999999</c:v>
                </c:pt>
                <c:pt idx="2888">
                  <c:v>0.43202399999999996</c:v>
                </c:pt>
                <c:pt idx="2889">
                  <c:v>0.41680499999999998</c:v>
                </c:pt>
                <c:pt idx="2890">
                  <c:v>0.399424</c:v>
                </c:pt>
                <c:pt idx="2891">
                  <c:v>0.38204199999999999</c:v>
                </c:pt>
                <c:pt idx="2892">
                  <c:v>0.38237699999999997</c:v>
                </c:pt>
                <c:pt idx="2893">
                  <c:v>0.33242099999999997</c:v>
                </c:pt>
                <c:pt idx="2894">
                  <c:v>0.29609599999999997</c:v>
                </c:pt>
                <c:pt idx="2895">
                  <c:v>0.28656699999999996</c:v>
                </c:pt>
                <c:pt idx="2896">
                  <c:v>0.25612399999999996</c:v>
                </c:pt>
                <c:pt idx="2897">
                  <c:v>0.23120599999999999</c:v>
                </c:pt>
                <c:pt idx="2898">
                  <c:v>0.22588699999999998</c:v>
                </c:pt>
                <c:pt idx="2899">
                  <c:v>0.217004</c:v>
                </c:pt>
                <c:pt idx="2900">
                  <c:v>0.20918399999999998</c:v>
                </c:pt>
                <c:pt idx="2901">
                  <c:v>0.198909</c:v>
                </c:pt>
                <c:pt idx="2902">
                  <c:v>0.18970599999999999</c:v>
                </c:pt>
                <c:pt idx="2903">
                  <c:v>0.17752299999999999</c:v>
                </c:pt>
                <c:pt idx="2904">
                  <c:v>0.16757900000000001</c:v>
                </c:pt>
                <c:pt idx="2905">
                  <c:v>0.152888</c:v>
                </c:pt>
                <c:pt idx="2906">
                  <c:v>0.134855</c:v>
                </c:pt>
                <c:pt idx="2907">
                  <c:v>0.132714</c:v>
                </c:pt>
                <c:pt idx="2908">
                  <c:v>0.14879100000000001</c:v>
                </c:pt>
                <c:pt idx="2909">
                  <c:v>0.14281199999999999</c:v>
                </c:pt>
                <c:pt idx="2910">
                  <c:v>0.14613000000000001</c:v>
                </c:pt>
                <c:pt idx="2911">
                  <c:v>0.13431299999999999</c:v>
                </c:pt>
                <c:pt idx="2912">
                  <c:v>0.125749</c:v>
                </c:pt>
                <c:pt idx="2913">
                  <c:v>0.11191000000000001</c:v>
                </c:pt>
                <c:pt idx="2914">
                  <c:v>0.113956</c:v>
                </c:pt>
                <c:pt idx="2915">
                  <c:v>9.3580999999999998E-2</c:v>
                </c:pt>
                <c:pt idx="2916">
                  <c:v>8.6443999999999993E-2</c:v>
                </c:pt>
                <c:pt idx="2917">
                  <c:v>8.5240999999999997E-2</c:v>
                </c:pt>
                <c:pt idx="2918">
                  <c:v>8.9992000000000003E-2</c:v>
                </c:pt>
                <c:pt idx="2919">
                  <c:v>9.5492999999999995E-2</c:v>
                </c:pt>
                <c:pt idx="2920">
                  <c:v>9.9441999999999989E-2</c:v>
                </c:pt>
                <c:pt idx="2921">
                  <c:v>9.4682000000000002E-2</c:v>
                </c:pt>
                <c:pt idx="2922">
                  <c:v>8.1240000000000007E-2</c:v>
                </c:pt>
                <c:pt idx="2923">
                  <c:v>6.5407999999999994E-2</c:v>
                </c:pt>
                <c:pt idx="2924">
                  <c:v>5.9386999999999995E-2</c:v>
                </c:pt>
                <c:pt idx="2925">
                  <c:v>5.2666999999999999E-2</c:v>
                </c:pt>
                <c:pt idx="2926">
                  <c:v>4.8159E-2</c:v>
                </c:pt>
                <c:pt idx="2927">
                  <c:v>4.2855999999999998E-2</c:v>
                </c:pt>
                <c:pt idx="2928">
                  <c:v>4.6313E-2</c:v>
                </c:pt>
                <c:pt idx="2929">
                  <c:v>5.8136E-2</c:v>
                </c:pt>
                <c:pt idx="2930">
                  <c:v>5.1607E-2</c:v>
                </c:pt>
                <c:pt idx="2931">
                  <c:v>4.8275999999999999E-2</c:v>
                </c:pt>
                <c:pt idx="2932">
                  <c:v>4.2998999999999996E-2</c:v>
                </c:pt>
                <c:pt idx="2933">
                  <c:v>4.0558999999999998E-2</c:v>
                </c:pt>
                <c:pt idx="2934">
                  <c:v>5.6897999999999997E-2</c:v>
                </c:pt>
                <c:pt idx="2935">
                  <c:v>4.9107999999999999E-2</c:v>
                </c:pt>
                <c:pt idx="2936">
                  <c:v>4.7549000000000001E-2</c:v>
                </c:pt>
                <c:pt idx="2937">
                  <c:v>4.2255999999999995E-2</c:v>
                </c:pt>
                <c:pt idx="2938">
                  <c:v>4.6346999999999999E-2</c:v>
                </c:pt>
                <c:pt idx="2939">
                  <c:v>4.095E-2</c:v>
                </c:pt>
                <c:pt idx="2940">
                  <c:v>3.4775E-2</c:v>
                </c:pt>
                <c:pt idx="2941">
                  <c:v>3.7461000000000001E-2</c:v>
                </c:pt>
                <c:pt idx="2942">
                  <c:v>3.6430000000000004E-2</c:v>
                </c:pt>
                <c:pt idx="2943">
                  <c:v>4.7576E-2</c:v>
                </c:pt>
                <c:pt idx="2944">
                  <c:v>5.4750999999999994E-2</c:v>
                </c:pt>
                <c:pt idx="2945">
                  <c:v>5.0778999999999998E-2</c:v>
                </c:pt>
                <c:pt idx="2946">
                  <c:v>4.7556000000000001E-2</c:v>
                </c:pt>
                <c:pt idx="2947">
                  <c:v>4.3550000000000005E-2</c:v>
                </c:pt>
                <c:pt idx="2948">
                  <c:v>2.9031999999999999E-2</c:v>
                </c:pt>
                <c:pt idx="2949">
                  <c:v>2.6074999999999997E-2</c:v>
                </c:pt>
                <c:pt idx="2950">
                  <c:v>2.1301E-2</c:v>
                </c:pt>
                <c:pt idx="2951">
                  <c:v>1.8397E-2</c:v>
                </c:pt>
                <c:pt idx="2952">
                  <c:v>1.4206E-2</c:v>
                </c:pt>
                <c:pt idx="2953">
                  <c:v>1.7068E-2</c:v>
                </c:pt>
                <c:pt idx="2954">
                  <c:v>2.2431E-2</c:v>
                </c:pt>
                <c:pt idx="2955">
                  <c:v>3.6420999999999995E-2</c:v>
                </c:pt>
                <c:pt idx="2956">
                  <c:v>2.8027E-2</c:v>
                </c:pt>
                <c:pt idx="2957">
                  <c:v>2.1385999999999999E-2</c:v>
                </c:pt>
                <c:pt idx="2958">
                  <c:v>1.6891E-2</c:v>
                </c:pt>
                <c:pt idx="2959">
                  <c:v>1.4235999999999999E-2</c:v>
                </c:pt>
                <c:pt idx="2960">
                  <c:v>1.1521E-2</c:v>
                </c:pt>
                <c:pt idx="2961">
                  <c:v>1.3786999999999999E-2</c:v>
                </c:pt>
                <c:pt idx="2962">
                  <c:v>1.3013E-2</c:v>
                </c:pt>
                <c:pt idx="2963">
                  <c:v>1.0248E-2</c:v>
                </c:pt>
                <c:pt idx="2964">
                  <c:v>1.2126E-2</c:v>
                </c:pt>
                <c:pt idx="2965">
                  <c:v>1.3290000000000001E-2</c:v>
                </c:pt>
                <c:pt idx="2966">
                  <c:v>1.3297999999999999E-2</c:v>
                </c:pt>
                <c:pt idx="2967">
                  <c:v>1.4012E-2</c:v>
                </c:pt>
                <c:pt idx="2968">
                  <c:v>1.2697999999999999E-2</c:v>
                </c:pt>
                <c:pt idx="2969">
                  <c:v>1.2662999999999999E-2</c:v>
                </c:pt>
                <c:pt idx="2970">
                  <c:v>1.0520000000000002E-2</c:v>
                </c:pt>
                <c:pt idx="2971">
                  <c:v>8.258999999999999E-3</c:v>
                </c:pt>
                <c:pt idx="2972">
                  <c:v>8.3229999999999988E-3</c:v>
                </c:pt>
                <c:pt idx="2973">
                  <c:v>7.7529999999999995E-3</c:v>
                </c:pt>
                <c:pt idx="2974">
                  <c:v>9.476E-3</c:v>
                </c:pt>
                <c:pt idx="2975">
                  <c:v>9.8149999999999991E-3</c:v>
                </c:pt>
                <c:pt idx="2976">
                  <c:v>9.2870000000000001E-3</c:v>
                </c:pt>
                <c:pt idx="2977">
                  <c:v>1.0187999999999999E-2</c:v>
                </c:pt>
                <c:pt idx="2978">
                  <c:v>1.3158E-2</c:v>
                </c:pt>
                <c:pt idx="2979">
                  <c:v>1.4567999999999999E-2</c:v>
                </c:pt>
                <c:pt idx="2980">
                  <c:v>1.5671999999999998E-2</c:v>
                </c:pt>
                <c:pt idx="2981">
                  <c:v>1.3448999999999999E-2</c:v>
                </c:pt>
                <c:pt idx="2982">
                  <c:v>1.8356000000000001E-2</c:v>
                </c:pt>
                <c:pt idx="2983">
                  <c:v>1.7405999999999998E-2</c:v>
                </c:pt>
                <c:pt idx="2984">
                  <c:v>1.3642E-2</c:v>
                </c:pt>
                <c:pt idx="2985">
                  <c:v>1.6064999999999999E-2</c:v>
                </c:pt>
                <c:pt idx="2986">
                  <c:v>1.2454E-2</c:v>
                </c:pt>
                <c:pt idx="2987">
                  <c:v>1.2540000000000001E-2</c:v>
                </c:pt>
                <c:pt idx="2988">
                  <c:v>1.0800000000000001E-2</c:v>
                </c:pt>
                <c:pt idx="2989">
                  <c:v>8.4749999999999999E-3</c:v>
                </c:pt>
                <c:pt idx="2990">
                  <c:v>1.0030000000000001E-2</c:v>
                </c:pt>
                <c:pt idx="2991">
                  <c:v>1.2166999999999999E-2</c:v>
                </c:pt>
                <c:pt idx="2992">
                  <c:v>9.9419999999999994E-3</c:v>
                </c:pt>
                <c:pt idx="2993">
                  <c:v>1.9300999999999999E-2</c:v>
                </c:pt>
                <c:pt idx="2994">
                  <c:v>1.7927999999999999E-2</c:v>
                </c:pt>
                <c:pt idx="2995">
                  <c:v>1.5254999999999999E-2</c:v>
                </c:pt>
                <c:pt idx="2996">
                  <c:v>1.3354999999999999E-2</c:v>
                </c:pt>
                <c:pt idx="2997">
                  <c:v>1.3160999999999999E-2</c:v>
                </c:pt>
                <c:pt idx="2998">
                  <c:v>1.2270999999999999E-2</c:v>
                </c:pt>
                <c:pt idx="2999">
                  <c:v>9.5669999999999991E-3</c:v>
                </c:pt>
                <c:pt idx="3000">
                  <c:v>1.1651999999999999E-2</c:v>
                </c:pt>
                <c:pt idx="3001">
                  <c:v>9.9489999999999995E-3</c:v>
                </c:pt>
                <c:pt idx="3002">
                  <c:v>1.0385999999999999E-2</c:v>
                </c:pt>
                <c:pt idx="3003">
                  <c:v>8.8719999999999997E-3</c:v>
                </c:pt>
                <c:pt idx="3004">
                  <c:v>1.0116E-2</c:v>
                </c:pt>
                <c:pt idx="3005">
                  <c:v>1.1122999999999999E-2</c:v>
                </c:pt>
                <c:pt idx="3006">
                  <c:v>1.0078E-2</c:v>
                </c:pt>
                <c:pt idx="3007">
                  <c:v>1.3462E-2</c:v>
                </c:pt>
                <c:pt idx="3008">
                  <c:v>1.3373999999999999E-2</c:v>
                </c:pt>
                <c:pt idx="3009">
                  <c:v>1.0922999999999999E-2</c:v>
                </c:pt>
                <c:pt idx="3010">
                  <c:v>9.4909999999999994E-3</c:v>
                </c:pt>
                <c:pt idx="3011">
                  <c:v>1.4737999999999999E-2</c:v>
                </c:pt>
                <c:pt idx="3012">
                  <c:v>1.4358999999999999E-2</c:v>
                </c:pt>
                <c:pt idx="3013">
                  <c:v>1.2728E-2</c:v>
                </c:pt>
                <c:pt idx="3014">
                  <c:v>1.2253E-2</c:v>
                </c:pt>
                <c:pt idx="3015">
                  <c:v>1.2265999999999999E-2</c:v>
                </c:pt>
                <c:pt idx="3016">
                  <c:v>9.7809999999999998E-3</c:v>
                </c:pt>
                <c:pt idx="3017">
                  <c:v>5.8459999999999996E-3</c:v>
                </c:pt>
                <c:pt idx="3018">
                  <c:v>4.8929999999999998E-3</c:v>
                </c:pt>
                <c:pt idx="3019">
                  <c:v>5.3839999999999999E-3</c:v>
                </c:pt>
                <c:pt idx="3020">
                  <c:v>7.1669999999999998E-3</c:v>
                </c:pt>
                <c:pt idx="3021">
                  <c:v>7.0169999999999998E-3</c:v>
                </c:pt>
                <c:pt idx="3022">
                  <c:v>1.2260000000000002E-2</c:v>
                </c:pt>
                <c:pt idx="3023">
                  <c:v>1.1080000000000001E-2</c:v>
                </c:pt>
                <c:pt idx="3024">
                  <c:v>1.8290999999999998E-2</c:v>
                </c:pt>
                <c:pt idx="3025">
                  <c:v>1.4008E-2</c:v>
                </c:pt>
                <c:pt idx="3026">
                  <c:v>1.0914999999999999E-2</c:v>
                </c:pt>
                <c:pt idx="3027">
                  <c:v>1.0272E-2</c:v>
                </c:pt>
                <c:pt idx="3028">
                  <c:v>9.3619999999999988E-3</c:v>
                </c:pt>
                <c:pt idx="3029">
                  <c:v>1.2709E-2</c:v>
                </c:pt>
                <c:pt idx="3030">
                  <c:v>1.4464999999999999E-2</c:v>
                </c:pt>
                <c:pt idx="3031">
                  <c:v>1.3741E-2</c:v>
                </c:pt>
                <c:pt idx="3032">
                  <c:v>1.5632E-2</c:v>
                </c:pt>
                <c:pt idx="3033">
                  <c:v>5.3301999999999995E-2</c:v>
                </c:pt>
                <c:pt idx="3034">
                  <c:v>4.9228999999999995E-2</c:v>
                </c:pt>
                <c:pt idx="3035">
                  <c:v>2.9080000000000002E-2</c:v>
                </c:pt>
                <c:pt idx="3036">
                  <c:v>2.2093999999999999E-2</c:v>
                </c:pt>
                <c:pt idx="3037">
                  <c:v>1.7582999999999998E-2</c:v>
                </c:pt>
                <c:pt idx="3038">
                  <c:v>1.3767E-2</c:v>
                </c:pt>
                <c:pt idx="3039">
                  <c:v>1.1566E-2</c:v>
                </c:pt>
                <c:pt idx="3040">
                  <c:v>1.0664E-2</c:v>
                </c:pt>
                <c:pt idx="3041">
                  <c:v>9.5379999999999996E-3</c:v>
                </c:pt>
                <c:pt idx="3042">
                  <c:v>7.7749999999999998E-3</c:v>
                </c:pt>
                <c:pt idx="3043">
                  <c:v>7.4960000000000001E-3</c:v>
                </c:pt>
                <c:pt idx="3044">
                  <c:v>9.5189999999999997E-3</c:v>
                </c:pt>
                <c:pt idx="3045">
                  <c:v>9.9819999999999996E-3</c:v>
                </c:pt>
                <c:pt idx="3046">
                  <c:v>1.0133E-2</c:v>
                </c:pt>
                <c:pt idx="3047">
                  <c:v>1.3774999999999999E-2</c:v>
                </c:pt>
                <c:pt idx="3048">
                  <c:v>1.2629E-2</c:v>
                </c:pt>
                <c:pt idx="3049">
                  <c:v>1.5841000000000001E-2</c:v>
                </c:pt>
                <c:pt idx="3050">
                  <c:v>1.5366999999999999E-2</c:v>
                </c:pt>
                <c:pt idx="3051">
                  <c:v>1.8987E-2</c:v>
                </c:pt>
                <c:pt idx="3052">
                  <c:v>2.0996000000000001E-2</c:v>
                </c:pt>
                <c:pt idx="3053">
                  <c:v>1.6295999999999998E-2</c:v>
                </c:pt>
                <c:pt idx="3054">
                  <c:v>1.4407E-2</c:v>
                </c:pt>
                <c:pt idx="3055">
                  <c:v>1.2376E-2</c:v>
                </c:pt>
                <c:pt idx="3056">
                  <c:v>1.0291999999999999E-2</c:v>
                </c:pt>
                <c:pt idx="3057">
                  <c:v>9.1739999999999999E-3</c:v>
                </c:pt>
                <c:pt idx="3058">
                  <c:v>1.1575999999999999E-2</c:v>
                </c:pt>
                <c:pt idx="3059">
                  <c:v>1.1091999999999999E-2</c:v>
                </c:pt>
                <c:pt idx="3060">
                  <c:v>9.6100000000000005E-3</c:v>
                </c:pt>
                <c:pt idx="3061">
                  <c:v>1.0251999999999999E-2</c:v>
                </c:pt>
                <c:pt idx="3062">
                  <c:v>1.2966E-2</c:v>
                </c:pt>
                <c:pt idx="3063">
                  <c:v>8.6179999999999989E-3</c:v>
                </c:pt>
                <c:pt idx="3064">
                  <c:v>7.5669999999999999E-3</c:v>
                </c:pt>
                <c:pt idx="3065">
                  <c:v>7.711E-3</c:v>
                </c:pt>
                <c:pt idx="3066">
                  <c:v>2.0532999999999999E-2</c:v>
                </c:pt>
                <c:pt idx="3067">
                  <c:v>2.3432999999999999E-2</c:v>
                </c:pt>
                <c:pt idx="3068">
                  <c:v>2.6595999999999998E-2</c:v>
                </c:pt>
                <c:pt idx="3069">
                  <c:v>2.0756E-2</c:v>
                </c:pt>
                <c:pt idx="3070">
                  <c:v>2.7601999999999998E-2</c:v>
                </c:pt>
                <c:pt idx="3071">
                  <c:v>2.9654E-2</c:v>
                </c:pt>
                <c:pt idx="3072">
                  <c:v>2.8850999999999998E-2</c:v>
                </c:pt>
                <c:pt idx="3073">
                  <c:v>2.6963999999999998E-2</c:v>
                </c:pt>
                <c:pt idx="3074">
                  <c:v>2.1797999999999998E-2</c:v>
                </c:pt>
                <c:pt idx="3075">
                  <c:v>1.5814999999999999E-2</c:v>
                </c:pt>
                <c:pt idx="3076">
                  <c:v>1.8727999999999998E-2</c:v>
                </c:pt>
                <c:pt idx="3077">
                  <c:v>1.5606999999999999E-2</c:v>
                </c:pt>
                <c:pt idx="3078">
                  <c:v>2.1675999999999997E-2</c:v>
                </c:pt>
                <c:pt idx="3079">
                  <c:v>2.6102999999999998E-2</c:v>
                </c:pt>
                <c:pt idx="3080">
                  <c:v>2.9523999999999998E-2</c:v>
                </c:pt>
                <c:pt idx="3081">
                  <c:v>4.0361999999999995E-2</c:v>
                </c:pt>
                <c:pt idx="3082">
                  <c:v>3.6821E-2</c:v>
                </c:pt>
                <c:pt idx="3083">
                  <c:v>3.7891000000000001E-2</c:v>
                </c:pt>
                <c:pt idx="3084">
                  <c:v>4.9555999999999996E-2</c:v>
                </c:pt>
                <c:pt idx="3085">
                  <c:v>4.2289E-2</c:v>
                </c:pt>
                <c:pt idx="3086">
                  <c:v>3.2327999999999996E-2</c:v>
                </c:pt>
                <c:pt idx="3087">
                  <c:v>2.8587999999999999E-2</c:v>
                </c:pt>
                <c:pt idx="3088">
                  <c:v>2.2658999999999999E-2</c:v>
                </c:pt>
                <c:pt idx="3089">
                  <c:v>1.7441999999999999E-2</c:v>
                </c:pt>
                <c:pt idx="3090">
                  <c:v>1.5458E-2</c:v>
                </c:pt>
                <c:pt idx="3091">
                  <c:v>1.4945999999999999E-2</c:v>
                </c:pt>
                <c:pt idx="3092">
                  <c:v>1.2451E-2</c:v>
                </c:pt>
                <c:pt idx="3093">
                  <c:v>9.2110000000000004E-3</c:v>
                </c:pt>
                <c:pt idx="3094">
                  <c:v>9.8029999999999992E-3</c:v>
                </c:pt>
                <c:pt idx="3095">
                  <c:v>9.6509999999999999E-3</c:v>
                </c:pt>
                <c:pt idx="3096">
                  <c:v>8.8700000000000011E-3</c:v>
                </c:pt>
                <c:pt idx="3097">
                  <c:v>3.7787999999999995E-2</c:v>
                </c:pt>
                <c:pt idx="3098">
                  <c:v>3.5980999999999999E-2</c:v>
                </c:pt>
                <c:pt idx="3099">
                  <c:v>4.3997000000000001E-2</c:v>
                </c:pt>
                <c:pt idx="3100">
                  <c:v>5.4630000000000005E-2</c:v>
                </c:pt>
                <c:pt idx="3101">
                  <c:v>5.3775999999999997E-2</c:v>
                </c:pt>
                <c:pt idx="3102">
                  <c:v>5.4426999999999996E-2</c:v>
                </c:pt>
                <c:pt idx="3103">
                  <c:v>4.7398999999999997E-2</c:v>
                </c:pt>
                <c:pt idx="3104">
                  <c:v>4.9245999999999998E-2</c:v>
                </c:pt>
                <c:pt idx="3105">
                  <c:v>6.1768999999999998E-2</c:v>
                </c:pt>
                <c:pt idx="3106">
                  <c:v>6.3322000000000003E-2</c:v>
                </c:pt>
                <c:pt idx="3107">
                  <c:v>6.3874E-2</c:v>
                </c:pt>
                <c:pt idx="3108">
                  <c:v>6.6037999999999999E-2</c:v>
                </c:pt>
                <c:pt idx="3109">
                  <c:v>5.9084999999999999E-2</c:v>
                </c:pt>
                <c:pt idx="3110">
                  <c:v>4.6345999999999998E-2</c:v>
                </c:pt>
                <c:pt idx="3111">
                  <c:v>4.2575999999999996E-2</c:v>
                </c:pt>
                <c:pt idx="3112">
                  <c:v>3.0877999999999999E-2</c:v>
                </c:pt>
                <c:pt idx="3113">
                  <c:v>2.7240999999999998E-2</c:v>
                </c:pt>
                <c:pt idx="3114">
                  <c:v>1.9436999999999999E-2</c:v>
                </c:pt>
                <c:pt idx="3115">
                  <c:v>1.6611000000000001E-2</c:v>
                </c:pt>
                <c:pt idx="3116">
                  <c:v>1.5413999999999999E-2</c:v>
                </c:pt>
                <c:pt idx="3117">
                  <c:v>1.6258999999999999E-2</c:v>
                </c:pt>
                <c:pt idx="3118">
                  <c:v>1.7592999999999998E-2</c:v>
                </c:pt>
                <c:pt idx="3119">
                  <c:v>1.8697999999999999E-2</c:v>
                </c:pt>
                <c:pt idx="3120">
                  <c:v>1.8300999999999998E-2</c:v>
                </c:pt>
                <c:pt idx="3121">
                  <c:v>2.2921999999999998E-2</c:v>
                </c:pt>
                <c:pt idx="3122">
                  <c:v>4.0882999999999996E-2</c:v>
                </c:pt>
                <c:pt idx="3123">
                  <c:v>6.5170999999999993E-2</c:v>
                </c:pt>
                <c:pt idx="3124">
                  <c:v>6.9211999999999996E-2</c:v>
                </c:pt>
                <c:pt idx="3125">
                  <c:v>6.4149999999999999E-2</c:v>
                </c:pt>
                <c:pt idx="3126">
                  <c:v>6.5873000000000001E-2</c:v>
                </c:pt>
                <c:pt idx="3127">
                  <c:v>5.4945999999999995E-2</c:v>
                </c:pt>
                <c:pt idx="3128">
                  <c:v>5.6318E-2</c:v>
                </c:pt>
                <c:pt idx="3129">
                  <c:v>4.5138999999999999E-2</c:v>
                </c:pt>
                <c:pt idx="3130">
                  <c:v>3.6910999999999999E-2</c:v>
                </c:pt>
                <c:pt idx="3131">
                  <c:v>3.0244E-2</c:v>
                </c:pt>
                <c:pt idx="3132">
                  <c:v>3.3217999999999998E-2</c:v>
                </c:pt>
                <c:pt idx="3133">
                  <c:v>3.4972999999999997E-2</c:v>
                </c:pt>
                <c:pt idx="3134">
                  <c:v>3.0835999999999999E-2</c:v>
                </c:pt>
                <c:pt idx="3135">
                  <c:v>2.7850000000000003E-2</c:v>
                </c:pt>
                <c:pt idx="3136">
                  <c:v>3.2626999999999996E-2</c:v>
                </c:pt>
                <c:pt idx="3137">
                  <c:v>2.9606999999999998E-2</c:v>
                </c:pt>
                <c:pt idx="3138">
                  <c:v>2.4983999999999999E-2</c:v>
                </c:pt>
                <c:pt idx="3139">
                  <c:v>2.8131999999999997E-2</c:v>
                </c:pt>
                <c:pt idx="3140">
                  <c:v>3.2314999999999997E-2</c:v>
                </c:pt>
                <c:pt idx="3141">
                  <c:v>2.3866999999999999E-2</c:v>
                </c:pt>
                <c:pt idx="3142">
                  <c:v>2.9869E-2</c:v>
                </c:pt>
                <c:pt idx="3143">
                  <c:v>2.7231999999999999E-2</c:v>
                </c:pt>
                <c:pt idx="3144">
                  <c:v>2.2680000000000002E-2</c:v>
                </c:pt>
                <c:pt idx="3145">
                  <c:v>2.6931999999999998E-2</c:v>
                </c:pt>
                <c:pt idx="3146">
                  <c:v>2.7552999999999998E-2</c:v>
                </c:pt>
                <c:pt idx="3147">
                  <c:v>3.2889000000000002E-2</c:v>
                </c:pt>
                <c:pt idx="3148">
                  <c:v>3.3177999999999999E-2</c:v>
                </c:pt>
                <c:pt idx="3149">
                  <c:v>3.0018999999999997E-2</c:v>
                </c:pt>
                <c:pt idx="3150">
                  <c:v>3.0220000000000004E-2</c:v>
                </c:pt>
                <c:pt idx="3151">
                  <c:v>2.6430000000000002E-2</c:v>
                </c:pt>
                <c:pt idx="3152">
                  <c:v>2.1769E-2</c:v>
                </c:pt>
                <c:pt idx="3153">
                  <c:v>1.8270000000000002E-2</c:v>
                </c:pt>
                <c:pt idx="3154">
                  <c:v>1.9244000000000001E-2</c:v>
                </c:pt>
                <c:pt idx="3155">
                  <c:v>1.9115E-2</c:v>
                </c:pt>
                <c:pt idx="3156">
                  <c:v>1.5238E-2</c:v>
                </c:pt>
                <c:pt idx="3157">
                  <c:v>9.4640000000000002E-3</c:v>
                </c:pt>
                <c:pt idx="3158">
                  <c:v>1.0881E-2</c:v>
                </c:pt>
                <c:pt idx="3159">
                  <c:v>1.0858999999999999E-2</c:v>
                </c:pt>
                <c:pt idx="3160">
                  <c:v>1.0836E-2</c:v>
                </c:pt>
                <c:pt idx="3161">
                  <c:v>1.0263999999999999E-2</c:v>
                </c:pt>
                <c:pt idx="3162">
                  <c:v>8.4530000000000004E-3</c:v>
                </c:pt>
                <c:pt idx="3163">
                  <c:v>6.9609999999999993E-3</c:v>
                </c:pt>
                <c:pt idx="3164">
                  <c:v>8.3319999999999991E-3</c:v>
                </c:pt>
                <c:pt idx="3165">
                  <c:v>7.5900000000000004E-3</c:v>
                </c:pt>
                <c:pt idx="3166">
                  <c:v>6.894E-3</c:v>
                </c:pt>
                <c:pt idx="3167">
                  <c:v>6.0390000000000001E-3</c:v>
                </c:pt>
                <c:pt idx="3168">
                  <c:v>4.7819999999999998E-3</c:v>
                </c:pt>
                <c:pt idx="3169">
                  <c:v>3.8549999999999999E-3</c:v>
                </c:pt>
                <c:pt idx="3170">
                  <c:v>5.8109999999999993E-3</c:v>
                </c:pt>
                <c:pt idx="3171">
                  <c:v>4.1110000000000001E-3</c:v>
                </c:pt>
                <c:pt idx="3172">
                  <c:v>6.4359999999999999E-3</c:v>
                </c:pt>
                <c:pt idx="3173">
                  <c:v>7.5689999999999993E-3</c:v>
                </c:pt>
                <c:pt idx="3174">
                  <c:v>8.4669999999999988E-3</c:v>
                </c:pt>
                <c:pt idx="3175">
                  <c:v>8.9709999999999998E-3</c:v>
                </c:pt>
                <c:pt idx="3176">
                  <c:v>1.2607999999999999E-2</c:v>
                </c:pt>
                <c:pt idx="3177">
                  <c:v>1.4150999999999999E-2</c:v>
                </c:pt>
                <c:pt idx="3178">
                  <c:v>1.1623999999999999E-2</c:v>
                </c:pt>
                <c:pt idx="3179">
                  <c:v>1.2905E-2</c:v>
                </c:pt>
                <c:pt idx="3180">
                  <c:v>1.8925999999999998E-2</c:v>
                </c:pt>
                <c:pt idx="3181">
                  <c:v>1.6364E-2</c:v>
                </c:pt>
                <c:pt idx="3182">
                  <c:v>1.0935E-2</c:v>
                </c:pt>
                <c:pt idx="3183">
                  <c:v>1.0900999999999999E-2</c:v>
                </c:pt>
                <c:pt idx="3184">
                  <c:v>1.0558E-2</c:v>
                </c:pt>
                <c:pt idx="3185">
                  <c:v>1.0158E-2</c:v>
                </c:pt>
                <c:pt idx="3186">
                  <c:v>8.6439999999999989E-3</c:v>
                </c:pt>
                <c:pt idx="3187">
                  <c:v>7.0989999999999994E-3</c:v>
                </c:pt>
                <c:pt idx="3188">
                  <c:v>7.5639999999999995E-3</c:v>
                </c:pt>
                <c:pt idx="3189">
                  <c:v>7.358E-3</c:v>
                </c:pt>
                <c:pt idx="3190">
                  <c:v>6.7400000000000003E-3</c:v>
                </c:pt>
                <c:pt idx="3191">
                  <c:v>7.0329999999999993E-3</c:v>
                </c:pt>
                <c:pt idx="3192">
                  <c:v>1.1866E-2</c:v>
                </c:pt>
                <c:pt idx="3193">
                  <c:v>1.1618E-2</c:v>
                </c:pt>
                <c:pt idx="3194">
                  <c:v>1.085E-2</c:v>
                </c:pt>
                <c:pt idx="3195">
                  <c:v>1.8862999999999998E-2</c:v>
                </c:pt>
                <c:pt idx="3196">
                  <c:v>2.6546999999999998E-2</c:v>
                </c:pt>
                <c:pt idx="3197">
                  <c:v>2.2283999999999998E-2</c:v>
                </c:pt>
                <c:pt idx="3198">
                  <c:v>2.5856000000000001E-2</c:v>
                </c:pt>
                <c:pt idx="3199">
                  <c:v>4.5128999999999996E-2</c:v>
                </c:pt>
                <c:pt idx="3200">
                  <c:v>4.4414999999999996E-2</c:v>
                </c:pt>
                <c:pt idx="3201">
                  <c:v>5.8963999999999996E-2</c:v>
                </c:pt>
                <c:pt idx="3202">
                  <c:v>4.2651999999999995E-2</c:v>
                </c:pt>
                <c:pt idx="3203">
                  <c:v>3.5112999999999998E-2</c:v>
                </c:pt>
                <c:pt idx="3204">
                  <c:v>2.6526999999999998E-2</c:v>
                </c:pt>
                <c:pt idx="3205">
                  <c:v>2.0220999999999999E-2</c:v>
                </c:pt>
                <c:pt idx="3206">
                  <c:v>1.5913999999999998E-2</c:v>
                </c:pt>
                <c:pt idx="3207">
                  <c:v>1.3440000000000001E-2</c:v>
                </c:pt>
                <c:pt idx="3208">
                  <c:v>1.4221999999999999E-2</c:v>
                </c:pt>
                <c:pt idx="3209">
                  <c:v>1.3248999999999999E-2</c:v>
                </c:pt>
                <c:pt idx="3210">
                  <c:v>1.302E-2</c:v>
                </c:pt>
                <c:pt idx="3211">
                  <c:v>1.3401999999999999E-2</c:v>
                </c:pt>
                <c:pt idx="3212">
                  <c:v>1.5554999999999999E-2</c:v>
                </c:pt>
                <c:pt idx="3213">
                  <c:v>1.8012E-2</c:v>
                </c:pt>
                <c:pt idx="3214">
                  <c:v>1.8978999999999999E-2</c:v>
                </c:pt>
                <c:pt idx="3215">
                  <c:v>1.5810999999999999E-2</c:v>
                </c:pt>
                <c:pt idx="3216">
                  <c:v>1.6382999999999998E-2</c:v>
                </c:pt>
                <c:pt idx="3217">
                  <c:v>2.0877E-2</c:v>
                </c:pt>
                <c:pt idx="3218">
                  <c:v>1.8807999999999998E-2</c:v>
                </c:pt>
                <c:pt idx="3219">
                  <c:v>2.0270999999999997E-2</c:v>
                </c:pt>
                <c:pt idx="3220">
                  <c:v>2.4312E-2</c:v>
                </c:pt>
                <c:pt idx="3221">
                  <c:v>2.5495E-2</c:v>
                </c:pt>
                <c:pt idx="3222">
                  <c:v>3.0244999999999998E-2</c:v>
                </c:pt>
                <c:pt idx="3223">
                  <c:v>2.5753999999999999E-2</c:v>
                </c:pt>
                <c:pt idx="3224">
                  <c:v>3.5453999999999999E-2</c:v>
                </c:pt>
                <c:pt idx="3225">
                  <c:v>2.7210000000000002E-2</c:v>
                </c:pt>
                <c:pt idx="3226">
                  <c:v>2.9755E-2</c:v>
                </c:pt>
                <c:pt idx="3227">
                  <c:v>3.2792000000000002E-2</c:v>
                </c:pt>
                <c:pt idx="3228">
                  <c:v>2.4676999999999998E-2</c:v>
                </c:pt>
                <c:pt idx="3229">
                  <c:v>2.4890000000000002E-2</c:v>
                </c:pt>
                <c:pt idx="3230">
                  <c:v>2.0663999999999998E-2</c:v>
                </c:pt>
                <c:pt idx="3231">
                  <c:v>2.9908999999999998E-2</c:v>
                </c:pt>
                <c:pt idx="3232">
                  <c:v>2.4225E-2</c:v>
                </c:pt>
                <c:pt idx="3233">
                  <c:v>2.3101999999999998E-2</c:v>
                </c:pt>
                <c:pt idx="3234">
                  <c:v>2.6370000000000001E-2</c:v>
                </c:pt>
                <c:pt idx="3235">
                  <c:v>2.2901999999999999E-2</c:v>
                </c:pt>
                <c:pt idx="3236">
                  <c:v>2.2086999999999999E-2</c:v>
                </c:pt>
                <c:pt idx="3237">
                  <c:v>1.7495E-2</c:v>
                </c:pt>
                <c:pt idx="3238">
                  <c:v>1.4496E-2</c:v>
                </c:pt>
                <c:pt idx="3239">
                  <c:v>1.6874999999999998E-2</c:v>
                </c:pt>
                <c:pt idx="3240">
                  <c:v>1.5896999999999998E-2</c:v>
                </c:pt>
                <c:pt idx="3241">
                  <c:v>1.8388999999999999E-2</c:v>
                </c:pt>
                <c:pt idx="3242">
                  <c:v>1.5148999999999999E-2</c:v>
                </c:pt>
                <c:pt idx="3243">
                  <c:v>1.4962E-2</c:v>
                </c:pt>
                <c:pt idx="3244">
                  <c:v>2.4905E-2</c:v>
                </c:pt>
                <c:pt idx="3245">
                  <c:v>3.3631999999999995E-2</c:v>
                </c:pt>
                <c:pt idx="3246">
                  <c:v>3.1229E-2</c:v>
                </c:pt>
                <c:pt idx="3247">
                  <c:v>3.3491E-2</c:v>
                </c:pt>
                <c:pt idx="3248">
                  <c:v>3.5853999999999997E-2</c:v>
                </c:pt>
                <c:pt idx="3249">
                  <c:v>4.3291999999999997E-2</c:v>
                </c:pt>
                <c:pt idx="3250">
                  <c:v>6.8723999999999993E-2</c:v>
                </c:pt>
                <c:pt idx="3251">
                  <c:v>6.4988999999999991E-2</c:v>
                </c:pt>
                <c:pt idx="3252">
                  <c:v>5.5851999999999999E-2</c:v>
                </c:pt>
                <c:pt idx="3253">
                  <c:v>5.6798999999999995E-2</c:v>
                </c:pt>
                <c:pt idx="3254">
                  <c:v>5.4725999999999997E-2</c:v>
                </c:pt>
                <c:pt idx="3255">
                  <c:v>5.5504999999999999E-2</c:v>
                </c:pt>
                <c:pt idx="3256">
                  <c:v>5.7515999999999998E-2</c:v>
                </c:pt>
                <c:pt idx="3257">
                  <c:v>5.1440000000000007E-2</c:v>
                </c:pt>
                <c:pt idx="3258">
                  <c:v>5.7250000000000002E-2</c:v>
                </c:pt>
                <c:pt idx="3259">
                  <c:v>5.0771999999999998E-2</c:v>
                </c:pt>
                <c:pt idx="3260">
                  <c:v>5.1927000000000001E-2</c:v>
                </c:pt>
                <c:pt idx="3261">
                  <c:v>9.3717999999999996E-2</c:v>
                </c:pt>
                <c:pt idx="3262">
                  <c:v>6.3047999999999993E-2</c:v>
                </c:pt>
                <c:pt idx="3263">
                  <c:v>4.8627999999999998E-2</c:v>
                </c:pt>
                <c:pt idx="3264">
                  <c:v>4.7371999999999997E-2</c:v>
                </c:pt>
                <c:pt idx="3265">
                  <c:v>3.9074999999999999E-2</c:v>
                </c:pt>
                <c:pt idx="3266">
                  <c:v>3.4174999999999997E-2</c:v>
                </c:pt>
                <c:pt idx="3267">
                  <c:v>2.6032999999999997E-2</c:v>
                </c:pt>
                <c:pt idx="3268">
                  <c:v>2.0676999999999997E-2</c:v>
                </c:pt>
                <c:pt idx="3269">
                  <c:v>1.5392999999999999E-2</c:v>
                </c:pt>
                <c:pt idx="3270">
                  <c:v>1.4823999999999999E-2</c:v>
                </c:pt>
                <c:pt idx="3271">
                  <c:v>1.2985999999999999E-2</c:v>
                </c:pt>
                <c:pt idx="3272">
                  <c:v>1.2206E-2</c:v>
                </c:pt>
                <c:pt idx="3273">
                  <c:v>1.0232999999999999E-2</c:v>
                </c:pt>
                <c:pt idx="3274">
                  <c:v>8.5700000000000012E-3</c:v>
                </c:pt>
                <c:pt idx="3275">
                  <c:v>1.2248999999999999E-2</c:v>
                </c:pt>
                <c:pt idx="3276">
                  <c:v>1.5299E-2</c:v>
                </c:pt>
                <c:pt idx="3277">
                  <c:v>1.3820000000000001E-2</c:v>
                </c:pt>
                <c:pt idx="3278">
                  <c:v>1.1600000000000001E-2</c:v>
                </c:pt>
                <c:pt idx="3279">
                  <c:v>1.4768E-2</c:v>
                </c:pt>
                <c:pt idx="3280">
                  <c:v>1.2277999999999999E-2</c:v>
                </c:pt>
                <c:pt idx="3281">
                  <c:v>1.4358999999999999E-2</c:v>
                </c:pt>
                <c:pt idx="3282">
                  <c:v>1.1980999999999999E-2</c:v>
                </c:pt>
                <c:pt idx="3283">
                  <c:v>1.0758999999999999E-2</c:v>
                </c:pt>
                <c:pt idx="3284">
                  <c:v>1.1332999999999999E-2</c:v>
                </c:pt>
                <c:pt idx="3285">
                  <c:v>1.18E-2</c:v>
                </c:pt>
                <c:pt idx="3286">
                  <c:v>1.3332E-2</c:v>
                </c:pt>
                <c:pt idx="3287">
                  <c:v>1.2277999999999999E-2</c:v>
                </c:pt>
                <c:pt idx="3288">
                  <c:v>1.1783999999999999E-2</c:v>
                </c:pt>
                <c:pt idx="3289">
                  <c:v>8.4980000000000003E-3</c:v>
                </c:pt>
                <c:pt idx="3290">
                  <c:v>7.254E-3</c:v>
                </c:pt>
                <c:pt idx="3291">
                  <c:v>8.5649999999999997E-3</c:v>
                </c:pt>
                <c:pt idx="3292">
                  <c:v>6.4669999999999997E-3</c:v>
                </c:pt>
                <c:pt idx="3293">
                  <c:v>5.7029999999999997E-3</c:v>
                </c:pt>
                <c:pt idx="3294">
                  <c:v>6.2449999999999997E-3</c:v>
                </c:pt>
                <c:pt idx="3295">
                  <c:v>1.0801999999999999E-2</c:v>
                </c:pt>
                <c:pt idx="3296">
                  <c:v>8.3059999999999991E-3</c:v>
                </c:pt>
                <c:pt idx="3297">
                  <c:v>1.357E-2</c:v>
                </c:pt>
                <c:pt idx="3298">
                  <c:v>3.9049E-2</c:v>
                </c:pt>
                <c:pt idx="3299">
                  <c:v>3.2424999999999995E-2</c:v>
                </c:pt>
                <c:pt idx="3300">
                  <c:v>2.5471999999999998E-2</c:v>
                </c:pt>
                <c:pt idx="3301">
                  <c:v>1.8332999999999999E-2</c:v>
                </c:pt>
                <c:pt idx="3302">
                  <c:v>1.8605E-2</c:v>
                </c:pt>
                <c:pt idx="3303">
                  <c:v>1.6531000000000001E-2</c:v>
                </c:pt>
                <c:pt idx="3304">
                  <c:v>1.3934E-2</c:v>
                </c:pt>
                <c:pt idx="3305">
                  <c:v>1.1724E-2</c:v>
                </c:pt>
                <c:pt idx="3306">
                  <c:v>9.2870000000000001E-3</c:v>
                </c:pt>
                <c:pt idx="3307">
                  <c:v>2.5083999999999999E-2</c:v>
                </c:pt>
                <c:pt idx="3308">
                  <c:v>1.8258E-2</c:v>
                </c:pt>
                <c:pt idx="3309">
                  <c:v>2.2796E-2</c:v>
                </c:pt>
                <c:pt idx="3310">
                  <c:v>2.2032E-2</c:v>
                </c:pt>
                <c:pt idx="3311">
                  <c:v>1.8023999999999998E-2</c:v>
                </c:pt>
                <c:pt idx="3312">
                  <c:v>1.6154999999999999E-2</c:v>
                </c:pt>
                <c:pt idx="3313">
                  <c:v>1.6024999999999998E-2</c:v>
                </c:pt>
                <c:pt idx="3314">
                  <c:v>1.7058999999999998E-2</c:v>
                </c:pt>
                <c:pt idx="3315">
                  <c:v>1.404E-2</c:v>
                </c:pt>
                <c:pt idx="3316">
                  <c:v>1.0660000000000001E-2</c:v>
                </c:pt>
                <c:pt idx="3317">
                  <c:v>8.3759999999999998E-3</c:v>
                </c:pt>
                <c:pt idx="3318">
                  <c:v>5.9349999999999993E-3</c:v>
                </c:pt>
                <c:pt idx="3319">
                  <c:v>1.1573E-2</c:v>
                </c:pt>
                <c:pt idx="3320">
                  <c:v>9.755999999999999E-3</c:v>
                </c:pt>
                <c:pt idx="3321">
                  <c:v>9.103E-3</c:v>
                </c:pt>
                <c:pt idx="3322">
                  <c:v>1.1760999999999999E-2</c:v>
                </c:pt>
                <c:pt idx="3323">
                  <c:v>1.0352999999999999E-2</c:v>
                </c:pt>
                <c:pt idx="3324">
                  <c:v>8.6619999999999996E-3</c:v>
                </c:pt>
                <c:pt idx="3325">
                  <c:v>8.5039999999999994E-3</c:v>
                </c:pt>
                <c:pt idx="3326">
                  <c:v>1.1327E-2</c:v>
                </c:pt>
                <c:pt idx="3327">
                  <c:v>1.2426999999999999E-2</c:v>
                </c:pt>
                <c:pt idx="3328">
                  <c:v>1.3547999999999999E-2</c:v>
                </c:pt>
                <c:pt idx="3329">
                  <c:v>1.0588E-2</c:v>
                </c:pt>
                <c:pt idx="3330">
                  <c:v>9.9900000000000006E-3</c:v>
                </c:pt>
                <c:pt idx="3331">
                  <c:v>1.2256E-2</c:v>
                </c:pt>
                <c:pt idx="3332">
                  <c:v>1.4254999999999999E-2</c:v>
                </c:pt>
                <c:pt idx="3333">
                  <c:v>1.3850000000000001E-2</c:v>
                </c:pt>
                <c:pt idx="3334">
                  <c:v>1.2176999999999999E-2</c:v>
                </c:pt>
                <c:pt idx="3335">
                  <c:v>1.0496E-2</c:v>
                </c:pt>
                <c:pt idx="3336">
                  <c:v>9.2829999999999996E-3</c:v>
                </c:pt>
                <c:pt idx="3337">
                  <c:v>8.6420000000000004E-3</c:v>
                </c:pt>
                <c:pt idx="3338">
                  <c:v>7.5900000000000004E-3</c:v>
                </c:pt>
                <c:pt idx="3339">
                  <c:v>1.2846999999999999E-2</c:v>
                </c:pt>
                <c:pt idx="3340">
                  <c:v>1.3809E-2</c:v>
                </c:pt>
                <c:pt idx="3341">
                  <c:v>1.6375999999999998E-2</c:v>
                </c:pt>
                <c:pt idx="3342">
                  <c:v>1.7606E-2</c:v>
                </c:pt>
                <c:pt idx="3343">
                  <c:v>1.6788999999999998E-2</c:v>
                </c:pt>
                <c:pt idx="3344">
                  <c:v>1.9421999999999998E-2</c:v>
                </c:pt>
                <c:pt idx="3345">
                  <c:v>2.0128E-2</c:v>
                </c:pt>
                <c:pt idx="3346">
                  <c:v>1.9487999999999998E-2</c:v>
                </c:pt>
                <c:pt idx="3347">
                  <c:v>1.6319E-2</c:v>
                </c:pt>
                <c:pt idx="3348">
                  <c:v>1.5045999999999999E-2</c:v>
                </c:pt>
                <c:pt idx="3349">
                  <c:v>1.2667999999999999E-2</c:v>
                </c:pt>
                <c:pt idx="3350">
                  <c:v>9.892999999999999E-3</c:v>
                </c:pt>
                <c:pt idx="3351">
                  <c:v>9.4319999999999994E-3</c:v>
                </c:pt>
                <c:pt idx="3352">
                  <c:v>1.0610999999999999E-2</c:v>
                </c:pt>
                <c:pt idx="3353">
                  <c:v>9.7939999999999989E-3</c:v>
                </c:pt>
                <c:pt idx="3354">
                  <c:v>1.0442999999999999E-2</c:v>
                </c:pt>
                <c:pt idx="3355">
                  <c:v>8.0479999999999996E-3</c:v>
                </c:pt>
                <c:pt idx="3356">
                  <c:v>8.7500000000000008E-3</c:v>
                </c:pt>
                <c:pt idx="3357">
                  <c:v>7.7249999999999992E-3</c:v>
                </c:pt>
                <c:pt idx="3358">
                  <c:v>1.0970000000000001E-2</c:v>
                </c:pt>
                <c:pt idx="3359">
                  <c:v>1.3970999999999999E-2</c:v>
                </c:pt>
                <c:pt idx="3360">
                  <c:v>1.576E-2</c:v>
                </c:pt>
                <c:pt idx="3361">
                  <c:v>1.5882E-2</c:v>
                </c:pt>
                <c:pt idx="3362">
                  <c:v>1.5802E-2</c:v>
                </c:pt>
                <c:pt idx="3363">
                  <c:v>1.3864999999999999E-2</c:v>
                </c:pt>
                <c:pt idx="3364">
                  <c:v>1.4430999999999999E-2</c:v>
                </c:pt>
                <c:pt idx="3365">
                  <c:v>1.3096999999999999E-2</c:v>
                </c:pt>
                <c:pt idx="3366">
                  <c:v>1.1112E-2</c:v>
                </c:pt>
                <c:pt idx="3367">
                  <c:v>1.0784E-2</c:v>
                </c:pt>
                <c:pt idx="3368">
                  <c:v>9.3650000000000001E-3</c:v>
                </c:pt>
                <c:pt idx="3369">
                  <c:v>7.7000000000000002E-3</c:v>
                </c:pt>
                <c:pt idx="3370">
                  <c:v>8.071E-3</c:v>
                </c:pt>
                <c:pt idx="3371">
                  <c:v>8.1619999999999991E-3</c:v>
                </c:pt>
                <c:pt idx="3372">
                  <c:v>9.2940000000000002E-3</c:v>
                </c:pt>
                <c:pt idx="3373">
                  <c:v>9.2509999999999988E-3</c:v>
                </c:pt>
                <c:pt idx="3374">
                  <c:v>7.4879999999999999E-3</c:v>
                </c:pt>
                <c:pt idx="3375">
                  <c:v>5.7279999999999996E-3</c:v>
                </c:pt>
                <c:pt idx="3376">
                  <c:v>4.8400000000000006E-3</c:v>
                </c:pt>
                <c:pt idx="3377">
                  <c:v>5.607E-3</c:v>
                </c:pt>
                <c:pt idx="3378">
                  <c:v>5.9249999999999997E-3</c:v>
                </c:pt>
                <c:pt idx="3379">
                  <c:v>6.3100000000000005E-3</c:v>
                </c:pt>
                <c:pt idx="3380">
                  <c:v>7.2379999999999996E-3</c:v>
                </c:pt>
                <c:pt idx="3381">
                  <c:v>7.1019999999999998E-3</c:v>
                </c:pt>
                <c:pt idx="3382">
                  <c:v>9.476E-3</c:v>
                </c:pt>
                <c:pt idx="3383">
                  <c:v>7.4979999999999995E-3</c:v>
                </c:pt>
                <c:pt idx="3384">
                  <c:v>5.2940000000000001E-3</c:v>
                </c:pt>
                <c:pt idx="3385">
                  <c:v>3.8889999999999997E-3</c:v>
                </c:pt>
                <c:pt idx="3386">
                  <c:v>2.7429999999999998E-3</c:v>
                </c:pt>
                <c:pt idx="3387">
                  <c:v>2.6219999999999998E-3</c:v>
                </c:pt>
                <c:pt idx="3388">
                  <c:v>4.1159999999999999E-3</c:v>
                </c:pt>
                <c:pt idx="3389">
                  <c:v>2.5539999999999998E-3</c:v>
                </c:pt>
                <c:pt idx="3390">
                  <c:v>2.245E-3</c:v>
                </c:pt>
                <c:pt idx="3391">
                  <c:v>2.6149999999999997E-3</c:v>
                </c:pt>
                <c:pt idx="3392">
                  <c:v>3.323E-3</c:v>
                </c:pt>
                <c:pt idx="3393">
                  <c:v>6.1739999999999998E-3</c:v>
                </c:pt>
                <c:pt idx="3394">
                  <c:v>6.0169999999999998E-3</c:v>
                </c:pt>
                <c:pt idx="3395">
                  <c:v>5.1649999999999995E-3</c:v>
                </c:pt>
                <c:pt idx="3396">
                  <c:v>1.0751E-2</c:v>
                </c:pt>
                <c:pt idx="3397">
                  <c:v>1.132E-2</c:v>
                </c:pt>
                <c:pt idx="3398">
                  <c:v>7.7529999999999995E-3</c:v>
                </c:pt>
                <c:pt idx="3399">
                  <c:v>6.6889999999999996E-3</c:v>
                </c:pt>
                <c:pt idx="3400">
                  <c:v>5.398E-3</c:v>
                </c:pt>
                <c:pt idx="3401">
                  <c:v>4.3449999999999999E-3</c:v>
                </c:pt>
                <c:pt idx="3402">
                  <c:v>3.5409999999999999E-3</c:v>
                </c:pt>
                <c:pt idx="3403">
                  <c:v>2.4229999999999998E-3</c:v>
                </c:pt>
                <c:pt idx="3404">
                  <c:v>1.7800000000000001E-3</c:v>
                </c:pt>
                <c:pt idx="3405">
                  <c:v>1.635E-3</c:v>
                </c:pt>
                <c:pt idx="3406">
                  <c:v>1.1440000000000001E-3</c:v>
                </c:pt>
                <c:pt idx="3407">
                  <c:v>1.727E-3</c:v>
                </c:pt>
                <c:pt idx="3408">
                  <c:v>2.9169999999999999E-3</c:v>
                </c:pt>
                <c:pt idx="3409">
                  <c:v>3.2519999999999997E-3</c:v>
                </c:pt>
                <c:pt idx="3410">
                  <c:v>3.3929999999999997E-3</c:v>
                </c:pt>
                <c:pt idx="3411">
                  <c:v>2.8809999999999999E-3</c:v>
                </c:pt>
                <c:pt idx="3412">
                  <c:v>2.9229999999999998E-3</c:v>
                </c:pt>
                <c:pt idx="3413">
                  <c:v>3.1449999999999998E-3</c:v>
                </c:pt>
                <c:pt idx="3414">
                  <c:v>2.0600000000000002E-3</c:v>
                </c:pt>
                <c:pt idx="3415">
                  <c:v>1.5379999999999999E-3</c:v>
                </c:pt>
                <c:pt idx="3416">
                  <c:v>1.359E-3</c:v>
                </c:pt>
                <c:pt idx="3417">
                  <c:v>1.395E-3</c:v>
                </c:pt>
                <c:pt idx="3418">
                  <c:v>1.3829999999999999E-3</c:v>
                </c:pt>
                <c:pt idx="3419">
                  <c:v>4.9649999999999998E-3</c:v>
                </c:pt>
                <c:pt idx="3420">
                  <c:v>3.346E-3</c:v>
                </c:pt>
                <c:pt idx="3421">
                  <c:v>2.2309999999999999E-3</c:v>
                </c:pt>
                <c:pt idx="3422">
                  <c:v>1.895E-3</c:v>
                </c:pt>
                <c:pt idx="3423">
                  <c:v>1.464E-3</c:v>
                </c:pt>
                <c:pt idx="3424">
                  <c:v>1.5923E-2</c:v>
                </c:pt>
                <c:pt idx="3425">
                  <c:v>1.8166999999999999E-2</c:v>
                </c:pt>
                <c:pt idx="3426">
                  <c:v>2.1956999999999997E-2</c:v>
                </c:pt>
                <c:pt idx="3427">
                  <c:v>1.8883E-2</c:v>
                </c:pt>
                <c:pt idx="3428">
                  <c:v>2.0631E-2</c:v>
                </c:pt>
                <c:pt idx="3429">
                  <c:v>2.7875E-2</c:v>
                </c:pt>
                <c:pt idx="3430">
                  <c:v>3.4875999999999997E-2</c:v>
                </c:pt>
                <c:pt idx="3431">
                  <c:v>3.3225999999999999E-2</c:v>
                </c:pt>
                <c:pt idx="3432">
                  <c:v>2.8031999999999998E-2</c:v>
                </c:pt>
                <c:pt idx="3433">
                  <c:v>2.6827999999999998E-2</c:v>
                </c:pt>
                <c:pt idx="3434">
                  <c:v>2.9161999999999997E-2</c:v>
                </c:pt>
                <c:pt idx="3435">
                  <c:v>2.7994999999999999E-2</c:v>
                </c:pt>
                <c:pt idx="3436">
                  <c:v>2.1492000000000001E-2</c:v>
                </c:pt>
                <c:pt idx="3437">
                  <c:v>2.0598999999999999E-2</c:v>
                </c:pt>
                <c:pt idx="3438">
                  <c:v>3.7347999999999999E-2</c:v>
                </c:pt>
                <c:pt idx="3439">
                  <c:v>3.6715999999999999E-2</c:v>
                </c:pt>
                <c:pt idx="3440">
                  <c:v>3.4623000000000001E-2</c:v>
                </c:pt>
                <c:pt idx="3441">
                  <c:v>2.6074E-2</c:v>
                </c:pt>
                <c:pt idx="3442">
                  <c:v>2.3275000000000001E-2</c:v>
                </c:pt>
                <c:pt idx="3443">
                  <c:v>1.8994E-2</c:v>
                </c:pt>
                <c:pt idx="3444">
                  <c:v>1.9604E-2</c:v>
                </c:pt>
                <c:pt idx="3445">
                  <c:v>1.4064E-2</c:v>
                </c:pt>
                <c:pt idx="3446">
                  <c:v>1.6152E-2</c:v>
                </c:pt>
                <c:pt idx="3447">
                  <c:v>1.3996999999999999E-2</c:v>
                </c:pt>
                <c:pt idx="3448">
                  <c:v>8.9820000000000004E-3</c:v>
                </c:pt>
                <c:pt idx="3449">
                  <c:v>7.2289999999999993E-3</c:v>
                </c:pt>
                <c:pt idx="3450">
                  <c:v>7.5819999999999993E-3</c:v>
                </c:pt>
                <c:pt idx="3451">
                  <c:v>6.7500000000000008E-3</c:v>
                </c:pt>
                <c:pt idx="3452">
                  <c:v>6.4700000000000009E-3</c:v>
                </c:pt>
                <c:pt idx="3453">
                  <c:v>5.5639999999999995E-3</c:v>
                </c:pt>
                <c:pt idx="3454">
                  <c:v>6.4400000000000004E-3</c:v>
                </c:pt>
                <c:pt idx="3455">
                  <c:v>8.4650000000000003E-3</c:v>
                </c:pt>
                <c:pt idx="3456">
                  <c:v>7.1409999999999998E-3</c:v>
                </c:pt>
                <c:pt idx="3457">
                  <c:v>6.9449999999999998E-3</c:v>
                </c:pt>
                <c:pt idx="3458">
                  <c:v>6.1479999999999998E-3</c:v>
                </c:pt>
                <c:pt idx="3459">
                  <c:v>6.4489999999999999E-3</c:v>
                </c:pt>
                <c:pt idx="3460">
                  <c:v>5.6089999999999994E-3</c:v>
                </c:pt>
                <c:pt idx="3461">
                  <c:v>5.6709999999999998E-3</c:v>
                </c:pt>
                <c:pt idx="3462">
                  <c:v>3.9559999999999994E-3</c:v>
                </c:pt>
                <c:pt idx="3463">
                  <c:v>5.8179999999999994E-3</c:v>
                </c:pt>
                <c:pt idx="3464">
                  <c:v>5.7459999999999994E-3</c:v>
                </c:pt>
                <c:pt idx="3465">
                  <c:v>3.8909999999999999E-3</c:v>
                </c:pt>
                <c:pt idx="3466">
                  <c:v>3.0559999999999997E-3</c:v>
                </c:pt>
                <c:pt idx="3467">
                  <c:v>2.4870000000000001E-3</c:v>
                </c:pt>
                <c:pt idx="3468">
                  <c:v>2.5200000000000001E-3</c:v>
                </c:pt>
                <c:pt idx="3469">
                  <c:v>3.7589999999999998E-3</c:v>
                </c:pt>
                <c:pt idx="3470">
                  <c:v>3.4749999999999998E-3</c:v>
                </c:pt>
                <c:pt idx="3471">
                  <c:v>3.9329999999999999E-3</c:v>
                </c:pt>
                <c:pt idx="3472">
                  <c:v>4.8439999999999993E-3</c:v>
                </c:pt>
                <c:pt idx="3473">
                  <c:v>9.11E-3</c:v>
                </c:pt>
                <c:pt idx="3474">
                  <c:v>1.5681999999999998E-2</c:v>
                </c:pt>
                <c:pt idx="3475">
                  <c:v>1.6187E-2</c:v>
                </c:pt>
                <c:pt idx="3476">
                  <c:v>1.6882999999999999E-2</c:v>
                </c:pt>
                <c:pt idx="3477">
                  <c:v>1.5044E-2</c:v>
                </c:pt>
                <c:pt idx="3478">
                  <c:v>1.1098999999999999E-2</c:v>
                </c:pt>
                <c:pt idx="3479">
                  <c:v>1.1887999999999999E-2</c:v>
                </c:pt>
                <c:pt idx="3480">
                  <c:v>1.0655999999999999E-2</c:v>
                </c:pt>
                <c:pt idx="3481">
                  <c:v>8.5679999999999992E-3</c:v>
                </c:pt>
                <c:pt idx="3482">
                  <c:v>7.2139999999999999E-3</c:v>
                </c:pt>
                <c:pt idx="3483">
                  <c:v>9.698E-3</c:v>
                </c:pt>
                <c:pt idx="3484">
                  <c:v>1.0274E-2</c:v>
                </c:pt>
                <c:pt idx="3485">
                  <c:v>6.8500000000000002E-3</c:v>
                </c:pt>
                <c:pt idx="3486">
                  <c:v>5.7619999999999998E-3</c:v>
                </c:pt>
                <c:pt idx="3487">
                  <c:v>8.6109999999999989E-3</c:v>
                </c:pt>
                <c:pt idx="3488">
                  <c:v>8.4339999999999988E-3</c:v>
                </c:pt>
                <c:pt idx="3489">
                  <c:v>6.2449999999999997E-3</c:v>
                </c:pt>
                <c:pt idx="3490">
                  <c:v>6.1059999999999994E-3</c:v>
                </c:pt>
                <c:pt idx="3491">
                  <c:v>5.4329999999999995E-3</c:v>
                </c:pt>
                <c:pt idx="3492">
                  <c:v>3.9090000000000001E-3</c:v>
                </c:pt>
                <c:pt idx="3493">
                  <c:v>3.356E-3</c:v>
                </c:pt>
                <c:pt idx="3494">
                  <c:v>4.0460000000000001E-3</c:v>
                </c:pt>
                <c:pt idx="3495">
                  <c:v>5.4659999999999995E-3</c:v>
                </c:pt>
                <c:pt idx="3496">
                  <c:v>5.9629999999999996E-3</c:v>
                </c:pt>
                <c:pt idx="3497">
                  <c:v>7.2239999999999995E-3</c:v>
                </c:pt>
                <c:pt idx="3498">
                  <c:v>6.0769999999999999E-3</c:v>
                </c:pt>
                <c:pt idx="3499">
                  <c:v>3.7679999999999996E-3</c:v>
                </c:pt>
                <c:pt idx="3500">
                  <c:v>3.705E-3</c:v>
                </c:pt>
                <c:pt idx="3501">
                  <c:v>3.774E-3</c:v>
                </c:pt>
                <c:pt idx="3502">
                  <c:v>4.4539999999999996E-3</c:v>
                </c:pt>
                <c:pt idx="3503">
                  <c:v>5.5269999999999998E-3</c:v>
                </c:pt>
                <c:pt idx="3504">
                  <c:v>6.3229999999999996E-3</c:v>
                </c:pt>
                <c:pt idx="3505">
                  <c:v>5.5759999999999994E-3</c:v>
                </c:pt>
                <c:pt idx="3506">
                  <c:v>4.6229999999999995E-3</c:v>
                </c:pt>
                <c:pt idx="3507">
                  <c:v>3.1929999999999997E-3</c:v>
                </c:pt>
                <c:pt idx="3508">
                  <c:v>3.6800000000000001E-3</c:v>
                </c:pt>
                <c:pt idx="3509">
                  <c:v>4.143E-3</c:v>
                </c:pt>
                <c:pt idx="3510">
                  <c:v>3.8600000000000001E-3</c:v>
                </c:pt>
                <c:pt idx="3511">
                  <c:v>4.2259999999999997E-3</c:v>
                </c:pt>
                <c:pt idx="3512">
                  <c:v>5.3209999999999993E-3</c:v>
                </c:pt>
                <c:pt idx="3513">
                  <c:v>3.2419999999999997E-3</c:v>
                </c:pt>
                <c:pt idx="3514">
                  <c:v>2.6389999999999999E-3</c:v>
                </c:pt>
                <c:pt idx="3515">
                  <c:v>2.264E-3</c:v>
                </c:pt>
                <c:pt idx="3516">
                  <c:v>1.6409999999999999E-3</c:v>
                </c:pt>
                <c:pt idx="3517">
                  <c:v>1.191E-3</c:v>
                </c:pt>
                <c:pt idx="3518">
                  <c:v>1.2800000000000001E-3</c:v>
                </c:pt>
                <c:pt idx="3519">
                  <c:v>1.067E-3</c:v>
                </c:pt>
                <c:pt idx="3520">
                  <c:v>1.199E-3</c:v>
                </c:pt>
                <c:pt idx="3521">
                  <c:v>9.639999999999999E-4</c:v>
                </c:pt>
                <c:pt idx="3522">
                  <c:v>1.2829999999999999E-3</c:v>
                </c:pt>
                <c:pt idx="3523">
                  <c:v>1.3679999999999999E-3</c:v>
                </c:pt>
                <c:pt idx="3524">
                  <c:v>3.2439999999999999E-3</c:v>
                </c:pt>
                <c:pt idx="3525">
                  <c:v>3.1439999999999997E-3</c:v>
                </c:pt>
                <c:pt idx="3526">
                  <c:v>4.6219999999999994E-3</c:v>
                </c:pt>
                <c:pt idx="3527">
                  <c:v>3.555E-3</c:v>
                </c:pt>
                <c:pt idx="3528">
                  <c:v>2.4610000000000001E-3</c:v>
                </c:pt>
                <c:pt idx="3529">
                  <c:v>1.784E-3</c:v>
                </c:pt>
                <c:pt idx="3530">
                  <c:v>1.7209999999999999E-3</c:v>
                </c:pt>
                <c:pt idx="3531">
                  <c:v>1.3269999999999998E-3</c:v>
                </c:pt>
                <c:pt idx="3532">
                  <c:v>1.5379999999999999E-3</c:v>
                </c:pt>
                <c:pt idx="3533">
                  <c:v>1.526E-3</c:v>
                </c:pt>
                <c:pt idx="3534">
                  <c:v>1.1669999999999999E-3</c:v>
                </c:pt>
                <c:pt idx="3535">
                  <c:v>1.5969999999999999E-3</c:v>
                </c:pt>
                <c:pt idx="3536">
                  <c:v>2.062E-3</c:v>
                </c:pt>
                <c:pt idx="3537">
                  <c:v>1.9849999999999998E-3</c:v>
                </c:pt>
                <c:pt idx="3538">
                  <c:v>1.98E-3</c:v>
                </c:pt>
                <c:pt idx="3539">
                  <c:v>2.4120000000000001E-3</c:v>
                </c:pt>
                <c:pt idx="3540">
                  <c:v>2.5820000000000001E-3</c:v>
                </c:pt>
                <c:pt idx="3541">
                  <c:v>3.8679999999999999E-3</c:v>
                </c:pt>
                <c:pt idx="3542">
                  <c:v>3.4879999999999998E-3</c:v>
                </c:pt>
                <c:pt idx="3543">
                  <c:v>2.6570000000000001E-3</c:v>
                </c:pt>
                <c:pt idx="3544">
                  <c:v>2.7409999999999999E-3</c:v>
                </c:pt>
                <c:pt idx="3545">
                  <c:v>2.4000000000000002E-3</c:v>
                </c:pt>
                <c:pt idx="3546">
                  <c:v>1.918E-3</c:v>
                </c:pt>
                <c:pt idx="3547">
                  <c:v>1.7489999999999999E-3</c:v>
                </c:pt>
                <c:pt idx="3548">
                  <c:v>2.0009999999999997E-3</c:v>
                </c:pt>
                <c:pt idx="3549">
                  <c:v>1.9889999999999999E-3</c:v>
                </c:pt>
                <c:pt idx="3550">
                  <c:v>4.1240000000000001E-3</c:v>
                </c:pt>
                <c:pt idx="3551">
                  <c:v>4.2090000000000001E-3</c:v>
                </c:pt>
                <c:pt idx="3552">
                  <c:v>3.4589999999999998E-3</c:v>
                </c:pt>
                <c:pt idx="3553">
                  <c:v>5.457E-3</c:v>
                </c:pt>
                <c:pt idx="3554">
                  <c:v>4.8279999999999998E-3</c:v>
                </c:pt>
                <c:pt idx="3555">
                  <c:v>6.234E-3</c:v>
                </c:pt>
                <c:pt idx="3556">
                  <c:v>9.7159999999999989E-3</c:v>
                </c:pt>
                <c:pt idx="3557">
                  <c:v>8.3129999999999992E-3</c:v>
                </c:pt>
                <c:pt idx="3558">
                  <c:v>7.4969999999999993E-3</c:v>
                </c:pt>
                <c:pt idx="3559">
                  <c:v>7.1300000000000009E-3</c:v>
                </c:pt>
                <c:pt idx="3560">
                  <c:v>7.4339999999999996E-3</c:v>
                </c:pt>
                <c:pt idx="3561">
                  <c:v>8.0909999999999992E-3</c:v>
                </c:pt>
                <c:pt idx="3562">
                  <c:v>6.587E-3</c:v>
                </c:pt>
                <c:pt idx="3563">
                  <c:v>5.9109999999999996E-3</c:v>
                </c:pt>
                <c:pt idx="3564">
                  <c:v>6.0559999999999998E-3</c:v>
                </c:pt>
                <c:pt idx="3565">
                  <c:v>7.4469999999999996E-3</c:v>
                </c:pt>
                <c:pt idx="3566">
                  <c:v>5.7840000000000001E-3</c:v>
                </c:pt>
                <c:pt idx="3567">
                  <c:v>5.7540000000000004E-3</c:v>
                </c:pt>
                <c:pt idx="3568">
                  <c:v>5.7800000000000004E-3</c:v>
                </c:pt>
                <c:pt idx="3569">
                  <c:v>4.6109999999999996E-3</c:v>
                </c:pt>
                <c:pt idx="3570">
                  <c:v>5.7169999999999999E-3</c:v>
                </c:pt>
                <c:pt idx="3571">
                  <c:v>7.0349999999999996E-3</c:v>
                </c:pt>
                <c:pt idx="3572">
                  <c:v>6.0069999999999993E-3</c:v>
                </c:pt>
                <c:pt idx="3573">
                  <c:v>5.6700000000000006E-3</c:v>
                </c:pt>
                <c:pt idx="3574">
                  <c:v>5.1119999999999994E-3</c:v>
                </c:pt>
                <c:pt idx="3575">
                  <c:v>5.4809999999999998E-3</c:v>
                </c:pt>
                <c:pt idx="3576">
                  <c:v>6.901E-3</c:v>
                </c:pt>
                <c:pt idx="3577">
                  <c:v>6.9609999999999993E-3</c:v>
                </c:pt>
                <c:pt idx="3578">
                  <c:v>4.764E-3</c:v>
                </c:pt>
                <c:pt idx="3579">
                  <c:v>2.7359999999999997E-3</c:v>
                </c:pt>
                <c:pt idx="3580">
                  <c:v>1.9469999999999999E-3</c:v>
                </c:pt>
                <c:pt idx="3581">
                  <c:v>2.8839999999999998E-3</c:v>
                </c:pt>
                <c:pt idx="3582">
                  <c:v>3.0989999999999998E-3</c:v>
                </c:pt>
                <c:pt idx="3583">
                  <c:v>6.744E-3</c:v>
                </c:pt>
                <c:pt idx="3584">
                  <c:v>7.3009999999999993E-3</c:v>
                </c:pt>
                <c:pt idx="3585">
                  <c:v>6.3869999999999994E-3</c:v>
                </c:pt>
                <c:pt idx="3586">
                  <c:v>8.6649999999999991E-3</c:v>
                </c:pt>
                <c:pt idx="3587">
                  <c:v>8.5839999999999996E-3</c:v>
                </c:pt>
                <c:pt idx="3588">
                  <c:v>4.3829999999999997E-3</c:v>
                </c:pt>
                <c:pt idx="3589">
                  <c:v>3.9589999999999998E-3</c:v>
                </c:pt>
                <c:pt idx="3590">
                  <c:v>3.173E-3</c:v>
                </c:pt>
                <c:pt idx="3591">
                  <c:v>3.0269999999999997E-3</c:v>
                </c:pt>
                <c:pt idx="3592">
                  <c:v>5.3609999999999994E-3</c:v>
                </c:pt>
                <c:pt idx="3593">
                  <c:v>3.8789999999999996E-3</c:v>
                </c:pt>
                <c:pt idx="3594">
                  <c:v>3.6959999999999996E-3</c:v>
                </c:pt>
                <c:pt idx="3595">
                  <c:v>3.5729999999999998E-3</c:v>
                </c:pt>
                <c:pt idx="3596">
                  <c:v>5.104E-3</c:v>
                </c:pt>
                <c:pt idx="3597">
                  <c:v>4.7600000000000003E-3</c:v>
                </c:pt>
                <c:pt idx="3598">
                  <c:v>6.2659999999999999E-3</c:v>
                </c:pt>
                <c:pt idx="3599">
                  <c:v>6.1630000000000001E-3</c:v>
                </c:pt>
                <c:pt idx="3600">
                  <c:v>5.1319999999999994E-3</c:v>
                </c:pt>
                <c:pt idx="3601">
                  <c:v>6.2259999999999998E-3</c:v>
                </c:pt>
                <c:pt idx="3602">
                  <c:v>6.2419999999999993E-3</c:v>
                </c:pt>
                <c:pt idx="3603">
                  <c:v>5.4259999999999994E-3</c:v>
                </c:pt>
                <c:pt idx="3604">
                  <c:v>5.8519999999999996E-3</c:v>
                </c:pt>
                <c:pt idx="3605">
                  <c:v>5.8500000000000002E-3</c:v>
                </c:pt>
                <c:pt idx="3606">
                  <c:v>6.5449999999999996E-3</c:v>
                </c:pt>
                <c:pt idx="3607">
                  <c:v>5.5279999999999999E-3</c:v>
                </c:pt>
                <c:pt idx="3608">
                  <c:v>9.3800000000000012E-3</c:v>
                </c:pt>
                <c:pt idx="3609">
                  <c:v>1.5172999999999999E-2</c:v>
                </c:pt>
                <c:pt idx="3610">
                  <c:v>2.7997999999999999E-2</c:v>
                </c:pt>
                <c:pt idx="3611">
                  <c:v>3.4660000000000003E-2</c:v>
                </c:pt>
                <c:pt idx="3612">
                  <c:v>3.0710000000000001E-2</c:v>
                </c:pt>
                <c:pt idx="3613">
                  <c:v>2.5231E-2</c:v>
                </c:pt>
                <c:pt idx="3614">
                  <c:v>1.9369000000000001E-2</c:v>
                </c:pt>
                <c:pt idx="3615">
                  <c:v>1.7660000000000002E-2</c:v>
                </c:pt>
                <c:pt idx="3616">
                  <c:v>1.4655E-2</c:v>
                </c:pt>
                <c:pt idx="3617">
                  <c:v>1.4237999999999999E-2</c:v>
                </c:pt>
                <c:pt idx="3618">
                  <c:v>1.3609E-2</c:v>
                </c:pt>
                <c:pt idx="3619">
                  <c:v>1.0633E-2</c:v>
                </c:pt>
                <c:pt idx="3620">
                  <c:v>9.4559999999999991E-3</c:v>
                </c:pt>
                <c:pt idx="3621">
                  <c:v>8.0330000000000002E-3</c:v>
                </c:pt>
                <c:pt idx="3622">
                  <c:v>9.4260000000000004E-3</c:v>
                </c:pt>
                <c:pt idx="3623">
                  <c:v>1.0187999999999999E-2</c:v>
                </c:pt>
                <c:pt idx="3624">
                  <c:v>9.8040000000000002E-3</c:v>
                </c:pt>
                <c:pt idx="3625">
                  <c:v>7.9469999999999992E-3</c:v>
                </c:pt>
                <c:pt idx="3626">
                  <c:v>6.3119999999999999E-3</c:v>
                </c:pt>
                <c:pt idx="3627">
                  <c:v>5.8300000000000001E-3</c:v>
                </c:pt>
                <c:pt idx="3628">
                  <c:v>4.7429999999999998E-3</c:v>
                </c:pt>
                <c:pt idx="3629">
                  <c:v>4.463E-3</c:v>
                </c:pt>
                <c:pt idx="3630">
                  <c:v>4.4450000000000002E-3</c:v>
                </c:pt>
                <c:pt idx="3631">
                  <c:v>4.1929999999999997E-3</c:v>
                </c:pt>
                <c:pt idx="3632">
                  <c:v>4.4450000000000002E-3</c:v>
                </c:pt>
                <c:pt idx="3633">
                  <c:v>8.1840000000000003E-3</c:v>
                </c:pt>
                <c:pt idx="3634">
                  <c:v>5.744E-3</c:v>
                </c:pt>
                <c:pt idx="3635">
                  <c:v>6.633E-3</c:v>
                </c:pt>
                <c:pt idx="3636">
                  <c:v>5.4679999999999998E-3</c:v>
                </c:pt>
                <c:pt idx="3637">
                  <c:v>5.731E-3</c:v>
                </c:pt>
                <c:pt idx="3638">
                  <c:v>7.0259999999999993E-3</c:v>
                </c:pt>
                <c:pt idx="3639">
                  <c:v>8.5609999999999992E-3</c:v>
                </c:pt>
                <c:pt idx="3640">
                  <c:v>8.6689999999999996E-3</c:v>
                </c:pt>
                <c:pt idx="3641">
                  <c:v>9.1190000000000004E-3</c:v>
                </c:pt>
                <c:pt idx="3642">
                  <c:v>8.0260000000000001E-3</c:v>
                </c:pt>
                <c:pt idx="3643">
                  <c:v>5.9349999999999993E-3</c:v>
                </c:pt>
                <c:pt idx="3644">
                  <c:v>5.568E-3</c:v>
                </c:pt>
                <c:pt idx="3645">
                  <c:v>8.2430000000000003E-3</c:v>
                </c:pt>
                <c:pt idx="3646">
                  <c:v>6.0039999999999998E-3</c:v>
                </c:pt>
                <c:pt idx="3647">
                  <c:v>3.875E-3</c:v>
                </c:pt>
                <c:pt idx="3648">
                  <c:v>2.9449999999999997E-3</c:v>
                </c:pt>
                <c:pt idx="3649">
                  <c:v>2.052E-3</c:v>
                </c:pt>
                <c:pt idx="3650">
                  <c:v>3.2429999999999998E-3</c:v>
                </c:pt>
                <c:pt idx="3651">
                  <c:v>5.1519999999999995E-3</c:v>
                </c:pt>
                <c:pt idx="3652">
                  <c:v>3.5750000000000001E-3</c:v>
                </c:pt>
                <c:pt idx="3653">
                  <c:v>9.1859999999999997E-3</c:v>
                </c:pt>
                <c:pt idx="3654">
                  <c:v>7.4119999999999993E-3</c:v>
                </c:pt>
                <c:pt idx="3655">
                  <c:v>6.0239999999999998E-3</c:v>
                </c:pt>
                <c:pt idx="3656">
                  <c:v>5.8049999999999994E-3</c:v>
                </c:pt>
                <c:pt idx="3657">
                  <c:v>1.3065E-2</c:v>
                </c:pt>
                <c:pt idx="3658">
                  <c:v>1.191E-2</c:v>
                </c:pt>
                <c:pt idx="3659">
                  <c:v>9.3480000000000004E-3</c:v>
                </c:pt>
                <c:pt idx="3660">
                  <c:v>7.980000000000001E-3</c:v>
                </c:pt>
                <c:pt idx="3661">
                  <c:v>7.986E-3</c:v>
                </c:pt>
                <c:pt idx="3662">
                  <c:v>7.3489999999999996E-3</c:v>
                </c:pt>
                <c:pt idx="3663">
                  <c:v>6.7629999999999999E-3</c:v>
                </c:pt>
                <c:pt idx="3664">
                  <c:v>5.849E-3</c:v>
                </c:pt>
                <c:pt idx="3665">
                  <c:v>5.1960000000000001E-3</c:v>
                </c:pt>
                <c:pt idx="3666">
                  <c:v>5.1960000000000001E-3</c:v>
                </c:pt>
                <c:pt idx="3667">
                  <c:v>5.2329999999999998E-3</c:v>
                </c:pt>
                <c:pt idx="3668">
                  <c:v>5.378E-3</c:v>
                </c:pt>
                <c:pt idx="3669">
                  <c:v>5.757E-3</c:v>
                </c:pt>
                <c:pt idx="3670">
                  <c:v>7.7469999999999995E-3</c:v>
                </c:pt>
                <c:pt idx="3671">
                  <c:v>1.2392E-2</c:v>
                </c:pt>
                <c:pt idx="3672">
                  <c:v>1.4192E-2</c:v>
                </c:pt>
                <c:pt idx="3673">
                  <c:v>1.3571E-2</c:v>
                </c:pt>
                <c:pt idx="3674">
                  <c:v>1.4249E-2</c:v>
                </c:pt>
                <c:pt idx="3675">
                  <c:v>1.0815999999999999E-2</c:v>
                </c:pt>
                <c:pt idx="3676">
                  <c:v>1.1512999999999999E-2</c:v>
                </c:pt>
                <c:pt idx="3677">
                  <c:v>4.6914999999999998E-2</c:v>
                </c:pt>
                <c:pt idx="3678">
                  <c:v>7.4506000000000003E-2</c:v>
                </c:pt>
                <c:pt idx="3679">
                  <c:v>6.9336999999999996E-2</c:v>
                </c:pt>
                <c:pt idx="3680">
                  <c:v>5.9503999999999994E-2</c:v>
                </c:pt>
                <c:pt idx="3681">
                  <c:v>5.4570000000000007E-2</c:v>
                </c:pt>
                <c:pt idx="3682">
                  <c:v>4.1023999999999998E-2</c:v>
                </c:pt>
                <c:pt idx="3683">
                  <c:v>3.8016000000000001E-2</c:v>
                </c:pt>
                <c:pt idx="3684">
                  <c:v>3.4623999999999995E-2</c:v>
                </c:pt>
                <c:pt idx="3685">
                  <c:v>2.8202999999999999E-2</c:v>
                </c:pt>
                <c:pt idx="3686">
                  <c:v>2.5830000000000002E-2</c:v>
                </c:pt>
                <c:pt idx="3687">
                  <c:v>2.6748999999999998E-2</c:v>
                </c:pt>
                <c:pt idx="3688">
                  <c:v>2.3687999999999997E-2</c:v>
                </c:pt>
                <c:pt idx="3689">
                  <c:v>1.9185000000000001E-2</c:v>
                </c:pt>
                <c:pt idx="3690">
                  <c:v>1.7662999999999998E-2</c:v>
                </c:pt>
                <c:pt idx="3691">
                  <c:v>1.7807E-2</c:v>
                </c:pt>
                <c:pt idx="3692">
                  <c:v>1.8647E-2</c:v>
                </c:pt>
                <c:pt idx="3693">
                  <c:v>1.5952000000000001E-2</c:v>
                </c:pt>
                <c:pt idx="3694">
                  <c:v>1.9401999999999999E-2</c:v>
                </c:pt>
                <c:pt idx="3695">
                  <c:v>1.6823999999999999E-2</c:v>
                </c:pt>
                <c:pt idx="3696">
                  <c:v>1.4735E-2</c:v>
                </c:pt>
                <c:pt idx="3697">
                  <c:v>1.4317999999999999E-2</c:v>
                </c:pt>
                <c:pt idx="3698">
                  <c:v>1.0791E-2</c:v>
                </c:pt>
                <c:pt idx="3699">
                  <c:v>9.722999999999999E-3</c:v>
                </c:pt>
                <c:pt idx="3700">
                  <c:v>8.5839999999999996E-3</c:v>
                </c:pt>
                <c:pt idx="3701">
                  <c:v>9.7879999999999998E-3</c:v>
                </c:pt>
                <c:pt idx="3702">
                  <c:v>7.2600000000000008E-3</c:v>
                </c:pt>
                <c:pt idx="3703">
                  <c:v>8.1919999999999996E-3</c:v>
                </c:pt>
                <c:pt idx="3704">
                  <c:v>7.0349999999999996E-3</c:v>
                </c:pt>
                <c:pt idx="3705">
                  <c:v>5.5189999999999996E-3</c:v>
                </c:pt>
                <c:pt idx="3706">
                  <c:v>5.2529999999999999E-3</c:v>
                </c:pt>
                <c:pt idx="3707">
                  <c:v>7.3039999999999997E-3</c:v>
                </c:pt>
                <c:pt idx="3708">
                  <c:v>7.2259999999999998E-3</c:v>
                </c:pt>
                <c:pt idx="3709">
                  <c:v>5.4019999999999997E-3</c:v>
                </c:pt>
                <c:pt idx="3710">
                  <c:v>4.0049999999999999E-3</c:v>
                </c:pt>
                <c:pt idx="3711">
                  <c:v>1.2012E-2</c:v>
                </c:pt>
                <c:pt idx="3712">
                  <c:v>1.0477999999999999E-2</c:v>
                </c:pt>
                <c:pt idx="3713">
                  <c:v>9.8979999999999988E-3</c:v>
                </c:pt>
                <c:pt idx="3714">
                  <c:v>1.0258E-2</c:v>
                </c:pt>
                <c:pt idx="3715">
                  <c:v>1.8387000000000001E-2</c:v>
                </c:pt>
                <c:pt idx="3716">
                  <c:v>2.0163999999999998E-2</c:v>
                </c:pt>
                <c:pt idx="3717">
                  <c:v>3.0324E-2</c:v>
                </c:pt>
                <c:pt idx="3718">
                  <c:v>6.3703999999999997E-2</c:v>
                </c:pt>
                <c:pt idx="3719">
                  <c:v>9.3188999999999994E-2</c:v>
                </c:pt>
                <c:pt idx="3720">
                  <c:v>9.9652999999999992E-2</c:v>
                </c:pt>
                <c:pt idx="3721">
                  <c:v>9.3870999999999996E-2</c:v>
                </c:pt>
                <c:pt idx="3722">
                  <c:v>9.0309E-2</c:v>
                </c:pt>
                <c:pt idx="3723">
                  <c:v>9.2721999999999999E-2</c:v>
                </c:pt>
                <c:pt idx="3724">
                  <c:v>9.1525999999999996E-2</c:v>
                </c:pt>
                <c:pt idx="3725">
                  <c:v>8.5652999999999993E-2</c:v>
                </c:pt>
                <c:pt idx="3726">
                  <c:v>7.6135999999999995E-2</c:v>
                </c:pt>
                <c:pt idx="3727">
                  <c:v>6.4000000000000001E-2</c:v>
                </c:pt>
                <c:pt idx="3728">
                  <c:v>6.4029000000000003E-2</c:v>
                </c:pt>
                <c:pt idx="3729">
                  <c:v>5.2823999999999996E-2</c:v>
                </c:pt>
                <c:pt idx="3730">
                  <c:v>4.4207999999999997E-2</c:v>
                </c:pt>
                <c:pt idx="3731">
                  <c:v>4.3554999999999996E-2</c:v>
                </c:pt>
                <c:pt idx="3732">
                  <c:v>3.8398999999999996E-2</c:v>
                </c:pt>
                <c:pt idx="3733">
                  <c:v>3.5290999999999996E-2</c:v>
                </c:pt>
                <c:pt idx="3734">
                  <c:v>3.9731999999999996E-2</c:v>
                </c:pt>
                <c:pt idx="3735">
                  <c:v>3.5230000000000004E-2</c:v>
                </c:pt>
                <c:pt idx="3736">
                  <c:v>4.3260000000000007E-2</c:v>
                </c:pt>
                <c:pt idx="3737">
                  <c:v>3.3492000000000001E-2</c:v>
                </c:pt>
                <c:pt idx="3738">
                  <c:v>2.7164999999999998E-2</c:v>
                </c:pt>
                <c:pt idx="3739">
                  <c:v>2.5735999999999998E-2</c:v>
                </c:pt>
                <c:pt idx="3740">
                  <c:v>2.5590000000000002E-2</c:v>
                </c:pt>
                <c:pt idx="3741">
                  <c:v>2.1295999999999999E-2</c:v>
                </c:pt>
                <c:pt idx="3742">
                  <c:v>3.1505999999999999E-2</c:v>
                </c:pt>
                <c:pt idx="3743">
                  <c:v>3.5976999999999995E-2</c:v>
                </c:pt>
                <c:pt idx="3744">
                  <c:v>4.7847000000000001E-2</c:v>
                </c:pt>
                <c:pt idx="3745">
                  <c:v>5.2585E-2</c:v>
                </c:pt>
                <c:pt idx="3746">
                  <c:v>4.8750000000000002E-2</c:v>
                </c:pt>
                <c:pt idx="3747">
                  <c:v>4.3393000000000001E-2</c:v>
                </c:pt>
                <c:pt idx="3748">
                  <c:v>3.8572999999999996E-2</c:v>
                </c:pt>
                <c:pt idx="3749">
                  <c:v>2.7685999999999999E-2</c:v>
                </c:pt>
                <c:pt idx="3750">
                  <c:v>2.5155E-2</c:v>
                </c:pt>
                <c:pt idx="3751">
                  <c:v>2.1967E-2</c:v>
                </c:pt>
                <c:pt idx="3752">
                  <c:v>2.3615000000000001E-2</c:v>
                </c:pt>
                <c:pt idx="3753">
                  <c:v>2.4652999999999998E-2</c:v>
                </c:pt>
                <c:pt idx="3754">
                  <c:v>2.2745999999999999E-2</c:v>
                </c:pt>
                <c:pt idx="3755">
                  <c:v>2.1060000000000002E-2</c:v>
                </c:pt>
                <c:pt idx="3756">
                  <c:v>1.9665999999999999E-2</c:v>
                </c:pt>
                <c:pt idx="3757">
                  <c:v>1.9178999999999998E-2</c:v>
                </c:pt>
                <c:pt idx="3758">
                  <c:v>1.7693E-2</c:v>
                </c:pt>
                <c:pt idx="3759">
                  <c:v>1.6882999999999999E-2</c:v>
                </c:pt>
                <c:pt idx="3760">
                  <c:v>1.5125999999999999E-2</c:v>
                </c:pt>
                <c:pt idx="3761">
                  <c:v>1.4421E-2</c:v>
                </c:pt>
                <c:pt idx="3762">
                  <c:v>1.5790000000000002E-2</c:v>
                </c:pt>
                <c:pt idx="3763">
                  <c:v>1.7292999999999999E-2</c:v>
                </c:pt>
                <c:pt idx="3764">
                  <c:v>1.7682E-2</c:v>
                </c:pt>
                <c:pt idx="3765">
                  <c:v>1.4473999999999999E-2</c:v>
                </c:pt>
                <c:pt idx="3766">
                  <c:v>1.1776999999999999E-2</c:v>
                </c:pt>
                <c:pt idx="3767">
                  <c:v>1.1193999999999999E-2</c:v>
                </c:pt>
                <c:pt idx="3768">
                  <c:v>1.1835E-2</c:v>
                </c:pt>
                <c:pt idx="3769">
                  <c:v>1.1726E-2</c:v>
                </c:pt>
                <c:pt idx="3770">
                  <c:v>1.0052E-2</c:v>
                </c:pt>
                <c:pt idx="3771">
                  <c:v>9.8309999999999995E-3</c:v>
                </c:pt>
                <c:pt idx="3772">
                  <c:v>9.9300000000000013E-3</c:v>
                </c:pt>
                <c:pt idx="3773">
                  <c:v>2.1165999999999997E-2</c:v>
                </c:pt>
                <c:pt idx="3774">
                  <c:v>3.8034999999999999E-2</c:v>
                </c:pt>
                <c:pt idx="3775">
                  <c:v>3.8515000000000001E-2</c:v>
                </c:pt>
                <c:pt idx="3776">
                  <c:v>3.773E-2</c:v>
                </c:pt>
                <c:pt idx="3777">
                  <c:v>5.4185999999999998E-2</c:v>
                </c:pt>
                <c:pt idx="3778">
                  <c:v>6.2352999999999999E-2</c:v>
                </c:pt>
                <c:pt idx="3779">
                  <c:v>6.1976999999999997E-2</c:v>
                </c:pt>
                <c:pt idx="3780">
                  <c:v>6.2356999999999996E-2</c:v>
                </c:pt>
                <c:pt idx="3781">
                  <c:v>6.9737999999999994E-2</c:v>
                </c:pt>
                <c:pt idx="3782">
                  <c:v>6.0197000000000001E-2</c:v>
                </c:pt>
                <c:pt idx="3783">
                  <c:v>4.9110000000000001E-2</c:v>
                </c:pt>
                <c:pt idx="3784">
                  <c:v>4.5051000000000001E-2</c:v>
                </c:pt>
                <c:pt idx="3785">
                  <c:v>3.7467E-2</c:v>
                </c:pt>
                <c:pt idx="3786">
                  <c:v>2.9870000000000001E-2</c:v>
                </c:pt>
                <c:pt idx="3787">
                  <c:v>2.9012E-2</c:v>
                </c:pt>
                <c:pt idx="3788">
                  <c:v>2.9855999999999997E-2</c:v>
                </c:pt>
                <c:pt idx="3789">
                  <c:v>2.8334999999999999E-2</c:v>
                </c:pt>
                <c:pt idx="3790">
                  <c:v>2.6560999999999998E-2</c:v>
                </c:pt>
                <c:pt idx="3791">
                  <c:v>2.0910999999999999E-2</c:v>
                </c:pt>
                <c:pt idx="3792">
                  <c:v>2.1704999999999999E-2</c:v>
                </c:pt>
                <c:pt idx="3793">
                  <c:v>1.9172999999999999E-2</c:v>
                </c:pt>
                <c:pt idx="3794">
                  <c:v>1.9751999999999999E-2</c:v>
                </c:pt>
                <c:pt idx="3795">
                  <c:v>2.2477999999999998E-2</c:v>
                </c:pt>
                <c:pt idx="3796">
                  <c:v>1.8856999999999999E-2</c:v>
                </c:pt>
                <c:pt idx="3797">
                  <c:v>2.0043999999999999E-2</c:v>
                </c:pt>
                <c:pt idx="3798">
                  <c:v>1.6937999999999998E-2</c:v>
                </c:pt>
                <c:pt idx="3799">
                  <c:v>1.5747000000000001E-2</c:v>
                </c:pt>
                <c:pt idx="3800">
                  <c:v>1.4607999999999999E-2</c:v>
                </c:pt>
                <c:pt idx="3801">
                  <c:v>1.2926E-2</c:v>
                </c:pt>
                <c:pt idx="3802">
                  <c:v>1.217E-2</c:v>
                </c:pt>
                <c:pt idx="3803">
                  <c:v>1.2144E-2</c:v>
                </c:pt>
                <c:pt idx="3804">
                  <c:v>1.1606E-2</c:v>
                </c:pt>
                <c:pt idx="3805">
                  <c:v>9.9759999999999988E-3</c:v>
                </c:pt>
                <c:pt idx="3806">
                  <c:v>9.2389999999999989E-3</c:v>
                </c:pt>
                <c:pt idx="3807">
                  <c:v>1.0912E-2</c:v>
                </c:pt>
                <c:pt idx="3808">
                  <c:v>1.3323E-2</c:v>
                </c:pt>
                <c:pt idx="3809">
                  <c:v>1.3708999999999999E-2</c:v>
                </c:pt>
                <c:pt idx="3810">
                  <c:v>1.0057999999999999E-2</c:v>
                </c:pt>
                <c:pt idx="3811">
                  <c:v>1.0820999999999999E-2</c:v>
                </c:pt>
                <c:pt idx="3812">
                  <c:v>1.0751999999999999E-2</c:v>
                </c:pt>
                <c:pt idx="3813">
                  <c:v>1.1106E-2</c:v>
                </c:pt>
                <c:pt idx="3814">
                  <c:v>1.1675E-2</c:v>
                </c:pt>
                <c:pt idx="3815">
                  <c:v>1.1757E-2</c:v>
                </c:pt>
                <c:pt idx="3816">
                  <c:v>1.7760000000000001E-2</c:v>
                </c:pt>
                <c:pt idx="3817">
                  <c:v>1.6191000000000001E-2</c:v>
                </c:pt>
                <c:pt idx="3818">
                  <c:v>1.5274999999999999E-2</c:v>
                </c:pt>
                <c:pt idx="3819">
                  <c:v>1.3873E-2</c:v>
                </c:pt>
                <c:pt idx="3820">
                  <c:v>1.3635999999999999E-2</c:v>
                </c:pt>
                <c:pt idx="3821">
                  <c:v>1.4870999999999999E-2</c:v>
                </c:pt>
                <c:pt idx="3822">
                  <c:v>1.2803999999999999E-2</c:v>
                </c:pt>
                <c:pt idx="3823">
                  <c:v>1.0437999999999999E-2</c:v>
                </c:pt>
                <c:pt idx="3824">
                  <c:v>1.0303999999999999E-2</c:v>
                </c:pt>
                <c:pt idx="3825">
                  <c:v>1.3431999999999999E-2</c:v>
                </c:pt>
                <c:pt idx="3826">
                  <c:v>1.7298999999999998E-2</c:v>
                </c:pt>
                <c:pt idx="3827">
                  <c:v>1.6562999999999998E-2</c:v>
                </c:pt>
                <c:pt idx="3828">
                  <c:v>1.6555999999999998E-2</c:v>
                </c:pt>
                <c:pt idx="3829">
                  <c:v>1.7502E-2</c:v>
                </c:pt>
                <c:pt idx="3830">
                  <c:v>1.6566000000000001E-2</c:v>
                </c:pt>
                <c:pt idx="3831">
                  <c:v>1.7743999999999999E-2</c:v>
                </c:pt>
                <c:pt idx="3832">
                  <c:v>3.3035999999999996E-2</c:v>
                </c:pt>
                <c:pt idx="3833">
                  <c:v>2.9874999999999999E-2</c:v>
                </c:pt>
                <c:pt idx="3834">
                  <c:v>3.2130000000000006E-2</c:v>
                </c:pt>
                <c:pt idx="3835">
                  <c:v>2.4830999999999999E-2</c:v>
                </c:pt>
                <c:pt idx="3836">
                  <c:v>2.4947E-2</c:v>
                </c:pt>
                <c:pt idx="3837">
                  <c:v>2.7531999999999997E-2</c:v>
                </c:pt>
                <c:pt idx="3838">
                  <c:v>2.6100999999999999E-2</c:v>
                </c:pt>
                <c:pt idx="3839">
                  <c:v>4.3284999999999997E-2</c:v>
                </c:pt>
                <c:pt idx="3840">
                  <c:v>3.3778999999999997E-2</c:v>
                </c:pt>
                <c:pt idx="3841">
                  <c:v>3.2711999999999998E-2</c:v>
                </c:pt>
                <c:pt idx="3842">
                  <c:v>2.6255999999999998E-2</c:v>
                </c:pt>
                <c:pt idx="3843">
                  <c:v>2.0070000000000001E-2</c:v>
                </c:pt>
                <c:pt idx="3844">
                  <c:v>1.6822999999999998E-2</c:v>
                </c:pt>
                <c:pt idx="3845">
                  <c:v>1.8546E-2</c:v>
                </c:pt>
                <c:pt idx="3846">
                  <c:v>1.7949E-2</c:v>
                </c:pt>
                <c:pt idx="3847">
                  <c:v>1.6611999999999998E-2</c:v>
                </c:pt>
                <c:pt idx="3848">
                  <c:v>2.1260999999999999E-2</c:v>
                </c:pt>
                <c:pt idx="3849">
                  <c:v>2.3872999999999998E-2</c:v>
                </c:pt>
                <c:pt idx="3850">
                  <c:v>2.1901999999999998E-2</c:v>
                </c:pt>
                <c:pt idx="3851">
                  <c:v>2.0460000000000002E-2</c:v>
                </c:pt>
                <c:pt idx="3852">
                  <c:v>2.0621E-2</c:v>
                </c:pt>
                <c:pt idx="3853">
                  <c:v>1.6930000000000001E-2</c:v>
                </c:pt>
                <c:pt idx="3854">
                  <c:v>1.3396E-2</c:v>
                </c:pt>
                <c:pt idx="3855">
                  <c:v>9.5160000000000002E-3</c:v>
                </c:pt>
                <c:pt idx="3856">
                  <c:v>9.3619999999999988E-3</c:v>
                </c:pt>
                <c:pt idx="3857">
                  <c:v>1.0110000000000001E-2</c:v>
                </c:pt>
                <c:pt idx="3858">
                  <c:v>1.0027999999999999E-2</c:v>
                </c:pt>
                <c:pt idx="3859">
                  <c:v>8.4530000000000004E-3</c:v>
                </c:pt>
                <c:pt idx="3860">
                  <c:v>7.8659999999999997E-3</c:v>
                </c:pt>
                <c:pt idx="3861">
                  <c:v>5.9419999999999994E-3</c:v>
                </c:pt>
                <c:pt idx="3862">
                  <c:v>6.6029999999999995E-3</c:v>
                </c:pt>
                <c:pt idx="3863">
                  <c:v>7.3009999999999993E-3</c:v>
                </c:pt>
                <c:pt idx="3864">
                  <c:v>7.8189999999999996E-3</c:v>
                </c:pt>
                <c:pt idx="3865">
                  <c:v>7.3839999999999999E-3</c:v>
                </c:pt>
                <c:pt idx="3866">
                  <c:v>7.2629999999999995E-3</c:v>
                </c:pt>
                <c:pt idx="3867">
                  <c:v>1.4796E-2</c:v>
                </c:pt>
                <c:pt idx="3868">
                  <c:v>1.0565E-2</c:v>
                </c:pt>
                <c:pt idx="3869">
                  <c:v>1.132E-2</c:v>
                </c:pt>
                <c:pt idx="3870">
                  <c:v>1.1892E-2</c:v>
                </c:pt>
                <c:pt idx="3871">
                  <c:v>1.0154999999999999E-2</c:v>
                </c:pt>
                <c:pt idx="3872">
                  <c:v>1.0530000000000001E-2</c:v>
                </c:pt>
                <c:pt idx="3873">
                  <c:v>7.7739999999999997E-3</c:v>
                </c:pt>
                <c:pt idx="3874">
                  <c:v>6.254E-3</c:v>
                </c:pt>
                <c:pt idx="3875">
                  <c:v>6.3900000000000007E-3</c:v>
                </c:pt>
                <c:pt idx="3876">
                  <c:v>5.3730000000000002E-3</c:v>
                </c:pt>
                <c:pt idx="3877">
                  <c:v>3.2789999999999998E-3</c:v>
                </c:pt>
                <c:pt idx="3878">
                  <c:v>2.604E-3</c:v>
                </c:pt>
                <c:pt idx="3879">
                  <c:v>2.9159999999999998E-3</c:v>
                </c:pt>
                <c:pt idx="3880">
                  <c:v>3.2929999999999999E-3</c:v>
                </c:pt>
                <c:pt idx="3881">
                  <c:v>3.3469999999999997E-3</c:v>
                </c:pt>
                <c:pt idx="3882">
                  <c:v>3.539E-3</c:v>
                </c:pt>
                <c:pt idx="3883">
                  <c:v>4.4780000000000002E-3</c:v>
                </c:pt>
                <c:pt idx="3884">
                  <c:v>2.3125E-2</c:v>
                </c:pt>
                <c:pt idx="3885">
                  <c:v>3.7925E-2</c:v>
                </c:pt>
                <c:pt idx="3886">
                  <c:v>3.6022999999999999E-2</c:v>
                </c:pt>
                <c:pt idx="3887">
                  <c:v>3.3651E-2</c:v>
                </c:pt>
                <c:pt idx="3888">
                  <c:v>2.9994999999999997E-2</c:v>
                </c:pt>
                <c:pt idx="3889">
                  <c:v>2.4170999999999998E-2</c:v>
                </c:pt>
                <c:pt idx="3890">
                  <c:v>2.1596999999999998E-2</c:v>
                </c:pt>
                <c:pt idx="3891">
                  <c:v>2.1510999999999999E-2</c:v>
                </c:pt>
                <c:pt idx="3892">
                  <c:v>2.5079000000000001E-2</c:v>
                </c:pt>
                <c:pt idx="3893">
                  <c:v>1.8814999999999998E-2</c:v>
                </c:pt>
                <c:pt idx="3894">
                  <c:v>1.7500999999999999E-2</c:v>
                </c:pt>
                <c:pt idx="3895">
                  <c:v>2.1715999999999999E-2</c:v>
                </c:pt>
                <c:pt idx="3896">
                  <c:v>2.9495999999999998E-2</c:v>
                </c:pt>
                <c:pt idx="3897">
                  <c:v>2.7963999999999999E-2</c:v>
                </c:pt>
                <c:pt idx="3898">
                  <c:v>2.5052999999999999E-2</c:v>
                </c:pt>
                <c:pt idx="3899">
                  <c:v>2.1798999999999999E-2</c:v>
                </c:pt>
                <c:pt idx="3900">
                  <c:v>1.8355E-2</c:v>
                </c:pt>
                <c:pt idx="3901">
                  <c:v>1.4080000000000001E-2</c:v>
                </c:pt>
                <c:pt idx="3902">
                  <c:v>1.0931999999999999E-2</c:v>
                </c:pt>
                <c:pt idx="3903">
                  <c:v>9.6329999999999992E-3</c:v>
                </c:pt>
                <c:pt idx="3904">
                  <c:v>7.522E-3</c:v>
                </c:pt>
                <c:pt idx="3905">
                  <c:v>5.5729999999999998E-3</c:v>
                </c:pt>
                <c:pt idx="3906">
                  <c:v>4.7989999999999994E-3</c:v>
                </c:pt>
                <c:pt idx="3907">
                  <c:v>3.777E-3</c:v>
                </c:pt>
                <c:pt idx="3908">
                  <c:v>3.1149999999999997E-3</c:v>
                </c:pt>
                <c:pt idx="3909">
                  <c:v>2.6310000000000001E-3</c:v>
                </c:pt>
                <c:pt idx="3910">
                  <c:v>2.4579999999999997E-3</c:v>
                </c:pt>
                <c:pt idx="3911">
                  <c:v>3.1279999999999997E-3</c:v>
                </c:pt>
                <c:pt idx="3912">
                  <c:v>3.4269999999999999E-3</c:v>
                </c:pt>
                <c:pt idx="3913">
                  <c:v>3.8419999999999999E-3</c:v>
                </c:pt>
                <c:pt idx="3914">
                  <c:v>4.6879999999999995E-3</c:v>
                </c:pt>
                <c:pt idx="3915">
                  <c:v>3.875E-3</c:v>
                </c:pt>
                <c:pt idx="3916">
                  <c:v>3.545E-3</c:v>
                </c:pt>
                <c:pt idx="3917">
                  <c:v>3.137E-3</c:v>
                </c:pt>
                <c:pt idx="3918">
                  <c:v>4.5639999999999995E-3</c:v>
                </c:pt>
                <c:pt idx="3919">
                  <c:v>6.7580000000000001E-3</c:v>
                </c:pt>
                <c:pt idx="3920">
                  <c:v>5.3769999999999998E-3</c:v>
                </c:pt>
                <c:pt idx="3921">
                  <c:v>5.359E-3</c:v>
                </c:pt>
                <c:pt idx="3922">
                  <c:v>8.9979999999999991E-3</c:v>
                </c:pt>
                <c:pt idx="3923">
                  <c:v>8.1079999999999989E-3</c:v>
                </c:pt>
                <c:pt idx="3924">
                  <c:v>5.8800000000000007E-3</c:v>
                </c:pt>
                <c:pt idx="3925">
                  <c:v>4.7749999999999997E-3</c:v>
                </c:pt>
                <c:pt idx="3926">
                  <c:v>4.4749999999999998E-3</c:v>
                </c:pt>
                <c:pt idx="3927">
                  <c:v>4.4910000000000002E-3</c:v>
                </c:pt>
                <c:pt idx="3928">
                  <c:v>3.457E-3</c:v>
                </c:pt>
                <c:pt idx="3929">
                  <c:v>3.4200000000000003E-3</c:v>
                </c:pt>
                <c:pt idx="3930">
                  <c:v>3.0639999999999999E-3</c:v>
                </c:pt>
                <c:pt idx="3931">
                  <c:v>3.094E-3</c:v>
                </c:pt>
                <c:pt idx="3932">
                  <c:v>5.5969999999999995E-3</c:v>
                </c:pt>
                <c:pt idx="3933">
                  <c:v>5.9329999999999999E-3</c:v>
                </c:pt>
                <c:pt idx="3934">
                  <c:v>5.0369999999999998E-3</c:v>
                </c:pt>
                <c:pt idx="3935">
                  <c:v>3.722E-3</c:v>
                </c:pt>
                <c:pt idx="3936">
                  <c:v>2.7569999999999999E-3</c:v>
                </c:pt>
                <c:pt idx="3937">
                  <c:v>8.0850000000000002E-3</c:v>
                </c:pt>
                <c:pt idx="3938">
                  <c:v>6.4719999999999995E-3</c:v>
                </c:pt>
                <c:pt idx="3939">
                  <c:v>4.7539999999999995E-3</c:v>
                </c:pt>
                <c:pt idx="3940">
                  <c:v>3.8059999999999999E-3</c:v>
                </c:pt>
                <c:pt idx="3941">
                  <c:v>3.4159999999999998E-3</c:v>
                </c:pt>
                <c:pt idx="3942">
                  <c:v>3.4349999999999997E-3</c:v>
                </c:pt>
                <c:pt idx="3943">
                  <c:v>3.3629999999999997E-3</c:v>
                </c:pt>
                <c:pt idx="3944">
                  <c:v>3.421E-3</c:v>
                </c:pt>
                <c:pt idx="3945">
                  <c:v>3.6000000000000003E-3</c:v>
                </c:pt>
                <c:pt idx="3946">
                  <c:v>5.9800000000000001E-3</c:v>
                </c:pt>
                <c:pt idx="3947">
                  <c:v>5.7289999999999997E-3</c:v>
                </c:pt>
                <c:pt idx="3948">
                  <c:v>7.3509999999999999E-3</c:v>
                </c:pt>
                <c:pt idx="3949">
                  <c:v>5.7809999999999997E-3</c:v>
                </c:pt>
                <c:pt idx="3950">
                  <c:v>6.143E-3</c:v>
                </c:pt>
                <c:pt idx="3951">
                  <c:v>5.9870000000000001E-3</c:v>
                </c:pt>
                <c:pt idx="3952">
                  <c:v>7.6660000000000001E-3</c:v>
                </c:pt>
                <c:pt idx="3953">
                  <c:v>1.3280999999999999E-2</c:v>
                </c:pt>
                <c:pt idx="3954">
                  <c:v>1.1117999999999999E-2</c:v>
                </c:pt>
                <c:pt idx="3955">
                  <c:v>1.1146999999999999E-2</c:v>
                </c:pt>
                <c:pt idx="3956">
                  <c:v>1.4215999999999999E-2</c:v>
                </c:pt>
                <c:pt idx="3957">
                  <c:v>1.8717999999999999E-2</c:v>
                </c:pt>
                <c:pt idx="3958">
                  <c:v>2.0763999999999998E-2</c:v>
                </c:pt>
                <c:pt idx="3959">
                  <c:v>2.4617999999999998E-2</c:v>
                </c:pt>
                <c:pt idx="3960">
                  <c:v>2.4274E-2</c:v>
                </c:pt>
                <c:pt idx="3961">
                  <c:v>2.4486999999999998E-2</c:v>
                </c:pt>
                <c:pt idx="3962">
                  <c:v>2.4423E-2</c:v>
                </c:pt>
                <c:pt idx="3963">
                  <c:v>2.0710000000000003E-2</c:v>
                </c:pt>
                <c:pt idx="3964">
                  <c:v>1.8418E-2</c:v>
                </c:pt>
                <c:pt idx="3965">
                  <c:v>1.6368999999999998E-2</c:v>
                </c:pt>
                <c:pt idx="3966">
                  <c:v>1.3712E-2</c:v>
                </c:pt>
                <c:pt idx="3967">
                  <c:v>1.3153E-2</c:v>
                </c:pt>
                <c:pt idx="3968">
                  <c:v>1.2135999999999999E-2</c:v>
                </c:pt>
                <c:pt idx="3969">
                  <c:v>1.0541E-2</c:v>
                </c:pt>
                <c:pt idx="3970">
                  <c:v>9.3539999999999995E-3</c:v>
                </c:pt>
                <c:pt idx="3971">
                  <c:v>8.4849999999999995E-3</c:v>
                </c:pt>
                <c:pt idx="3972">
                  <c:v>5.4779999999999994E-3</c:v>
                </c:pt>
                <c:pt idx="3973">
                  <c:v>4.6480000000000002E-3</c:v>
                </c:pt>
                <c:pt idx="3974">
                  <c:v>5.522E-3</c:v>
                </c:pt>
                <c:pt idx="3975">
                  <c:v>5.5909999999999996E-3</c:v>
                </c:pt>
                <c:pt idx="3976">
                  <c:v>8.3669999999999994E-3</c:v>
                </c:pt>
                <c:pt idx="3977">
                  <c:v>7.5319999999999996E-3</c:v>
                </c:pt>
                <c:pt idx="3978">
                  <c:v>6.5629999999999994E-3</c:v>
                </c:pt>
                <c:pt idx="3979">
                  <c:v>7.3509999999999999E-3</c:v>
                </c:pt>
                <c:pt idx="3980">
                  <c:v>6.7069999999999994E-3</c:v>
                </c:pt>
                <c:pt idx="3981">
                  <c:v>6.3729999999999993E-3</c:v>
                </c:pt>
                <c:pt idx="3982">
                  <c:v>8.6789999999999992E-3</c:v>
                </c:pt>
                <c:pt idx="3983">
                  <c:v>1.0629E-2</c:v>
                </c:pt>
                <c:pt idx="3984">
                  <c:v>9.5879999999999993E-3</c:v>
                </c:pt>
                <c:pt idx="3985">
                  <c:v>1.0031E-2</c:v>
                </c:pt>
                <c:pt idx="3986">
                  <c:v>1.1165999999999999E-2</c:v>
                </c:pt>
                <c:pt idx="3987">
                  <c:v>1.2985E-2</c:v>
                </c:pt>
                <c:pt idx="3988">
                  <c:v>1.0636999999999999E-2</c:v>
                </c:pt>
                <c:pt idx="3989">
                  <c:v>1.1377999999999999E-2</c:v>
                </c:pt>
                <c:pt idx="3990">
                  <c:v>1.0086999999999999E-2</c:v>
                </c:pt>
                <c:pt idx="3991">
                  <c:v>9.6849999999999992E-3</c:v>
                </c:pt>
                <c:pt idx="3992">
                  <c:v>1.0303E-2</c:v>
                </c:pt>
                <c:pt idx="3993">
                  <c:v>9.5940000000000001E-3</c:v>
                </c:pt>
                <c:pt idx="3994">
                  <c:v>9.3139999999999994E-3</c:v>
                </c:pt>
                <c:pt idx="3995">
                  <c:v>1.0338999999999999E-2</c:v>
                </c:pt>
                <c:pt idx="3996">
                  <c:v>9.8510000000000004E-3</c:v>
                </c:pt>
                <c:pt idx="3997">
                  <c:v>1.0005E-2</c:v>
                </c:pt>
                <c:pt idx="3998">
                  <c:v>9.3919999999999993E-3</c:v>
                </c:pt>
                <c:pt idx="3999">
                  <c:v>9.1339999999999998E-3</c:v>
                </c:pt>
                <c:pt idx="4000">
                  <c:v>6.9809999999999994E-3</c:v>
                </c:pt>
                <c:pt idx="4001">
                  <c:v>4.3039999999999997E-3</c:v>
                </c:pt>
                <c:pt idx="4002">
                  <c:v>7.7419999999999998E-3</c:v>
                </c:pt>
                <c:pt idx="4003">
                  <c:v>7.814999999999999E-3</c:v>
                </c:pt>
                <c:pt idx="4004">
                  <c:v>6.6239999999999997E-3</c:v>
                </c:pt>
                <c:pt idx="4005">
                  <c:v>6.9679999999999994E-3</c:v>
                </c:pt>
                <c:pt idx="4006">
                  <c:v>1.1354E-2</c:v>
                </c:pt>
                <c:pt idx="4007">
                  <c:v>1.3814999999999999E-2</c:v>
                </c:pt>
                <c:pt idx="4008">
                  <c:v>1.3587E-2</c:v>
                </c:pt>
                <c:pt idx="4009">
                  <c:v>1.2612E-2</c:v>
                </c:pt>
                <c:pt idx="4010">
                  <c:v>8.8190000000000004E-3</c:v>
                </c:pt>
                <c:pt idx="4011">
                  <c:v>3.8989999999999997E-3</c:v>
                </c:pt>
                <c:pt idx="4012">
                  <c:v>3.5329999999999997E-3</c:v>
                </c:pt>
                <c:pt idx="4013">
                  <c:v>5.032E-3</c:v>
                </c:pt>
                <c:pt idx="4014">
                  <c:v>4.4669999999999996E-3</c:v>
                </c:pt>
                <c:pt idx="4015">
                  <c:v>3.7229999999999997E-3</c:v>
                </c:pt>
                <c:pt idx="4016">
                  <c:v>9.5420000000000001E-3</c:v>
                </c:pt>
                <c:pt idx="4017">
                  <c:v>7.5829999999999995E-3</c:v>
                </c:pt>
                <c:pt idx="4018">
                  <c:v>7.4800000000000005E-3</c:v>
                </c:pt>
                <c:pt idx="4019">
                  <c:v>8.0300000000000007E-3</c:v>
                </c:pt>
                <c:pt idx="4020">
                  <c:v>5.2109999999999995E-3</c:v>
                </c:pt>
                <c:pt idx="4021">
                  <c:v>7.0559999999999998E-3</c:v>
                </c:pt>
                <c:pt idx="4022">
                  <c:v>8.1300000000000001E-3</c:v>
                </c:pt>
                <c:pt idx="4023">
                  <c:v>8.3300000000000006E-3</c:v>
                </c:pt>
                <c:pt idx="4024">
                  <c:v>6.4329999999999995E-3</c:v>
                </c:pt>
                <c:pt idx="4025">
                  <c:v>6.4809999999999998E-3</c:v>
                </c:pt>
                <c:pt idx="4026">
                  <c:v>7.2379999999999996E-3</c:v>
                </c:pt>
                <c:pt idx="4027">
                  <c:v>1.5162E-2</c:v>
                </c:pt>
                <c:pt idx="4028">
                  <c:v>1.6895999999999998E-2</c:v>
                </c:pt>
                <c:pt idx="4029">
                  <c:v>2.1295999999999999E-2</c:v>
                </c:pt>
                <c:pt idx="4030">
                  <c:v>2.2345999999999998E-2</c:v>
                </c:pt>
                <c:pt idx="4031">
                  <c:v>2.2386E-2</c:v>
                </c:pt>
                <c:pt idx="4032">
                  <c:v>1.8508E-2</c:v>
                </c:pt>
                <c:pt idx="4033">
                  <c:v>1.5987999999999999E-2</c:v>
                </c:pt>
                <c:pt idx="4034">
                  <c:v>1.3573999999999999E-2</c:v>
                </c:pt>
                <c:pt idx="4035">
                  <c:v>1.1155999999999999E-2</c:v>
                </c:pt>
                <c:pt idx="4036">
                  <c:v>9.8319999999999987E-3</c:v>
                </c:pt>
                <c:pt idx="4037">
                  <c:v>8.095999999999999E-3</c:v>
                </c:pt>
                <c:pt idx="4038">
                  <c:v>6.6639999999999998E-3</c:v>
                </c:pt>
                <c:pt idx="4039">
                  <c:v>6.4549999999999998E-3</c:v>
                </c:pt>
                <c:pt idx="4040">
                  <c:v>6.659E-3</c:v>
                </c:pt>
                <c:pt idx="4041">
                  <c:v>8.5109999999999995E-3</c:v>
                </c:pt>
                <c:pt idx="4042">
                  <c:v>8.8919999999999989E-3</c:v>
                </c:pt>
                <c:pt idx="4043">
                  <c:v>9.8440000000000003E-3</c:v>
                </c:pt>
                <c:pt idx="4044">
                  <c:v>1.0182E-2</c:v>
                </c:pt>
                <c:pt idx="4045">
                  <c:v>1.2175E-2</c:v>
                </c:pt>
                <c:pt idx="4046">
                  <c:v>1.7505E-2</c:v>
                </c:pt>
                <c:pt idx="4047">
                  <c:v>3.3538999999999999E-2</c:v>
                </c:pt>
                <c:pt idx="4048">
                  <c:v>3.1862000000000001E-2</c:v>
                </c:pt>
                <c:pt idx="4049">
                  <c:v>2.3972999999999998E-2</c:v>
                </c:pt>
                <c:pt idx="4050">
                  <c:v>2.1859E-2</c:v>
                </c:pt>
                <c:pt idx="4051">
                  <c:v>1.8425999999999998E-2</c:v>
                </c:pt>
                <c:pt idx="4052">
                  <c:v>1.5286999999999999E-2</c:v>
                </c:pt>
                <c:pt idx="4053">
                  <c:v>1.2917999999999999E-2</c:v>
                </c:pt>
                <c:pt idx="4054">
                  <c:v>1.3642999999999999E-2</c:v>
                </c:pt>
                <c:pt idx="4055">
                  <c:v>2.1950999999999998E-2</c:v>
                </c:pt>
                <c:pt idx="4056">
                  <c:v>2.0927999999999999E-2</c:v>
                </c:pt>
                <c:pt idx="4057">
                  <c:v>1.7084999999999999E-2</c:v>
                </c:pt>
                <c:pt idx="4058">
                  <c:v>1.4667999999999999E-2</c:v>
                </c:pt>
                <c:pt idx="4059">
                  <c:v>1.3753999999999999E-2</c:v>
                </c:pt>
                <c:pt idx="4060">
                  <c:v>1.1028E-2</c:v>
                </c:pt>
                <c:pt idx="4061">
                  <c:v>1.1377999999999999E-2</c:v>
                </c:pt>
                <c:pt idx="4062">
                  <c:v>1.1736E-2</c:v>
                </c:pt>
                <c:pt idx="4063">
                  <c:v>1.0666E-2</c:v>
                </c:pt>
                <c:pt idx="4064">
                  <c:v>1.15E-2</c:v>
                </c:pt>
                <c:pt idx="4065">
                  <c:v>1.0671E-2</c:v>
                </c:pt>
                <c:pt idx="4066">
                  <c:v>8.1639999999999994E-3</c:v>
                </c:pt>
                <c:pt idx="4067">
                  <c:v>6.2909999999999997E-3</c:v>
                </c:pt>
                <c:pt idx="4068">
                  <c:v>6.143E-3</c:v>
                </c:pt>
                <c:pt idx="4069">
                  <c:v>5.9059999999999998E-3</c:v>
                </c:pt>
                <c:pt idx="4070">
                  <c:v>5.5659999999999998E-3</c:v>
                </c:pt>
                <c:pt idx="4071">
                  <c:v>6.2069999999999998E-3</c:v>
                </c:pt>
                <c:pt idx="4072">
                  <c:v>5.8309999999999994E-3</c:v>
                </c:pt>
                <c:pt idx="4073">
                  <c:v>5.8779999999999995E-3</c:v>
                </c:pt>
                <c:pt idx="4074">
                  <c:v>4.8439999999999993E-3</c:v>
                </c:pt>
                <c:pt idx="4075">
                  <c:v>3.4479999999999997E-3</c:v>
                </c:pt>
                <c:pt idx="4076">
                  <c:v>2.4169999999999999E-3</c:v>
                </c:pt>
                <c:pt idx="4077">
                  <c:v>2.333E-3</c:v>
                </c:pt>
                <c:pt idx="4078">
                  <c:v>2.6219999999999998E-3</c:v>
                </c:pt>
                <c:pt idx="4079">
                  <c:v>2.2329999999999997E-3</c:v>
                </c:pt>
                <c:pt idx="4080">
                  <c:v>3.284E-3</c:v>
                </c:pt>
                <c:pt idx="4081">
                  <c:v>6.3839999999999999E-3</c:v>
                </c:pt>
                <c:pt idx="4082">
                  <c:v>1.3177999999999999E-2</c:v>
                </c:pt>
                <c:pt idx="4083">
                  <c:v>1.5153E-2</c:v>
                </c:pt>
                <c:pt idx="4084">
                  <c:v>9.6689999999999988E-3</c:v>
                </c:pt>
                <c:pt idx="4085">
                  <c:v>8.7679999999999998E-3</c:v>
                </c:pt>
                <c:pt idx="4086">
                  <c:v>7.2529999999999999E-3</c:v>
                </c:pt>
                <c:pt idx="4087">
                  <c:v>6.6549999999999995E-3</c:v>
                </c:pt>
                <c:pt idx="4088">
                  <c:v>6.0409999999999995E-3</c:v>
                </c:pt>
                <c:pt idx="4089">
                  <c:v>7.2419999999999993E-3</c:v>
                </c:pt>
                <c:pt idx="4090">
                  <c:v>5.267E-3</c:v>
                </c:pt>
                <c:pt idx="4091">
                  <c:v>5.6200000000000009E-3</c:v>
                </c:pt>
                <c:pt idx="4092">
                  <c:v>5.156E-3</c:v>
                </c:pt>
                <c:pt idx="4093">
                  <c:v>5.7879999999999997E-3</c:v>
                </c:pt>
                <c:pt idx="4094">
                  <c:v>8.4429999999999991E-3</c:v>
                </c:pt>
                <c:pt idx="4095">
                  <c:v>6.7539999999999996E-3</c:v>
                </c:pt>
                <c:pt idx="4096">
                  <c:v>1.2742999999999999E-2</c:v>
                </c:pt>
                <c:pt idx="4097">
                  <c:v>8.9940000000000003E-3</c:v>
                </c:pt>
                <c:pt idx="4098">
                  <c:v>9.0320000000000001E-3</c:v>
                </c:pt>
                <c:pt idx="4099">
                  <c:v>8.3229999999999988E-3</c:v>
                </c:pt>
                <c:pt idx="4100">
                  <c:v>8.8050000000000003E-3</c:v>
                </c:pt>
                <c:pt idx="4101">
                  <c:v>1.4358999999999999E-2</c:v>
                </c:pt>
                <c:pt idx="4102">
                  <c:v>1.5387999999999999E-2</c:v>
                </c:pt>
                <c:pt idx="4103">
                  <c:v>1.1422E-2</c:v>
                </c:pt>
                <c:pt idx="4104">
                  <c:v>7.8390000000000005E-3</c:v>
                </c:pt>
                <c:pt idx="4105">
                  <c:v>7.1369999999999992E-3</c:v>
                </c:pt>
                <c:pt idx="4106">
                  <c:v>5.9809999999999993E-3</c:v>
                </c:pt>
                <c:pt idx="4107">
                  <c:v>8.9169999999999996E-3</c:v>
                </c:pt>
                <c:pt idx="4108">
                  <c:v>7.8180000000000003E-3</c:v>
                </c:pt>
                <c:pt idx="4109">
                  <c:v>5.2309999999999995E-3</c:v>
                </c:pt>
                <c:pt idx="4110">
                  <c:v>4.627E-3</c:v>
                </c:pt>
                <c:pt idx="4111">
                  <c:v>4.6210000000000001E-3</c:v>
                </c:pt>
                <c:pt idx="4112">
                  <c:v>3.8729999999999997E-3</c:v>
                </c:pt>
                <c:pt idx="4113">
                  <c:v>3.7429999999999998E-3</c:v>
                </c:pt>
                <c:pt idx="4114">
                  <c:v>3.3809999999999999E-3</c:v>
                </c:pt>
                <c:pt idx="4115">
                  <c:v>2.9020000000000001E-3</c:v>
                </c:pt>
                <c:pt idx="4116">
                  <c:v>2.5219999999999999E-3</c:v>
                </c:pt>
                <c:pt idx="4117">
                  <c:v>3.2300000000000002E-3</c:v>
                </c:pt>
                <c:pt idx="4118">
                  <c:v>3.9229999999999994E-3</c:v>
                </c:pt>
                <c:pt idx="4119">
                  <c:v>3.6329999999999999E-3</c:v>
                </c:pt>
                <c:pt idx="4120">
                  <c:v>3.2810000000000001E-3</c:v>
                </c:pt>
                <c:pt idx="4121">
                  <c:v>3.5639999999999999E-3</c:v>
                </c:pt>
                <c:pt idx="4122">
                  <c:v>6.2810000000000001E-3</c:v>
                </c:pt>
                <c:pt idx="4123">
                  <c:v>5.3479999999999995E-3</c:v>
                </c:pt>
                <c:pt idx="4124">
                  <c:v>6.1989999999999996E-3</c:v>
                </c:pt>
                <c:pt idx="4125">
                  <c:v>8.2810000000000002E-3</c:v>
                </c:pt>
                <c:pt idx="4126">
                  <c:v>1.0926E-2</c:v>
                </c:pt>
                <c:pt idx="4127">
                  <c:v>8.7989999999999995E-3</c:v>
                </c:pt>
                <c:pt idx="4128">
                  <c:v>7.4149999999999997E-3</c:v>
                </c:pt>
                <c:pt idx="4129">
                  <c:v>8.1239999999999993E-3</c:v>
                </c:pt>
                <c:pt idx="4130">
                  <c:v>5.8500000000000002E-3</c:v>
                </c:pt>
                <c:pt idx="4131">
                  <c:v>4.9150000000000001E-3</c:v>
                </c:pt>
                <c:pt idx="4132">
                  <c:v>4.1339999999999997E-3</c:v>
                </c:pt>
                <c:pt idx="4133">
                  <c:v>4.3019999999999994E-3</c:v>
                </c:pt>
                <c:pt idx="4134">
                  <c:v>5.3010000000000002E-3</c:v>
                </c:pt>
                <c:pt idx="4135">
                  <c:v>5.8449999999999995E-3</c:v>
                </c:pt>
                <c:pt idx="4136">
                  <c:v>3.0100000000000001E-3</c:v>
                </c:pt>
                <c:pt idx="4137">
                  <c:v>2.274E-3</c:v>
                </c:pt>
                <c:pt idx="4138">
                  <c:v>2.0479999999999999E-3</c:v>
                </c:pt>
                <c:pt idx="4139">
                  <c:v>3.0659999999999997E-3</c:v>
                </c:pt>
                <c:pt idx="4140">
                  <c:v>3.558E-3</c:v>
                </c:pt>
                <c:pt idx="4141">
                  <c:v>5.4689999999999999E-3</c:v>
                </c:pt>
                <c:pt idx="4142">
                  <c:v>4.5709999999999995E-3</c:v>
                </c:pt>
                <c:pt idx="4143">
                  <c:v>5.7349999999999996E-3</c:v>
                </c:pt>
                <c:pt idx="4144">
                  <c:v>5.4970000000000001E-3</c:v>
                </c:pt>
                <c:pt idx="4145">
                  <c:v>6.2629999999999995E-3</c:v>
                </c:pt>
                <c:pt idx="4146">
                  <c:v>7.2700000000000004E-3</c:v>
                </c:pt>
                <c:pt idx="4147">
                  <c:v>8.3059999999999991E-3</c:v>
                </c:pt>
                <c:pt idx="4148">
                  <c:v>1.3465999999999999E-2</c:v>
                </c:pt>
                <c:pt idx="4149">
                  <c:v>1.1644E-2</c:v>
                </c:pt>
                <c:pt idx="4150">
                  <c:v>1.3028E-2</c:v>
                </c:pt>
                <c:pt idx="4151">
                  <c:v>2.1021999999999999E-2</c:v>
                </c:pt>
                <c:pt idx="4152">
                  <c:v>1.6083E-2</c:v>
                </c:pt>
                <c:pt idx="4153">
                  <c:v>2.3143E-2</c:v>
                </c:pt>
                <c:pt idx="4154">
                  <c:v>2.0857999999999998E-2</c:v>
                </c:pt>
                <c:pt idx="4155">
                  <c:v>1.8590000000000002E-2</c:v>
                </c:pt>
                <c:pt idx="4156">
                  <c:v>2.4111E-2</c:v>
                </c:pt>
                <c:pt idx="4157">
                  <c:v>1.7971999999999998E-2</c:v>
                </c:pt>
                <c:pt idx="4158">
                  <c:v>1.4140999999999999E-2</c:v>
                </c:pt>
                <c:pt idx="4159">
                  <c:v>1.8109E-2</c:v>
                </c:pt>
                <c:pt idx="4160">
                  <c:v>1.5162E-2</c:v>
                </c:pt>
                <c:pt idx="4161">
                  <c:v>2.2782999999999998E-2</c:v>
                </c:pt>
                <c:pt idx="4162">
                  <c:v>2.6202999999999997E-2</c:v>
                </c:pt>
                <c:pt idx="4163">
                  <c:v>6.294000000000001E-2</c:v>
                </c:pt>
                <c:pt idx="4164">
                  <c:v>6.5291000000000002E-2</c:v>
                </c:pt>
                <c:pt idx="4165">
                  <c:v>7.2544999999999998E-2</c:v>
                </c:pt>
                <c:pt idx="4166">
                  <c:v>6.4932999999999991E-2</c:v>
                </c:pt>
                <c:pt idx="4167">
                  <c:v>6.0138999999999998E-2</c:v>
                </c:pt>
                <c:pt idx="4168">
                  <c:v>4.8417999999999996E-2</c:v>
                </c:pt>
                <c:pt idx="4169">
                  <c:v>4.0412999999999998E-2</c:v>
                </c:pt>
                <c:pt idx="4170">
                  <c:v>3.2945999999999996E-2</c:v>
                </c:pt>
                <c:pt idx="4171">
                  <c:v>2.7411999999999999E-2</c:v>
                </c:pt>
                <c:pt idx="4172">
                  <c:v>2.0622999999999999E-2</c:v>
                </c:pt>
                <c:pt idx="4173">
                  <c:v>1.8008E-2</c:v>
                </c:pt>
                <c:pt idx="4174">
                  <c:v>1.7842E-2</c:v>
                </c:pt>
                <c:pt idx="4175">
                  <c:v>1.686E-2</c:v>
                </c:pt>
                <c:pt idx="4176">
                  <c:v>3.0411999999999998E-2</c:v>
                </c:pt>
                <c:pt idx="4177">
                  <c:v>3.2460000000000003E-2</c:v>
                </c:pt>
                <c:pt idx="4178">
                  <c:v>2.6147999999999998E-2</c:v>
                </c:pt>
                <c:pt idx="4179">
                  <c:v>4.6665999999999999E-2</c:v>
                </c:pt>
                <c:pt idx="4180">
                  <c:v>6.7347999999999991E-2</c:v>
                </c:pt>
                <c:pt idx="4181">
                  <c:v>5.5723999999999996E-2</c:v>
                </c:pt>
                <c:pt idx="4182">
                  <c:v>5.0016999999999999E-2</c:v>
                </c:pt>
                <c:pt idx="4183">
                  <c:v>4.5592000000000001E-2</c:v>
                </c:pt>
                <c:pt idx="4184">
                  <c:v>4.9631999999999996E-2</c:v>
                </c:pt>
                <c:pt idx="4185">
                  <c:v>4.9671E-2</c:v>
                </c:pt>
                <c:pt idx="4186">
                  <c:v>4.0215000000000001E-2</c:v>
                </c:pt>
                <c:pt idx="4187">
                  <c:v>3.3484E-2</c:v>
                </c:pt>
                <c:pt idx="4188">
                  <c:v>3.0332999999999999E-2</c:v>
                </c:pt>
                <c:pt idx="4189">
                  <c:v>3.1822999999999997E-2</c:v>
                </c:pt>
                <c:pt idx="4190">
                  <c:v>3.8235999999999999E-2</c:v>
                </c:pt>
                <c:pt idx="4191">
                  <c:v>3.2045999999999998E-2</c:v>
                </c:pt>
                <c:pt idx="4192">
                  <c:v>3.0504E-2</c:v>
                </c:pt>
                <c:pt idx="4193">
                  <c:v>2.4805999999999998E-2</c:v>
                </c:pt>
                <c:pt idx="4194">
                  <c:v>2.4043999999999999E-2</c:v>
                </c:pt>
                <c:pt idx="4195">
                  <c:v>2.7151999999999999E-2</c:v>
                </c:pt>
                <c:pt idx="4196">
                  <c:v>2.7763999999999997E-2</c:v>
                </c:pt>
                <c:pt idx="4197">
                  <c:v>3.1215999999999997E-2</c:v>
                </c:pt>
                <c:pt idx="4198">
                  <c:v>3.7464999999999998E-2</c:v>
                </c:pt>
                <c:pt idx="4199">
                  <c:v>2.9377E-2</c:v>
                </c:pt>
                <c:pt idx="4200">
                  <c:v>2.5746999999999999E-2</c:v>
                </c:pt>
                <c:pt idx="4201">
                  <c:v>2.3838999999999999E-2</c:v>
                </c:pt>
                <c:pt idx="4202">
                  <c:v>1.7850000000000001E-2</c:v>
                </c:pt>
                <c:pt idx="4203">
                  <c:v>1.6139000000000001E-2</c:v>
                </c:pt>
                <c:pt idx="4204">
                  <c:v>1.6857999999999998E-2</c:v>
                </c:pt>
                <c:pt idx="4205">
                  <c:v>1.6907999999999999E-2</c:v>
                </c:pt>
                <c:pt idx="4206">
                  <c:v>2.0594999999999999E-2</c:v>
                </c:pt>
                <c:pt idx="4207">
                  <c:v>2.5937999999999999E-2</c:v>
                </c:pt>
                <c:pt idx="4208">
                  <c:v>2.8534999999999998E-2</c:v>
                </c:pt>
                <c:pt idx="4209">
                  <c:v>4.2450000000000002E-2</c:v>
                </c:pt>
                <c:pt idx="4210">
                  <c:v>3.9875999999999995E-2</c:v>
                </c:pt>
                <c:pt idx="4211">
                  <c:v>3.1482999999999997E-2</c:v>
                </c:pt>
                <c:pt idx="4212">
                  <c:v>2.4901E-2</c:v>
                </c:pt>
                <c:pt idx="4213">
                  <c:v>2.5333999999999999E-2</c:v>
                </c:pt>
                <c:pt idx="4214">
                  <c:v>2.2672999999999999E-2</c:v>
                </c:pt>
                <c:pt idx="4215">
                  <c:v>2.1207E-2</c:v>
                </c:pt>
                <c:pt idx="4216">
                  <c:v>2.5901999999999998E-2</c:v>
                </c:pt>
                <c:pt idx="4217">
                  <c:v>2.5291999999999999E-2</c:v>
                </c:pt>
                <c:pt idx="4218">
                  <c:v>1.8408000000000001E-2</c:v>
                </c:pt>
                <c:pt idx="4219">
                  <c:v>1.4149E-2</c:v>
                </c:pt>
                <c:pt idx="4220">
                  <c:v>1.3401E-2</c:v>
                </c:pt>
                <c:pt idx="4221">
                  <c:v>1.2650999999999999E-2</c:v>
                </c:pt>
                <c:pt idx="4222">
                  <c:v>3.6796999999999996E-2</c:v>
                </c:pt>
                <c:pt idx="4223">
                  <c:v>2.8534E-2</c:v>
                </c:pt>
                <c:pt idx="4224">
                  <c:v>2.5826999999999999E-2</c:v>
                </c:pt>
                <c:pt idx="4225">
                  <c:v>2.1942E-2</c:v>
                </c:pt>
                <c:pt idx="4226">
                  <c:v>1.7144E-2</c:v>
                </c:pt>
                <c:pt idx="4227">
                  <c:v>1.3610000000000001E-2</c:v>
                </c:pt>
                <c:pt idx="4228">
                  <c:v>1.0066E-2</c:v>
                </c:pt>
                <c:pt idx="4229">
                  <c:v>7.9419999999999994E-3</c:v>
                </c:pt>
                <c:pt idx="4230">
                  <c:v>6.8379999999999995E-3</c:v>
                </c:pt>
                <c:pt idx="4231">
                  <c:v>7.5579999999999996E-3</c:v>
                </c:pt>
                <c:pt idx="4232">
                  <c:v>6.5059999999999996E-3</c:v>
                </c:pt>
                <c:pt idx="4233">
                  <c:v>8.8919999999999989E-3</c:v>
                </c:pt>
                <c:pt idx="4234">
                  <c:v>8.0850000000000002E-3</c:v>
                </c:pt>
                <c:pt idx="4235">
                  <c:v>1.0463999999999999E-2</c:v>
                </c:pt>
                <c:pt idx="4236">
                  <c:v>1.2846E-2</c:v>
                </c:pt>
                <c:pt idx="4237">
                  <c:v>2.0354999999999998E-2</c:v>
                </c:pt>
                <c:pt idx="4238">
                  <c:v>2.5560000000000003E-2</c:v>
                </c:pt>
                <c:pt idx="4239">
                  <c:v>2.1682E-2</c:v>
                </c:pt>
                <c:pt idx="4240">
                  <c:v>2.2186999999999998E-2</c:v>
                </c:pt>
                <c:pt idx="4241">
                  <c:v>2.1221999999999998E-2</c:v>
                </c:pt>
                <c:pt idx="4242">
                  <c:v>1.1922E-2</c:v>
                </c:pt>
                <c:pt idx="4243">
                  <c:v>2.8910999999999999E-2</c:v>
                </c:pt>
                <c:pt idx="4244">
                  <c:v>3.4557999999999998E-2</c:v>
                </c:pt>
                <c:pt idx="4245">
                  <c:v>3.9678999999999999E-2</c:v>
                </c:pt>
                <c:pt idx="4246">
                  <c:v>3.5202999999999998E-2</c:v>
                </c:pt>
                <c:pt idx="4247">
                  <c:v>3.0530999999999999E-2</c:v>
                </c:pt>
                <c:pt idx="4248">
                  <c:v>2.8813999999999999E-2</c:v>
                </c:pt>
                <c:pt idx="4249">
                  <c:v>2.7230000000000001E-2</c:v>
                </c:pt>
                <c:pt idx="4250">
                  <c:v>2.5273E-2</c:v>
                </c:pt>
                <c:pt idx="4251">
                  <c:v>2.7503E-2</c:v>
                </c:pt>
                <c:pt idx="4252">
                  <c:v>2.1277999999999998E-2</c:v>
                </c:pt>
                <c:pt idx="4253">
                  <c:v>1.8456E-2</c:v>
                </c:pt>
                <c:pt idx="4254">
                  <c:v>1.3956999999999999E-2</c:v>
                </c:pt>
                <c:pt idx="4255">
                  <c:v>1.2839E-2</c:v>
                </c:pt>
                <c:pt idx="4256">
                  <c:v>1.6825E-2</c:v>
                </c:pt>
                <c:pt idx="4257">
                  <c:v>1.6531000000000001E-2</c:v>
                </c:pt>
                <c:pt idx="4258">
                  <c:v>1.4945999999999999E-2</c:v>
                </c:pt>
                <c:pt idx="4259">
                  <c:v>1.5373E-2</c:v>
                </c:pt>
                <c:pt idx="4260">
                  <c:v>1.7162E-2</c:v>
                </c:pt>
                <c:pt idx="4261">
                  <c:v>2.9721999999999998E-2</c:v>
                </c:pt>
                <c:pt idx="4262">
                  <c:v>2.5562999999999999E-2</c:v>
                </c:pt>
                <c:pt idx="4263">
                  <c:v>2.3660999999999998E-2</c:v>
                </c:pt>
                <c:pt idx="4264">
                  <c:v>2.0974E-2</c:v>
                </c:pt>
                <c:pt idx="4265">
                  <c:v>1.9148999999999999E-2</c:v>
                </c:pt>
                <c:pt idx="4266">
                  <c:v>1.7621999999999999E-2</c:v>
                </c:pt>
                <c:pt idx="4267">
                  <c:v>1.6062E-2</c:v>
                </c:pt>
                <c:pt idx="4268">
                  <c:v>1.5142999999999998E-2</c:v>
                </c:pt>
                <c:pt idx="4269">
                  <c:v>1.2735999999999999E-2</c:v>
                </c:pt>
                <c:pt idx="4270">
                  <c:v>1.0525999999999999E-2</c:v>
                </c:pt>
                <c:pt idx="4271">
                  <c:v>8.6179999999999989E-3</c:v>
                </c:pt>
                <c:pt idx="4272">
                  <c:v>9.0379999999999992E-3</c:v>
                </c:pt>
                <c:pt idx="4273">
                  <c:v>1.2735E-2</c:v>
                </c:pt>
                <c:pt idx="4274">
                  <c:v>1.5780000000000002E-2</c:v>
                </c:pt>
                <c:pt idx="4275">
                  <c:v>1.8168E-2</c:v>
                </c:pt>
                <c:pt idx="4276">
                  <c:v>2.3112000000000001E-2</c:v>
                </c:pt>
                <c:pt idx="4277">
                  <c:v>2.0714E-2</c:v>
                </c:pt>
                <c:pt idx="4278">
                  <c:v>1.9380999999999999E-2</c:v>
                </c:pt>
                <c:pt idx="4279">
                  <c:v>2.6498999999999998E-2</c:v>
                </c:pt>
                <c:pt idx="4280">
                  <c:v>3.5472999999999998E-2</c:v>
                </c:pt>
                <c:pt idx="4281">
                  <c:v>3.5707999999999997E-2</c:v>
                </c:pt>
                <c:pt idx="4282">
                  <c:v>3.7683000000000001E-2</c:v>
                </c:pt>
                <c:pt idx="4283">
                  <c:v>3.4881999999999996E-2</c:v>
                </c:pt>
                <c:pt idx="4284">
                  <c:v>3.6050000000000006E-2</c:v>
                </c:pt>
                <c:pt idx="4285">
                  <c:v>3.3765999999999997E-2</c:v>
                </c:pt>
                <c:pt idx="4286">
                  <c:v>3.9201E-2</c:v>
                </c:pt>
                <c:pt idx="4287">
                  <c:v>5.2034999999999998E-2</c:v>
                </c:pt>
                <c:pt idx="4288">
                  <c:v>4.2971999999999996E-2</c:v>
                </c:pt>
                <c:pt idx="4289">
                  <c:v>3.6660000000000005E-2</c:v>
                </c:pt>
                <c:pt idx="4290">
                  <c:v>3.1417E-2</c:v>
                </c:pt>
                <c:pt idx="4291">
                  <c:v>3.0478999999999999E-2</c:v>
                </c:pt>
                <c:pt idx="4292">
                  <c:v>3.6999999999999998E-2</c:v>
                </c:pt>
                <c:pt idx="4293">
                  <c:v>3.5958999999999998E-2</c:v>
                </c:pt>
                <c:pt idx="4294">
                  <c:v>4.1827999999999997E-2</c:v>
                </c:pt>
                <c:pt idx="4295">
                  <c:v>3.7232999999999995E-2</c:v>
                </c:pt>
                <c:pt idx="4296">
                  <c:v>4.0171999999999999E-2</c:v>
                </c:pt>
                <c:pt idx="4297">
                  <c:v>4.1340999999999996E-2</c:v>
                </c:pt>
                <c:pt idx="4298">
                  <c:v>4.0313999999999996E-2</c:v>
                </c:pt>
                <c:pt idx="4299">
                  <c:v>3.9046999999999998E-2</c:v>
                </c:pt>
                <c:pt idx="4300">
                  <c:v>4.1433999999999999E-2</c:v>
                </c:pt>
                <c:pt idx="4301">
                  <c:v>4.7955999999999999E-2</c:v>
                </c:pt>
                <c:pt idx="4302">
                  <c:v>5.0901999999999996E-2</c:v>
                </c:pt>
                <c:pt idx="4303">
                  <c:v>4.6250000000000006E-2</c:v>
                </c:pt>
                <c:pt idx="4304">
                  <c:v>3.7441999999999996E-2</c:v>
                </c:pt>
                <c:pt idx="4305">
                  <c:v>3.9867E-2</c:v>
                </c:pt>
                <c:pt idx="4306">
                  <c:v>3.3550999999999997E-2</c:v>
                </c:pt>
                <c:pt idx="4307">
                  <c:v>0.111137</c:v>
                </c:pt>
                <c:pt idx="4308">
                  <c:v>0.10270299999999999</c:v>
                </c:pt>
                <c:pt idx="4309">
                  <c:v>8.0006999999999995E-2</c:v>
                </c:pt>
                <c:pt idx="4310">
                  <c:v>6.7648E-2</c:v>
                </c:pt>
                <c:pt idx="4311">
                  <c:v>7.3922000000000002E-2</c:v>
                </c:pt>
                <c:pt idx="4312">
                  <c:v>6.2038999999999997E-2</c:v>
                </c:pt>
                <c:pt idx="4313">
                  <c:v>6.3826999999999995E-2</c:v>
                </c:pt>
                <c:pt idx="4314">
                  <c:v>7.2619000000000003E-2</c:v>
                </c:pt>
                <c:pt idx="4315">
                  <c:v>5.9322E-2</c:v>
                </c:pt>
                <c:pt idx="4316">
                  <c:v>5.2551999999999995E-2</c:v>
                </c:pt>
                <c:pt idx="4317">
                  <c:v>4.2395999999999996E-2</c:v>
                </c:pt>
                <c:pt idx="4318">
                  <c:v>3.5116999999999995E-2</c:v>
                </c:pt>
                <c:pt idx="4319">
                  <c:v>3.1675999999999996E-2</c:v>
                </c:pt>
                <c:pt idx="4320">
                  <c:v>2.5408E-2</c:v>
                </c:pt>
                <c:pt idx="4321">
                  <c:v>2.0867E-2</c:v>
                </c:pt>
                <c:pt idx="4322">
                  <c:v>1.7977E-2</c:v>
                </c:pt>
                <c:pt idx="4323">
                  <c:v>1.5328E-2</c:v>
                </c:pt>
                <c:pt idx="4324">
                  <c:v>1.3937E-2</c:v>
                </c:pt>
                <c:pt idx="4325">
                  <c:v>1.5340999999999999E-2</c:v>
                </c:pt>
                <c:pt idx="4326">
                  <c:v>1.4485999999999999E-2</c:v>
                </c:pt>
                <c:pt idx="4327">
                  <c:v>1.3682999999999999E-2</c:v>
                </c:pt>
                <c:pt idx="4328">
                  <c:v>1.0517E-2</c:v>
                </c:pt>
                <c:pt idx="4329">
                  <c:v>7.8989999999999998E-3</c:v>
                </c:pt>
                <c:pt idx="4330">
                  <c:v>8.6400000000000001E-3</c:v>
                </c:pt>
                <c:pt idx="4331">
                  <c:v>8.5570000000000004E-3</c:v>
                </c:pt>
                <c:pt idx="4332">
                  <c:v>7.3829999999999998E-3</c:v>
                </c:pt>
                <c:pt idx="4333">
                  <c:v>8.2939999999999993E-3</c:v>
                </c:pt>
                <c:pt idx="4334">
                  <c:v>9.8180000000000003E-3</c:v>
                </c:pt>
                <c:pt idx="4335">
                  <c:v>1.2041E-2</c:v>
                </c:pt>
                <c:pt idx="4336">
                  <c:v>1.4404E-2</c:v>
                </c:pt>
                <c:pt idx="4337">
                  <c:v>1.8335000000000001E-2</c:v>
                </c:pt>
                <c:pt idx="4338">
                  <c:v>2.0120000000000002E-2</c:v>
                </c:pt>
                <c:pt idx="4339">
                  <c:v>2.5408999999999998E-2</c:v>
                </c:pt>
                <c:pt idx="4340">
                  <c:v>2.9016E-2</c:v>
                </c:pt>
                <c:pt idx="4341">
                  <c:v>3.2679E-2</c:v>
                </c:pt>
                <c:pt idx="4342">
                  <c:v>3.8307000000000001E-2</c:v>
                </c:pt>
                <c:pt idx="4343">
                  <c:v>3.8930000000000006E-2</c:v>
                </c:pt>
                <c:pt idx="4344">
                  <c:v>3.7148E-2</c:v>
                </c:pt>
                <c:pt idx="4345">
                  <c:v>3.6240000000000001E-2</c:v>
                </c:pt>
                <c:pt idx="4346">
                  <c:v>4.2547000000000001E-2</c:v>
                </c:pt>
                <c:pt idx="4347">
                  <c:v>5.0013999999999996E-2</c:v>
                </c:pt>
                <c:pt idx="4348">
                  <c:v>4.3730999999999999E-2</c:v>
                </c:pt>
                <c:pt idx="4349">
                  <c:v>5.0760000000000007E-2</c:v>
                </c:pt>
                <c:pt idx="4350">
                  <c:v>4.3338999999999996E-2</c:v>
                </c:pt>
                <c:pt idx="4351">
                  <c:v>4.8035999999999995E-2</c:v>
                </c:pt>
                <c:pt idx="4352">
                  <c:v>5.6936E-2</c:v>
                </c:pt>
                <c:pt idx="4353">
                  <c:v>5.7144E-2</c:v>
                </c:pt>
                <c:pt idx="4354">
                  <c:v>5.8104999999999997E-2</c:v>
                </c:pt>
                <c:pt idx="4355">
                  <c:v>4.7641999999999997E-2</c:v>
                </c:pt>
                <c:pt idx="4356">
                  <c:v>4.4540000000000003E-2</c:v>
                </c:pt>
                <c:pt idx="4357">
                  <c:v>6.0698999999999996E-2</c:v>
                </c:pt>
                <c:pt idx="4358">
                  <c:v>4.9589000000000001E-2</c:v>
                </c:pt>
                <c:pt idx="4359">
                  <c:v>3.9412999999999997E-2</c:v>
                </c:pt>
                <c:pt idx="4360">
                  <c:v>4.6078000000000001E-2</c:v>
                </c:pt>
                <c:pt idx="4361">
                  <c:v>4.3156E-2</c:v>
                </c:pt>
                <c:pt idx="4362">
                  <c:v>3.8947999999999997E-2</c:v>
                </c:pt>
                <c:pt idx="4363">
                  <c:v>3.9350000000000003E-2</c:v>
                </c:pt>
                <c:pt idx="4364">
                  <c:v>4.6101999999999997E-2</c:v>
                </c:pt>
                <c:pt idx="4365">
                  <c:v>5.6166999999999995E-2</c:v>
                </c:pt>
                <c:pt idx="4366">
                  <c:v>5.4237999999999995E-2</c:v>
                </c:pt>
                <c:pt idx="4367">
                  <c:v>4.8040000000000006E-2</c:v>
                </c:pt>
                <c:pt idx="4368">
                  <c:v>3.9718999999999997E-2</c:v>
                </c:pt>
                <c:pt idx="4369">
                  <c:v>3.5813999999999999E-2</c:v>
                </c:pt>
                <c:pt idx="4370">
                  <c:v>3.6746999999999995E-2</c:v>
                </c:pt>
                <c:pt idx="4371">
                  <c:v>3.2580000000000005E-2</c:v>
                </c:pt>
                <c:pt idx="4372">
                  <c:v>5.1624999999999997E-2</c:v>
                </c:pt>
                <c:pt idx="4373">
                  <c:v>4.2004E-2</c:v>
                </c:pt>
                <c:pt idx="4374">
                  <c:v>4.0415E-2</c:v>
                </c:pt>
                <c:pt idx="4375">
                  <c:v>3.9618E-2</c:v>
                </c:pt>
                <c:pt idx="4376">
                  <c:v>3.9487000000000001E-2</c:v>
                </c:pt>
                <c:pt idx="4377">
                  <c:v>3.8800000000000001E-2</c:v>
                </c:pt>
                <c:pt idx="4378">
                  <c:v>3.2065999999999997E-2</c:v>
                </c:pt>
                <c:pt idx="4379">
                  <c:v>3.4917999999999998E-2</c:v>
                </c:pt>
                <c:pt idx="4380">
                  <c:v>3.2010000000000004E-2</c:v>
                </c:pt>
                <c:pt idx="4381">
                  <c:v>3.5463000000000001E-2</c:v>
                </c:pt>
                <c:pt idx="4382">
                  <c:v>3.2960999999999997E-2</c:v>
                </c:pt>
                <c:pt idx="4383">
                  <c:v>3.1454999999999997E-2</c:v>
                </c:pt>
                <c:pt idx="4384">
                  <c:v>3.3093999999999998E-2</c:v>
                </c:pt>
                <c:pt idx="4385">
                  <c:v>3.3805000000000002E-2</c:v>
                </c:pt>
                <c:pt idx="4386">
                  <c:v>3.1896000000000001E-2</c:v>
                </c:pt>
                <c:pt idx="4387">
                  <c:v>3.0420000000000003E-2</c:v>
                </c:pt>
                <c:pt idx="4388">
                  <c:v>2.9787999999999999E-2</c:v>
                </c:pt>
                <c:pt idx="4389">
                  <c:v>4.8967999999999998E-2</c:v>
                </c:pt>
                <c:pt idx="4390">
                  <c:v>4.6718999999999997E-2</c:v>
                </c:pt>
                <c:pt idx="4391">
                  <c:v>3.9660999999999995E-2</c:v>
                </c:pt>
                <c:pt idx="4392">
                  <c:v>4.3922999999999997E-2</c:v>
                </c:pt>
                <c:pt idx="4393">
                  <c:v>3.8057000000000001E-2</c:v>
                </c:pt>
                <c:pt idx="4394">
                  <c:v>4.5901999999999998E-2</c:v>
                </c:pt>
                <c:pt idx="4395">
                  <c:v>5.0054999999999995E-2</c:v>
                </c:pt>
                <c:pt idx="4396">
                  <c:v>5.9355999999999999E-2</c:v>
                </c:pt>
                <c:pt idx="4397">
                  <c:v>4.2078999999999998E-2</c:v>
                </c:pt>
                <c:pt idx="4398">
                  <c:v>3.5217999999999999E-2</c:v>
                </c:pt>
                <c:pt idx="4399">
                  <c:v>3.9546999999999999E-2</c:v>
                </c:pt>
                <c:pt idx="4400">
                  <c:v>3.3815999999999999E-2</c:v>
                </c:pt>
                <c:pt idx="4401">
                  <c:v>3.0445999999999997E-2</c:v>
                </c:pt>
                <c:pt idx="4402">
                  <c:v>2.5773999999999998E-2</c:v>
                </c:pt>
                <c:pt idx="4403">
                  <c:v>2.8120000000000003E-2</c:v>
                </c:pt>
                <c:pt idx="4404">
                  <c:v>2.7851999999999998E-2</c:v>
                </c:pt>
                <c:pt idx="4405">
                  <c:v>2.7666999999999997E-2</c:v>
                </c:pt>
                <c:pt idx="4406">
                  <c:v>2.7450000000000002E-2</c:v>
                </c:pt>
                <c:pt idx="4407">
                  <c:v>2.6168E-2</c:v>
                </c:pt>
                <c:pt idx="4408">
                  <c:v>4.4032999999999996E-2</c:v>
                </c:pt>
                <c:pt idx="4409">
                  <c:v>4.0407999999999999E-2</c:v>
                </c:pt>
                <c:pt idx="4410">
                  <c:v>4.0672E-2</c:v>
                </c:pt>
                <c:pt idx="4411">
                  <c:v>3.4726E-2</c:v>
                </c:pt>
                <c:pt idx="4412">
                  <c:v>3.7085E-2</c:v>
                </c:pt>
                <c:pt idx="4413">
                  <c:v>3.9975999999999998E-2</c:v>
                </c:pt>
                <c:pt idx="4414">
                  <c:v>6.3313999999999995E-2</c:v>
                </c:pt>
                <c:pt idx="4415">
                  <c:v>6.1841999999999994E-2</c:v>
                </c:pt>
                <c:pt idx="4416">
                  <c:v>6.5231999999999998E-2</c:v>
                </c:pt>
                <c:pt idx="4417">
                  <c:v>6.4524999999999999E-2</c:v>
                </c:pt>
                <c:pt idx="4418">
                  <c:v>6.6968E-2</c:v>
                </c:pt>
                <c:pt idx="4419">
                  <c:v>5.4050999999999995E-2</c:v>
                </c:pt>
                <c:pt idx="4420">
                  <c:v>7.0905999999999997E-2</c:v>
                </c:pt>
                <c:pt idx="4421">
                  <c:v>7.7586000000000002E-2</c:v>
                </c:pt>
                <c:pt idx="4422">
                  <c:v>7.266199999999999E-2</c:v>
                </c:pt>
                <c:pt idx="4423">
                  <c:v>6.7011000000000001E-2</c:v>
                </c:pt>
                <c:pt idx="4424">
                  <c:v>5.7216999999999997E-2</c:v>
                </c:pt>
                <c:pt idx="4425">
                  <c:v>4.9380000000000007E-2</c:v>
                </c:pt>
                <c:pt idx="4426">
                  <c:v>4.7231999999999996E-2</c:v>
                </c:pt>
                <c:pt idx="4427">
                  <c:v>3.5643999999999995E-2</c:v>
                </c:pt>
                <c:pt idx="4428">
                  <c:v>2.7111E-2</c:v>
                </c:pt>
                <c:pt idx="4429">
                  <c:v>2.1120000000000003E-2</c:v>
                </c:pt>
                <c:pt idx="4430">
                  <c:v>1.7004999999999999E-2</c:v>
                </c:pt>
                <c:pt idx="4431">
                  <c:v>1.3753E-2</c:v>
                </c:pt>
                <c:pt idx="4432">
                  <c:v>1.4187E-2</c:v>
                </c:pt>
                <c:pt idx="4433">
                  <c:v>1.2867999999999999E-2</c:v>
                </c:pt>
                <c:pt idx="4434">
                  <c:v>2.6113999999999998E-2</c:v>
                </c:pt>
                <c:pt idx="4435">
                  <c:v>2.0886999999999999E-2</c:v>
                </c:pt>
                <c:pt idx="4436">
                  <c:v>4.0211999999999998E-2</c:v>
                </c:pt>
                <c:pt idx="4437">
                  <c:v>4.0271000000000001E-2</c:v>
                </c:pt>
                <c:pt idx="4438">
                  <c:v>3.6186999999999997E-2</c:v>
                </c:pt>
                <c:pt idx="4439">
                  <c:v>3.0127999999999999E-2</c:v>
                </c:pt>
                <c:pt idx="4440">
                  <c:v>2.5226999999999999E-2</c:v>
                </c:pt>
                <c:pt idx="4441">
                  <c:v>2.0264999999999998E-2</c:v>
                </c:pt>
                <c:pt idx="4442">
                  <c:v>1.9342999999999999E-2</c:v>
                </c:pt>
                <c:pt idx="4443">
                  <c:v>1.5554E-2</c:v>
                </c:pt>
                <c:pt idx="4444">
                  <c:v>1.5106E-2</c:v>
                </c:pt>
                <c:pt idx="4445">
                  <c:v>1.1568999999999999E-2</c:v>
                </c:pt>
                <c:pt idx="4446">
                  <c:v>9.1739999999999999E-3</c:v>
                </c:pt>
                <c:pt idx="4447">
                  <c:v>9.2040000000000004E-3</c:v>
                </c:pt>
                <c:pt idx="4448">
                  <c:v>7.6779999999999999E-3</c:v>
                </c:pt>
                <c:pt idx="4449">
                  <c:v>7.4849999999999995E-3</c:v>
                </c:pt>
                <c:pt idx="4450">
                  <c:v>6.5519999999999997E-3</c:v>
                </c:pt>
                <c:pt idx="4451">
                  <c:v>6.9389999999999999E-3</c:v>
                </c:pt>
                <c:pt idx="4452">
                  <c:v>7.8709999999999995E-3</c:v>
                </c:pt>
                <c:pt idx="4453">
                  <c:v>7.7819999999999999E-3</c:v>
                </c:pt>
                <c:pt idx="4454">
                  <c:v>8.9839999999999989E-3</c:v>
                </c:pt>
                <c:pt idx="4455">
                  <c:v>6.5359999999999993E-3</c:v>
                </c:pt>
                <c:pt idx="4456">
                  <c:v>5.868E-3</c:v>
                </c:pt>
                <c:pt idx="4457">
                  <c:v>4.2000000000000006E-3</c:v>
                </c:pt>
                <c:pt idx="4458">
                  <c:v>4.339E-3</c:v>
                </c:pt>
                <c:pt idx="4459">
                  <c:v>6.0809999999999996E-3</c:v>
                </c:pt>
                <c:pt idx="4460">
                  <c:v>9.1529999999999997E-3</c:v>
                </c:pt>
                <c:pt idx="4461">
                  <c:v>8.3899999999999999E-3</c:v>
                </c:pt>
                <c:pt idx="4462">
                  <c:v>8.1859999999999988E-3</c:v>
                </c:pt>
                <c:pt idx="4463">
                  <c:v>6.4600000000000005E-3</c:v>
                </c:pt>
                <c:pt idx="4464">
                  <c:v>5.1419999999999999E-3</c:v>
                </c:pt>
                <c:pt idx="4465">
                  <c:v>5.5569999999999994E-3</c:v>
                </c:pt>
                <c:pt idx="4466">
                  <c:v>5.1729999999999996E-3</c:v>
                </c:pt>
                <c:pt idx="4467">
                  <c:v>2.9879999999999998E-3</c:v>
                </c:pt>
                <c:pt idx="4468">
                  <c:v>2.627E-3</c:v>
                </c:pt>
                <c:pt idx="4469">
                  <c:v>2.7429999999999998E-3</c:v>
                </c:pt>
                <c:pt idx="4470">
                  <c:v>2.1050000000000001E-3</c:v>
                </c:pt>
                <c:pt idx="4471">
                  <c:v>4.6080000000000001E-3</c:v>
                </c:pt>
                <c:pt idx="4472">
                  <c:v>3.722E-3</c:v>
                </c:pt>
                <c:pt idx="4473">
                  <c:v>3.4100000000000003E-3</c:v>
                </c:pt>
                <c:pt idx="4474">
                  <c:v>2.843E-3</c:v>
                </c:pt>
                <c:pt idx="4475">
                  <c:v>3.7129999999999997E-3</c:v>
                </c:pt>
                <c:pt idx="4476">
                  <c:v>1.0280000000000001E-2</c:v>
                </c:pt>
                <c:pt idx="4477">
                  <c:v>9.8560000000000002E-3</c:v>
                </c:pt>
                <c:pt idx="4478">
                  <c:v>8.3839999999999991E-3</c:v>
                </c:pt>
                <c:pt idx="4479">
                  <c:v>6.9889999999999996E-3</c:v>
                </c:pt>
                <c:pt idx="4480">
                  <c:v>5.5779999999999996E-3</c:v>
                </c:pt>
                <c:pt idx="4481">
                  <c:v>4.6439999999999997E-3</c:v>
                </c:pt>
                <c:pt idx="4482">
                  <c:v>4.0100000000000005E-3</c:v>
                </c:pt>
                <c:pt idx="4483">
                  <c:v>3.1819999999999999E-3</c:v>
                </c:pt>
                <c:pt idx="4484">
                  <c:v>3.8539999999999998E-3</c:v>
                </c:pt>
                <c:pt idx="4485">
                  <c:v>5.4730000000000004E-3</c:v>
                </c:pt>
                <c:pt idx="4486">
                  <c:v>9.2589999999999999E-3</c:v>
                </c:pt>
                <c:pt idx="4487">
                  <c:v>8.7270000000000004E-3</c:v>
                </c:pt>
                <c:pt idx="4488">
                  <c:v>8.4569999999999992E-3</c:v>
                </c:pt>
                <c:pt idx="4489">
                  <c:v>9.0259999999999993E-3</c:v>
                </c:pt>
                <c:pt idx="4490">
                  <c:v>7.1019999999999998E-3</c:v>
                </c:pt>
                <c:pt idx="4491">
                  <c:v>5.9229999999999994E-3</c:v>
                </c:pt>
                <c:pt idx="4492">
                  <c:v>6.6039999999999996E-3</c:v>
                </c:pt>
                <c:pt idx="4493">
                  <c:v>5.5639999999999995E-3</c:v>
                </c:pt>
                <c:pt idx="4494">
                  <c:v>5.8230000000000001E-3</c:v>
                </c:pt>
                <c:pt idx="4495">
                  <c:v>8.147999999999999E-3</c:v>
                </c:pt>
                <c:pt idx="4496">
                  <c:v>2.1854999999999999E-2</c:v>
                </c:pt>
                <c:pt idx="4497">
                  <c:v>1.9705E-2</c:v>
                </c:pt>
                <c:pt idx="4498">
                  <c:v>2.2518999999999997E-2</c:v>
                </c:pt>
                <c:pt idx="4499">
                  <c:v>2.1509E-2</c:v>
                </c:pt>
                <c:pt idx="4500">
                  <c:v>2.5273999999999998E-2</c:v>
                </c:pt>
                <c:pt idx="4501">
                  <c:v>2.2962E-2</c:v>
                </c:pt>
                <c:pt idx="4502">
                  <c:v>2.1087999999999999E-2</c:v>
                </c:pt>
                <c:pt idx="4503">
                  <c:v>2.5315999999999998E-2</c:v>
                </c:pt>
                <c:pt idx="4504">
                  <c:v>2.4347000000000001E-2</c:v>
                </c:pt>
                <c:pt idx="4505">
                  <c:v>2.5297E-2</c:v>
                </c:pt>
                <c:pt idx="4506">
                  <c:v>2.1238999999999997E-2</c:v>
                </c:pt>
                <c:pt idx="4507">
                  <c:v>2.9410000000000002E-2</c:v>
                </c:pt>
                <c:pt idx="4508">
                  <c:v>2.7803999999999999E-2</c:v>
                </c:pt>
                <c:pt idx="4509">
                  <c:v>2.2772000000000001E-2</c:v>
                </c:pt>
                <c:pt idx="4510">
                  <c:v>1.9472E-2</c:v>
                </c:pt>
                <c:pt idx="4511">
                  <c:v>1.6177E-2</c:v>
                </c:pt>
                <c:pt idx="4512">
                  <c:v>1.4785E-2</c:v>
                </c:pt>
                <c:pt idx="4513">
                  <c:v>1.4778999999999999E-2</c:v>
                </c:pt>
                <c:pt idx="4514">
                  <c:v>1.5280999999999999E-2</c:v>
                </c:pt>
                <c:pt idx="4515">
                  <c:v>1.3630999999999999E-2</c:v>
                </c:pt>
                <c:pt idx="4516">
                  <c:v>1.1635999999999999E-2</c:v>
                </c:pt>
                <c:pt idx="4517">
                  <c:v>1.0702E-2</c:v>
                </c:pt>
                <c:pt idx="4518">
                  <c:v>9.2119999999999997E-3</c:v>
                </c:pt>
                <c:pt idx="4519">
                  <c:v>6.9059999999999998E-3</c:v>
                </c:pt>
                <c:pt idx="4520">
                  <c:v>6.659E-3</c:v>
                </c:pt>
                <c:pt idx="4521">
                  <c:v>1.2574E-2</c:v>
                </c:pt>
                <c:pt idx="4522">
                  <c:v>1.1356E-2</c:v>
                </c:pt>
                <c:pt idx="4523">
                  <c:v>1.1878999999999999E-2</c:v>
                </c:pt>
                <c:pt idx="4524">
                  <c:v>1.0120000000000001E-2</c:v>
                </c:pt>
                <c:pt idx="4525">
                  <c:v>9.7469999999999987E-3</c:v>
                </c:pt>
                <c:pt idx="4526">
                  <c:v>1.2152E-2</c:v>
                </c:pt>
                <c:pt idx="4527">
                  <c:v>2.1301999999999998E-2</c:v>
                </c:pt>
                <c:pt idx="4528">
                  <c:v>2.3420000000000003E-2</c:v>
                </c:pt>
                <c:pt idx="4529">
                  <c:v>1.8010999999999999E-2</c:v>
                </c:pt>
                <c:pt idx="4530">
                  <c:v>1.6576E-2</c:v>
                </c:pt>
                <c:pt idx="4531">
                  <c:v>1.7107000000000001E-2</c:v>
                </c:pt>
                <c:pt idx="4532">
                  <c:v>1.2580000000000001E-2</c:v>
                </c:pt>
                <c:pt idx="4533">
                  <c:v>8.1619999999999991E-3</c:v>
                </c:pt>
                <c:pt idx="4534">
                  <c:v>9.0150000000000004E-3</c:v>
                </c:pt>
                <c:pt idx="4535">
                  <c:v>1.0201E-2</c:v>
                </c:pt>
                <c:pt idx="4536">
                  <c:v>9.1889999999999993E-3</c:v>
                </c:pt>
                <c:pt idx="4537">
                  <c:v>1.0843999999999999E-2</c:v>
                </c:pt>
                <c:pt idx="4538">
                  <c:v>9.7439999999999992E-3</c:v>
                </c:pt>
                <c:pt idx="4539">
                  <c:v>8.9569999999999997E-3</c:v>
                </c:pt>
                <c:pt idx="4540">
                  <c:v>6.6439999999999997E-3</c:v>
                </c:pt>
                <c:pt idx="4541">
                  <c:v>6.1419999999999999E-3</c:v>
                </c:pt>
                <c:pt idx="4542">
                  <c:v>8.0549999999999997E-3</c:v>
                </c:pt>
                <c:pt idx="4543">
                  <c:v>6.8529999999999997E-3</c:v>
                </c:pt>
                <c:pt idx="4544">
                  <c:v>5.8890000000000001E-3</c:v>
                </c:pt>
                <c:pt idx="4545">
                  <c:v>4.3839999999999999E-3</c:v>
                </c:pt>
                <c:pt idx="4546">
                  <c:v>4.7390000000000002E-3</c:v>
                </c:pt>
                <c:pt idx="4547">
                  <c:v>8.0470000000000003E-3</c:v>
                </c:pt>
                <c:pt idx="4548">
                  <c:v>8.6870000000000003E-3</c:v>
                </c:pt>
                <c:pt idx="4549">
                  <c:v>9.0060000000000001E-3</c:v>
                </c:pt>
                <c:pt idx="4550">
                  <c:v>9.9689999999999987E-3</c:v>
                </c:pt>
                <c:pt idx="4551">
                  <c:v>1.4130999999999999E-2</c:v>
                </c:pt>
                <c:pt idx="4552">
                  <c:v>1.7217E-2</c:v>
                </c:pt>
                <c:pt idx="4553">
                  <c:v>1.7363999999999997E-2</c:v>
                </c:pt>
                <c:pt idx="4554">
                  <c:v>1.4783999999999999E-2</c:v>
                </c:pt>
                <c:pt idx="4555">
                  <c:v>1.2686999999999999E-2</c:v>
                </c:pt>
                <c:pt idx="4556">
                  <c:v>1.2867999999999999E-2</c:v>
                </c:pt>
                <c:pt idx="4557">
                  <c:v>1.3682999999999999E-2</c:v>
                </c:pt>
                <c:pt idx="4558">
                  <c:v>9.476E-3</c:v>
                </c:pt>
                <c:pt idx="4559">
                  <c:v>1.4851999999999999E-2</c:v>
                </c:pt>
                <c:pt idx="4560">
                  <c:v>1.3035999999999999E-2</c:v>
                </c:pt>
                <c:pt idx="4561">
                  <c:v>1.1538E-2</c:v>
                </c:pt>
                <c:pt idx="4562">
                  <c:v>1.1042E-2</c:v>
                </c:pt>
                <c:pt idx="4563">
                  <c:v>7.7649999999999993E-3</c:v>
                </c:pt>
                <c:pt idx="4564">
                  <c:v>5.999E-3</c:v>
                </c:pt>
                <c:pt idx="4565">
                  <c:v>7.731E-3</c:v>
                </c:pt>
                <c:pt idx="4566">
                  <c:v>6.2919999999999998E-3</c:v>
                </c:pt>
                <c:pt idx="4567">
                  <c:v>5.2420000000000001E-3</c:v>
                </c:pt>
                <c:pt idx="4568">
                  <c:v>4.2039999999999994E-3</c:v>
                </c:pt>
                <c:pt idx="4569">
                  <c:v>3.5729999999999998E-3</c:v>
                </c:pt>
                <c:pt idx="4570">
                  <c:v>2.5850000000000001E-3</c:v>
                </c:pt>
                <c:pt idx="4571">
                  <c:v>3.8E-3</c:v>
                </c:pt>
                <c:pt idx="4572">
                  <c:v>5.078E-3</c:v>
                </c:pt>
                <c:pt idx="4573">
                  <c:v>4.4970000000000001E-3</c:v>
                </c:pt>
                <c:pt idx="4574">
                  <c:v>4.522E-3</c:v>
                </c:pt>
                <c:pt idx="4575">
                  <c:v>6.084E-3</c:v>
                </c:pt>
                <c:pt idx="4576">
                  <c:v>6.2039999999999994E-3</c:v>
                </c:pt>
                <c:pt idx="4577">
                  <c:v>5.2100000000000002E-3</c:v>
                </c:pt>
                <c:pt idx="4578">
                  <c:v>4.5019999999999999E-3</c:v>
                </c:pt>
                <c:pt idx="4579">
                  <c:v>1.3998999999999999E-2</c:v>
                </c:pt>
                <c:pt idx="4580">
                  <c:v>1.2055999999999999E-2</c:v>
                </c:pt>
                <c:pt idx="4581">
                  <c:v>1.0045999999999999E-2</c:v>
                </c:pt>
                <c:pt idx="4582">
                  <c:v>7.6959999999999997E-3</c:v>
                </c:pt>
                <c:pt idx="4583">
                  <c:v>6.3790000000000001E-3</c:v>
                </c:pt>
                <c:pt idx="4584">
                  <c:v>5.7800000000000004E-3</c:v>
                </c:pt>
                <c:pt idx="4585">
                  <c:v>6.3249999999999999E-3</c:v>
                </c:pt>
                <c:pt idx="4586">
                  <c:v>6.0679999999999996E-3</c:v>
                </c:pt>
                <c:pt idx="4587">
                  <c:v>1.0813E-2</c:v>
                </c:pt>
                <c:pt idx="4588">
                  <c:v>9.2879999999999994E-3</c:v>
                </c:pt>
                <c:pt idx="4589">
                  <c:v>6.9609999999999993E-3</c:v>
                </c:pt>
                <c:pt idx="4590">
                  <c:v>5.2889999999999994E-3</c:v>
                </c:pt>
                <c:pt idx="4591">
                  <c:v>3.8669999999999998E-3</c:v>
                </c:pt>
                <c:pt idx="4592">
                  <c:v>2.9963999999999998E-2</c:v>
                </c:pt>
                <c:pt idx="4593">
                  <c:v>3.0913999999999997E-2</c:v>
                </c:pt>
                <c:pt idx="4594">
                  <c:v>2.9880999999999998E-2</c:v>
                </c:pt>
                <c:pt idx="4595">
                  <c:v>3.1094E-2</c:v>
                </c:pt>
                <c:pt idx="4596">
                  <c:v>2.9267999999999999E-2</c:v>
                </c:pt>
                <c:pt idx="4597">
                  <c:v>3.4394000000000001E-2</c:v>
                </c:pt>
                <c:pt idx="4598">
                  <c:v>3.0605999999999998E-2</c:v>
                </c:pt>
                <c:pt idx="4599">
                  <c:v>3.0112999999999997E-2</c:v>
                </c:pt>
                <c:pt idx="4600">
                  <c:v>2.6235999999999999E-2</c:v>
                </c:pt>
                <c:pt idx="4601">
                  <c:v>2.4847999999999999E-2</c:v>
                </c:pt>
                <c:pt idx="4602">
                  <c:v>2.0864000000000001E-2</c:v>
                </c:pt>
                <c:pt idx="4603">
                  <c:v>1.8540000000000001E-2</c:v>
                </c:pt>
                <c:pt idx="4604">
                  <c:v>1.3790000000000002E-2</c:v>
                </c:pt>
                <c:pt idx="4605">
                  <c:v>1.1415E-2</c:v>
                </c:pt>
                <c:pt idx="4606">
                  <c:v>9.4389999999999995E-3</c:v>
                </c:pt>
                <c:pt idx="4607">
                  <c:v>9.356999999999999E-3</c:v>
                </c:pt>
                <c:pt idx="4608">
                  <c:v>7.3239999999999998E-3</c:v>
                </c:pt>
                <c:pt idx="4609">
                  <c:v>1.2442E-2</c:v>
                </c:pt>
                <c:pt idx="4610">
                  <c:v>9.3169999999999989E-3</c:v>
                </c:pt>
                <c:pt idx="4611">
                  <c:v>7.0819999999999998E-3</c:v>
                </c:pt>
                <c:pt idx="4612">
                  <c:v>5.5379999999999995E-3</c:v>
                </c:pt>
                <c:pt idx="4613">
                  <c:v>4.6860000000000001E-3</c:v>
                </c:pt>
                <c:pt idx="4614">
                  <c:v>5.117E-3</c:v>
                </c:pt>
                <c:pt idx="4615">
                  <c:v>4.5300000000000002E-3</c:v>
                </c:pt>
                <c:pt idx="4616">
                  <c:v>5.3829999999999998E-3</c:v>
                </c:pt>
                <c:pt idx="4617">
                  <c:v>6.9169999999999995E-3</c:v>
                </c:pt>
                <c:pt idx="4618">
                  <c:v>5.8129999999999996E-3</c:v>
                </c:pt>
                <c:pt idx="4619">
                  <c:v>1.2938999999999999E-2</c:v>
                </c:pt>
                <c:pt idx="4620">
                  <c:v>1.2452E-2</c:v>
                </c:pt>
                <c:pt idx="4621">
                  <c:v>1.2074E-2</c:v>
                </c:pt>
                <c:pt idx="4622">
                  <c:v>1.0286E-2</c:v>
                </c:pt>
                <c:pt idx="4623">
                  <c:v>1.2185E-2</c:v>
                </c:pt>
                <c:pt idx="4624">
                  <c:v>9.979E-3</c:v>
                </c:pt>
                <c:pt idx="4625">
                  <c:v>1.2508E-2</c:v>
                </c:pt>
                <c:pt idx="4626">
                  <c:v>1.2817E-2</c:v>
                </c:pt>
                <c:pt idx="4627">
                  <c:v>1.3642E-2</c:v>
                </c:pt>
                <c:pt idx="4628">
                  <c:v>1.4286999999999999E-2</c:v>
                </c:pt>
                <c:pt idx="4629">
                  <c:v>1.0371E-2</c:v>
                </c:pt>
                <c:pt idx="4630">
                  <c:v>1.0612999999999999E-2</c:v>
                </c:pt>
                <c:pt idx="4631">
                  <c:v>9.953E-3</c:v>
                </c:pt>
                <c:pt idx="4632">
                  <c:v>8.3949999999999997E-3</c:v>
                </c:pt>
                <c:pt idx="4633">
                  <c:v>7.4500000000000009E-3</c:v>
                </c:pt>
                <c:pt idx="4634">
                  <c:v>8.489E-3</c:v>
                </c:pt>
                <c:pt idx="4635">
                  <c:v>1.1457E-2</c:v>
                </c:pt>
                <c:pt idx="4636">
                  <c:v>1.0343999999999999E-2</c:v>
                </c:pt>
                <c:pt idx="4637">
                  <c:v>9.3460000000000001E-3</c:v>
                </c:pt>
                <c:pt idx="4638">
                  <c:v>7.4309999999999992E-3</c:v>
                </c:pt>
                <c:pt idx="4639">
                  <c:v>6.3639999999999999E-3</c:v>
                </c:pt>
                <c:pt idx="4640">
                  <c:v>5.7479999999999996E-3</c:v>
                </c:pt>
                <c:pt idx="4641">
                  <c:v>7.6859999999999993E-3</c:v>
                </c:pt>
                <c:pt idx="4642">
                  <c:v>1.8176999999999999E-2</c:v>
                </c:pt>
                <c:pt idx="4643">
                  <c:v>1.7623E-2</c:v>
                </c:pt>
                <c:pt idx="4644">
                  <c:v>1.9837999999999998E-2</c:v>
                </c:pt>
                <c:pt idx="4645">
                  <c:v>1.4678E-2</c:v>
                </c:pt>
                <c:pt idx="4646">
                  <c:v>1.6202999999999999E-2</c:v>
                </c:pt>
                <c:pt idx="4647">
                  <c:v>1.32E-2</c:v>
                </c:pt>
                <c:pt idx="4648">
                  <c:v>4.2210000000000004E-2</c:v>
                </c:pt>
                <c:pt idx="4649">
                  <c:v>5.1414999999999995E-2</c:v>
                </c:pt>
                <c:pt idx="4650">
                  <c:v>5.6638000000000001E-2</c:v>
                </c:pt>
                <c:pt idx="4651">
                  <c:v>6.5997E-2</c:v>
                </c:pt>
                <c:pt idx="4652">
                  <c:v>6.1050999999999994E-2</c:v>
                </c:pt>
                <c:pt idx="4653">
                  <c:v>5.7650000000000007E-2</c:v>
                </c:pt>
                <c:pt idx="4654">
                  <c:v>5.2683999999999995E-2</c:v>
                </c:pt>
                <c:pt idx="4655">
                  <c:v>4.6081999999999998E-2</c:v>
                </c:pt>
                <c:pt idx="4656">
                  <c:v>4.1437999999999996E-2</c:v>
                </c:pt>
                <c:pt idx="4657">
                  <c:v>4.0341999999999996E-2</c:v>
                </c:pt>
                <c:pt idx="4658">
                  <c:v>3.6200000000000003E-2</c:v>
                </c:pt>
                <c:pt idx="4659">
                  <c:v>3.1450000000000006E-2</c:v>
                </c:pt>
                <c:pt idx="4660">
                  <c:v>2.9290000000000004E-2</c:v>
                </c:pt>
                <c:pt idx="4661">
                  <c:v>2.7164999999999998E-2</c:v>
                </c:pt>
                <c:pt idx="4662">
                  <c:v>2.5679E-2</c:v>
                </c:pt>
                <c:pt idx="4663">
                  <c:v>2.1544000000000001E-2</c:v>
                </c:pt>
                <c:pt idx="4664">
                  <c:v>1.8790000000000001E-2</c:v>
                </c:pt>
                <c:pt idx="4665">
                  <c:v>1.4955999999999999E-2</c:v>
                </c:pt>
                <c:pt idx="4666">
                  <c:v>1.3937999999999999E-2</c:v>
                </c:pt>
                <c:pt idx="4667">
                  <c:v>1.3816999999999999E-2</c:v>
                </c:pt>
                <c:pt idx="4668">
                  <c:v>1.4086999999999999E-2</c:v>
                </c:pt>
                <c:pt idx="4669">
                  <c:v>1.1547E-2</c:v>
                </c:pt>
                <c:pt idx="4670">
                  <c:v>1.0588E-2</c:v>
                </c:pt>
                <c:pt idx="4671">
                  <c:v>7.3559999999999997E-3</c:v>
                </c:pt>
                <c:pt idx="4672">
                  <c:v>5.6639999999999998E-3</c:v>
                </c:pt>
                <c:pt idx="4673">
                  <c:v>1.0740000000000001E-2</c:v>
                </c:pt>
                <c:pt idx="4674">
                  <c:v>8.3839999999999991E-3</c:v>
                </c:pt>
                <c:pt idx="4675">
                  <c:v>7.9950000000000004E-3</c:v>
                </c:pt>
                <c:pt idx="4676">
                  <c:v>6.8119999999999995E-3</c:v>
                </c:pt>
                <c:pt idx="4677">
                  <c:v>8.2609999999999992E-3</c:v>
                </c:pt>
                <c:pt idx="4678">
                  <c:v>8.1049999999999994E-3</c:v>
                </c:pt>
                <c:pt idx="4679">
                  <c:v>6.4510000000000001E-3</c:v>
                </c:pt>
                <c:pt idx="4680">
                  <c:v>6.1409999999999998E-3</c:v>
                </c:pt>
                <c:pt idx="4681">
                  <c:v>6.9709999999999998E-3</c:v>
                </c:pt>
                <c:pt idx="4682">
                  <c:v>7.4219999999999998E-3</c:v>
                </c:pt>
                <c:pt idx="4683">
                  <c:v>4.7800000000000004E-3</c:v>
                </c:pt>
                <c:pt idx="4684">
                  <c:v>4.7100000000000006E-3</c:v>
                </c:pt>
                <c:pt idx="4685">
                  <c:v>8.0319999999999992E-3</c:v>
                </c:pt>
                <c:pt idx="4686">
                  <c:v>6.6839999999999998E-3</c:v>
                </c:pt>
                <c:pt idx="4687">
                  <c:v>7.7300000000000008E-3</c:v>
                </c:pt>
                <c:pt idx="4688">
                  <c:v>7.7589999999999994E-3</c:v>
                </c:pt>
                <c:pt idx="4689">
                  <c:v>7.5969999999999996E-3</c:v>
                </c:pt>
                <c:pt idx="4690">
                  <c:v>6.3079999999999994E-3</c:v>
                </c:pt>
                <c:pt idx="4691">
                  <c:v>5.6500000000000005E-3</c:v>
                </c:pt>
                <c:pt idx="4692">
                  <c:v>5.9039999999999995E-3</c:v>
                </c:pt>
                <c:pt idx="4693">
                  <c:v>4.2719999999999998E-3</c:v>
                </c:pt>
                <c:pt idx="4694">
                  <c:v>3.7719999999999997E-3</c:v>
                </c:pt>
                <c:pt idx="4695">
                  <c:v>5.1549999999999999E-3</c:v>
                </c:pt>
                <c:pt idx="4696">
                  <c:v>3.7679999999999996E-3</c:v>
                </c:pt>
                <c:pt idx="4697">
                  <c:v>3.4029999999999998E-3</c:v>
                </c:pt>
                <c:pt idx="4698">
                  <c:v>8.0229999999999989E-3</c:v>
                </c:pt>
                <c:pt idx="4699">
                  <c:v>9.0359999999999989E-3</c:v>
                </c:pt>
                <c:pt idx="4700">
                  <c:v>7.0190000000000001E-3</c:v>
                </c:pt>
                <c:pt idx="4701">
                  <c:v>9.6900000000000007E-3</c:v>
                </c:pt>
                <c:pt idx="4702">
                  <c:v>2.3795999999999998E-2</c:v>
                </c:pt>
                <c:pt idx="4703">
                  <c:v>2.8292999999999999E-2</c:v>
                </c:pt>
                <c:pt idx="4704">
                  <c:v>2.2547999999999999E-2</c:v>
                </c:pt>
                <c:pt idx="4705">
                  <c:v>1.7849E-2</c:v>
                </c:pt>
                <c:pt idx="4706">
                  <c:v>1.3690000000000001E-2</c:v>
                </c:pt>
                <c:pt idx="4707">
                  <c:v>1.1169E-2</c:v>
                </c:pt>
                <c:pt idx="4708">
                  <c:v>8.2300000000000012E-3</c:v>
                </c:pt>
                <c:pt idx="4709">
                  <c:v>7.208E-3</c:v>
                </c:pt>
                <c:pt idx="4710">
                  <c:v>6.3219999999999995E-3</c:v>
                </c:pt>
                <c:pt idx="4711">
                  <c:v>5.9749999999999994E-3</c:v>
                </c:pt>
                <c:pt idx="4712">
                  <c:v>1.0331999999999999E-2</c:v>
                </c:pt>
                <c:pt idx="4713">
                  <c:v>1.1314999999999999E-2</c:v>
                </c:pt>
                <c:pt idx="4714">
                  <c:v>1.451E-2</c:v>
                </c:pt>
                <c:pt idx="4715">
                  <c:v>1.5675999999999999E-2</c:v>
                </c:pt>
                <c:pt idx="4716">
                  <c:v>1.8214999999999999E-2</c:v>
                </c:pt>
                <c:pt idx="4717">
                  <c:v>1.6872999999999999E-2</c:v>
                </c:pt>
                <c:pt idx="4718">
                  <c:v>2.7902E-2</c:v>
                </c:pt>
                <c:pt idx="4719">
                  <c:v>2.6740000000000003E-2</c:v>
                </c:pt>
                <c:pt idx="4720">
                  <c:v>2.0025999999999999E-2</c:v>
                </c:pt>
                <c:pt idx="4721">
                  <c:v>2.0698999999999999E-2</c:v>
                </c:pt>
                <c:pt idx="4722">
                  <c:v>1.9360000000000002E-2</c:v>
                </c:pt>
                <c:pt idx="4723">
                  <c:v>1.5813999999999998E-2</c:v>
                </c:pt>
                <c:pt idx="4724">
                  <c:v>1.8024999999999999E-2</c:v>
                </c:pt>
                <c:pt idx="4725">
                  <c:v>1.4107E-2</c:v>
                </c:pt>
                <c:pt idx="4726">
                  <c:v>1.2399E-2</c:v>
                </c:pt>
                <c:pt idx="4727">
                  <c:v>8.4539999999999997E-3</c:v>
                </c:pt>
                <c:pt idx="4728">
                  <c:v>5.816E-3</c:v>
                </c:pt>
                <c:pt idx="4729">
                  <c:v>4.8779999999999995E-3</c:v>
                </c:pt>
                <c:pt idx="4730">
                  <c:v>5.888E-3</c:v>
                </c:pt>
                <c:pt idx="4731">
                  <c:v>4.45E-3</c:v>
                </c:pt>
                <c:pt idx="4732">
                  <c:v>5.2600000000000008E-3</c:v>
                </c:pt>
                <c:pt idx="4733">
                  <c:v>7.241E-3</c:v>
                </c:pt>
                <c:pt idx="4734">
                  <c:v>4.3189999999999999E-3</c:v>
                </c:pt>
                <c:pt idx="4735">
                  <c:v>6.7239999999999999E-3</c:v>
                </c:pt>
                <c:pt idx="4736">
                  <c:v>5.5639999999999995E-3</c:v>
                </c:pt>
                <c:pt idx="4737">
                  <c:v>3.5829999999999998E-3</c:v>
                </c:pt>
                <c:pt idx="4738">
                  <c:v>2.7900000000000004E-3</c:v>
                </c:pt>
                <c:pt idx="4739">
                  <c:v>2.666E-3</c:v>
                </c:pt>
                <c:pt idx="4740">
                  <c:v>4.3530000000000001E-3</c:v>
                </c:pt>
                <c:pt idx="4741">
                  <c:v>6.7159999999999997E-3</c:v>
                </c:pt>
                <c:pt idx="4742">
                  <c:v>1.4480000000000002E-2</c:v>
                </c:pt>
                <c:pt idx="4743">
                  <c:v>1.4532E-2</c:v>
                </c:pt>
                <c:pt idx="4744">
                  <c:v>1.4482E-2</c:v>
                </c:pt>
                <c:pt idx="4745">
                  <c:v>1.0496E-2</c:v>
                </c:pt>
                <c:pt idx="4746">
                  <c:v>1.0588E-2</c:v>
                </c:pt>
                <c:pt idx="4747">
                  <c:v>8.9509999999999989E-3</c:v>
                </c:pt>
                <c:pt idx="4748">
                  <c:v>9.8219999999999991E-3</c:v>
                </c:pt>
                <c:pt idx="4749">
                  <c:v>7.162E-3</c:v>
                </c:pt>
                <c:pt idx="4750">
                  <c:v>5.2800000000000008E-3</c:v>
                </c:pt>
                <c:pt idx="4751">
                  <c:v>4.8479999999999999E-3</c:v>
                </c:pt>
                <c:pt idx="4752">
                  <c:v>5.9600000000000009E-3</c:v>
                </c:pt>
                <c:pt idx="4753">
                  <c:v>7.1109999999999993E-3</c:v>
                </c:pt>
                <c:pt idx="4754">
                  <c:v>7.1900000000000002E-3</c:v>
                </c:pt>
                <c:pt idx="4755">
                  <c:v>4.8890000000000001E-3</c:v>
                </c:pt>
                <c:pt idx="4756">
                  <c:v>3.3609999999999998E-3</c:v>
                </c:pt>
                <c:pt idx="4757">
                  <c:v>2.833E-3</c:v>
                </c:pt>
                <c:pt idx="4758">
                  <c:v>3.2129999999999997E-3</c:v>
                </c:pt>
                <c:pt idx="4759">
                  <c:v>4.7209999999999995E-3</c:v>
                </c:pt>
                <c:pt idx="4760">
                  <c:v>5.1180000000000002E-3</c:v>
                </c:pt>
                <c:pt idx="4761">
                  <c:v>6.5569999999999995E-3</c:v>
                </c:pt>
                <c:pt idx="4762">
                  <c:v>7.7719999999999994E-3</c:v>
                </c:pt>
                <c:pt idx="4763">
                  <c:v>8.7530000000000004E-3</c:v>
                </c:pt>
                <c:pt idx="4764">
                  <c:v>1.0605999999999999E-2</c:v>
                </c:pt>
                <c:pt idx="4765">
                  <c:v>1.1635E-2</c:v>
                </c:pt>
                <c:pt idx="4766">
                  <c:v>9.1430000000000001E-3</c:v>
                </c:pt>
                <c:pt idx="4767">
                  <c:v>6.914E-3</c:v>
                </c:pt>
                <c:pt idx="4768">
                  <c:v>3.359E-3</c:v>
                </c:pt>
                <c:pt idx="4769">
                  <c:v>4.5690000000000001E-3</c:v>
                </c:pt>
                <c:pt idx="4770">
                  <c:v>4.6449999999999998E-3</c:v>
                </c:pt>
                <c:pt idx="4771">
                  <c:v>6.2769999999999996E-3</c:v>
                </c:pt>
                <c:pt idx="4772">
                  <c:v>6.8000000000000005E-3</c:v>
                </c:pt>
                <c:pt idx="4773">
                  <c:v>6.7380000000000001E-3</c:v>
                </c:pt>
                <c:pt idx="4774">
                  <c:v>5.3489999999999996E-3</c:v>
                </c:pt>
                <c:pt idx="4775">
                  <c:v>4.6389999999999999E-3</c:v>
                </c:pt>
                <c:pt idx="4776">
                  <c:v>4.96E-3</c:v>
                </c:pt>
                <c:pt idx="4777">
                  <c:v>6.0409999999999995E-3</c:v>
                </c:pt>
                <c:pt idx="4778">
                  <c:v>1.8175999999999998E-2</c:v>
                </c:pt>
                <c:pt idx="4779">
                  <c:v>1.6756E-2</c:v>
                </c:pt>
                <c:pt idx="4780">
                  <c:v>1.3510999999999999E-2</c:v>
                </c:pt>
                <c:pt idx="4781">
                  <c:v>1.8925000000000001E-2</c:v>
                </c:pt>
                <c:pt idx="4782">
                  <c:v>1.6579E-2</c:v>
                </c:pt>
                <c:pt idx="4783">
                  <c:v>1.3685999999999999E-2</c:v>
                </c:pt>
                <c:pt idx="4784">
                  <c:v>9.3629999999999998E-3</c:v>
                </c:pt>
                <c:pt idx="4785">
                  <c:v>8.6029999999999995E-3</c:v>
                </c:pt>
                <c:pt idx="4786">
                  <c:v>7.6729999999999993E-3</c:v>
                </c:pt>
                <c:pt idx="4787">
                  <c:v>7.0719999999999993E-3</c:v>
                </c:pt>
                <c:pt idx="4788">
                  <c:v>8.3529999999999993E-3</c:v>
                </c:pt>
                <c:pt idx="4789">
                  <c:v>8.9079999999999993E-3</c:v>
                </c:pt>
                <c:pt idx="4790">
                  <c:v>8.0159999999999988E-3</c:v>
                </c:pt>
                <c:pt idx="4791">
                  <c:v>6.1279999999999998E-3</c:v>
                </c:pt>
                <c:pt idx="4792">
                  <c:v>6.3539999999999994E-3</c:v>
                </c:pt>
                <c:pt idx="4793">
                  <c:v>6.1630000000000001E-3</c:v>
                </c:pt>
                <c:pt idx="4794">
                  <c:v>6.267E-3</c:v>
                </c:pt>
                <c:pt idx="4795">
                  <c:v>9.3889999999999998E-3</c:v>
                </c:pt>
                <c:pt idx="4796">
                  <c:v>1.0189E-2</c:v>
                </c:pt>
                <c:pt idx="4797">
                  <c:v>1.1141999999999999E-2</c:v>
                </c:pt>
                <c:pt idx="4798">
                  <c:v>1.3007999999999999E-2</c:v>
                </c:pt>
                <c:pt idx="4799">
                  <c:v>2.4040000000000002E-2</c:v>
                </c:pt>
                <c:pt idx="4800">
                  <c:v>2.6865E-2</c:v>
                </c:pt>
                <c:pt idx="4801">
                  <c:v>2.2700000000000001E-2</c:v>
                </c:pt>
                <c:pt idx="4802">
                  <c:v>2.0895999999999998E-2</c:v>
                </c:pt>
                <c:pt idx="4803">
                  <c:v>1.9552E-2</c:v>
                </c:pt>
                <c:pt idx="4804">
                  <c:v>1.6237999999999999E-2</c:v>
                </c:pt>
                <c:pt idx="4805">
                  <c:v>2.0882999999999999E-2</c:v>
                </c:pt>
                <c:pt idx="4806">
                  <c:v>2.4423E-2</c:v>
                </c:pt>
                <c:pt idx="4807">
                  <c:v>2.2655999999999999E-2</c:v>
                </c:pt>
                <c:pt idx="4808">
                  <c:v>1.8200000000000001E-2</c:v>
                </c:pt>
                <c:pt idx="4809">
                  <c:v>1.6225E-2</c:v>
                </c:pt>
                <c:pt idx="4810">
                  <c:v>2.4398E-2</c:v>
                </c:pt>
                <c:pt idx="4811">
                  <c:v>3.7152999999999999E-2</c:v>
                </c:pt>
                <c:pt idx="4812">
                  <c:v>3.0213E-2</c:v>
                </c:pt>
                <c:pt idx="4813">
                  <c:v>4.2660999999999998E-2</c:v>
                </c:pt>
                <c:pt idx="4814">
                  <c:v>3.6944999999999999E-2</c:v>
                </c:pt>
                <c:pt idx="4815">
                  <c:v>3.5361999999999998E-2</c:v>
                </c:pt>
                <c:pt idx="4816">
                  <c:v>2.9250000000000002E-2</c:v>
                </c:pt>
                <c:pt idx="4817">
                  <c:v>2.3203999999999999E-2</c:v>
                </c:pt>
                <c:pt idx="4818">
                  <c:v>1.9625999999999998E-2</c:v>
                </c:pt>
                <c:pt idx="4819">
                  <c:v>1.6386999999999999E-2</c:v>
                </c:pt>
                <c:pt idx="4820">
                  <c:v>1.5780000000000002E-2</c:v>
                </c:pt>
                <c:pt idx="4821">
                  <c:v>1.3580999999999999E-2</c:v>
                </c:pt>
                <c:pt idx="4822">
                  <c:v>1.2711E-2</c:v>
                </c:pt>
                <c:pt idx="4823">
                  <c:v>1.2581999999999999E-2</c:v>
                </c:pt>
                <c:pt idx="4824">
                  <c:v>8.463E-3</c:v>
                </c:pt>
                <c:pt idx="4825">
                  <c:v>1.2903999999999999E-2</c:v>
                </c:pt>
                <c:pt idx="4826">
                  <c:v>1.1056E-2</c:v>
                </c:pt>
                <c:pt idx="4827">
                  <c:v>8.9449999999999998E-3</c:v>
                </c:pt>
                <c:pt idx="4828">
                  <c:v>1.1797999999999999E-2</c:v>
                </c:pt>
                <c:pt idx="4829">
                  <c:v>8.9429999999999996E-3</c:v>
                </c:pt>
                <c:pt idx="4830">
                  <c:v>9.8729999999999998E-3</c:v>
                </c:pt>
                <c:pt idx="4831">
                  <c:v>6.6579999999999999E-3</c:v>
                </c:pt>
                <c:pt idx="4832">
                  <c:v>5.8979999999999996E-3</c:v>
                </c:pt>
                <c:pt idx="4833">
                  <c:v>4.3E-3</c:v>
                </c:pt>
                <c:pt idx="4834">
                  <c:v>4.9940000000000002E-3</c:v>
                </c:pt>
                <c:pt idx="4835">
                  <c:v>5.9029999999999994E-3</c:v>
                </c:pt>
                <c:pt idx="4836">
                  <c:v>5.5569999999999994E-3</c:v>
                </c:pt>
                <c:pt idx="4837">
                  <c:v>6.2119999999999996E-3</c:v>
                </c:pt>
                <c:pt idx="4838">
                  <c:v>7.8169999999999993E-3</c:v>
                </c:pt>
                <c:pt idx="4839">
                  <c:v>1.6390999999999999E-2</c:v>
                </c:pt>
                <c:pt idx="4840">
                  <c:v>1.4135E-2</c:v>
                </c:pt>
                <c:pt idx="4841">
                  <c:v>1.9767E-2</c:v>
                </c:pt>
                <c:pt idx="4842">
                  <c:v>1.7760000000000001E-2</c:v>
                </c:pt>
                <c:pt idx="4843">
                  <c:v>1.6534E-2</c:v>
                </c:pt>
                <c:pt idx="4844">
                  <c:v>1.8905999999999999E-2</c:v>
                </c:pt>
                <c:pt idx="4845">
                  <c:v>1.685E-2</c:v>
                </c:pt>
                <c:pt idx="4846">
                  <c:v>1.6773E-2</c:v>
                </c:pt>
                <c:pt idx="4847">
                  <c:v>1.9081000000000001E-2</c:v>
                </c:pt>
                <c:pt idx="4848">
                  <c:v>2.0854999999999999E-2</c:v>
                </c:pt>
                <c:pt idx="4849">
                  <c:v>3.1656999999999998E-2</c:v>
                </c:pt>
                <c:pt idx="4850">
                  <c:v>2.8458999999999998E-2</c:v>
                </c:pt>
                <c:pt idx="4851">
                  <c:v>4.5283999999999998E-2</c:v>
                </c:pt>
                <c:pt idx="4852">
                  <c:v>5.6961999999999999E-2</c:v>
                </c:pt>
                <c:pt idx="4853">
                  <c:v>6.1802999999999997E-2</c:v>
                </c:pt>
                <c:pt idx="4854">
                  <c:v>6.6417000000000004E-2</c:v>
                </c:pt>
                <c:pt idx="4855">
                  <c:v>6.745000000000001E-2</c:v>
                </c:pt>
                <c:pt idx="4856">
                  <c:v>6.5960000000000005E-2</c:v>
                </c:pt>
                <c:pt idx="4857">
                  <c:v>6.3967999999999997E-2</c:v>
                </c:pt>
                <c:pt idx="4858">
                  <c:v>6.4306000000000002E-2</c:v>
                </c:pt>
                <c:pt idx="4859">
                  <c:v>6.3367999999999994E-2</c:v>
                </c:pt>
                <c:pt idx="4860">
                  <c:v>6.2306E-2</c:v>
                </c:pt>
                <c:pt idx="4861">
                  <c:v>6.2335999999999996E-2</c:v>
                </c:pt>
                <c:pt idx="4862">
                  <c:v>7.1735999999999994E-2</c:v>
                </c:pt>
                <c:pt idx="4863">
                  <c:v>6.6067000000000001E-2</c:v>
                </c:pt>
                <c:pt idx="4864">
                  <c:v>5.9329E-2</c:v>
                </c:pt>
                <c:pt idx="4865">
                  <c:v>5.7678E-2</c:v>
                </c:pt>
                <c:pt idx="4866">
                  <c:v>8.9251999999999998E-2</c:v>
                </c:pt>
                <c:pt idx="4867">
                  <c:v>9.6737999999999991E-2</c:v>
                </c:pt>
                <c:pt idx="4868">
                  <c:v>0.12074399999999999</c:v>
                </c:pt>
                <c:pt idx="4869">
                  <c:v>0.14512899999999998</c:v>
                </c:pt>
                <c:pt idx="4870">
                  <c:v>0.153507</c:v>
                </c:pt>
                <c:pt idx="4871">
                  <c:v>0.17738899999999999</c:v>
                </c:pt>
                <c:pt idx="4872">
                  <c:v>0.185834</c:v>
                </c:pt>
                <c:pt idx="4873">
                  <c:v>0.194579</c:v>
                </c:pt>
                <c:pt idx="4874">
                  <c:v>0.19096199999999999</c:v>
                </c:pt>
                <c:pt idx="4875">
                  <c:v>0.17719099999999999</c:v>
                </c:pt>
                <c:pt idx="4876">
                  <c:v>0.19958099999999998</c:v>
                </c:pt>
                <c:pt idx="4877">
                  <c:v>0.20031199999999999</c:v>
                </c:pt>
                <c:pt idx="4878">
                  <c:v>0.20600599999999999</c:v>
                </c:pt>
                <c:pt idx="4879">
                  <c:v>0.21684599999999998</c:v>
                </c:pt>
                <c:pt idx="4880">
                  <c:v>0.22465399999999999</c:v>
                </c:pt>
                <c:pt idx="4881">
                  <c:v>0.23960199999999998</c:v>
                </c:pt>
                <c:pt idx="4882">
                  <c:v>0.25695699999999999</c:v>
                </c:pt>
                <c:pt idx="4883">
                  <c:v>0.26036799999999999</c:v>
                </c:pt>
                <c:pt idx="4884">
                  <c:v>0.24668199999999998</c:v>
                </c:pt>
                <c:pt idx="4885">
                  <c:v>0.25026199999999998</c:v>
                </c:pt>
                <c:pt idx="4886">
                  <c:v>0.241203</c:v>
                </c:pt>
                <c:pt idx="4887">
                  <c:v>0.237039</c:v>
                </c:pt>
                <c:pt idx="4888">
                  <c:v>0.23192499999999999</c:v>
                </c:pt>
                <c:pt idx="4889">
                  <c:v>0.21785299999999999</c:v>
                </c:pt>
                <c:pt idx="4890">
                  <c:v>0.25865299999999997</c:v>
                </c:pt>
                <c:pt idx="4891">
                  <c:v>0.30177100000000001</c:v>
                </c:pt>
                <c:pt idx="4892">
                  <c:v>0.30169799999999997</c:v>
                </c:pt>
                <c:pt idx="4893">
                  <c:v>0.315942</c:v>
                </c:pt>
                <c:pt idx="4894">
                  <c:v>0.318942</c:v>
                </c:pt>
                <c:pt idx="4895">
                  <c:v>0.34132099999999999</c:v>
                </c:pt>
                <c:pt idx="4896">
                  <c:v>0.35226199999999996</c:v>
                </c:pt>
                <c:pt idx="4897">
                  <c:v>0.35168699999999997</c:v>
                </c:pt>
                <c:pt idx="4898">
                  <c:v>0.35034799999999999</c:v>
                </c:pt>
                <c:pt idx="4899">
                  <c:v>0.34872799999999998</c:v>
                </c:pt>
                <c:pt idx="4900">
                  <c:v>0.34936200000000001</c:v>
                </c:pt>
                <c:pt idx="4901">
                  <c:v>0.34357000000000004</c:v>
                </c:pt>
                <c:pt idx="4902">
                  <c:v>0.35118000000000005</c:v>
                </c:pt>
                <c:pt idx="4903">
                  <c:v>0.347972</c:v>
                </c:pt>
                <c:pt idx="4904">
                  <c:v>0.34568199999999999</c:v>
                </c:pt>
                <c:pt idx="4905">
                  <c:v>0.33899099999999999</c:v>
                </c:pt>
                <c:pt idx="4906">
                  <c:v>0.33803800000000001</c:v>
                </c:pt>
                <c:pt idx="4907">
                  <c:v>0.334316</c:v>
                </c:pt>
                <c:pt idx="4908">
                  <c:v>0.32023599999999997</c:v>
                </c:pt>
                <c:pt idx="4909">
                  <c:v>0.32553199999999999</c:v>
                </c:pt>
                <c:pt idx="4910">
                  <c:v>0.29694799999999999</c:v>
                </c:pt>
                <c:pt idx="4911">
                  <c:v>0.285076</c:v>
                </c:pt>
                <c:pt idx="4912">
                  <c:v>0.27880199999999999</c:v>
                </c:pt>
                <c:pt idx="4913">
                  <c:v>0.26790700000000001</c:v>
                </c:pt>
                <c:pt idx="4914">
                  <c:v>0.25151599999999996</c:v>
                </c:pt>
                <c:pt idx="4915">
                  <c:v>0.23350299999999999</c:v>
                </c:pt>
                <c:pt idx="4916">
                  <c:v>0.22994000000000001</c:v>
                </c:pt>
                <c:pt idx="4917">
                  <c:v>0.21399799999999999</c:v>
                </c:pt>
                <c:pt idx="4918">
                  <c:v>0.22816899999999998</c:v>
                </c:pt>
                <c:pt idx="4919">
                  <c:v>0.22028799999999998</c:v>
                </c:pt>
                <c:pt idx="4920">
                  <c:v>0.20486499999999999</c:v>
                </c:pt>
                <c:pt idx="4921">
                  <c:v>0.19765099999999999</c:v>
                </c:pt>
                <c:pt idx="4922">
                  <c:v>0.18026699999999998</c:v>
                </c:pt>
                <c:pt idx="4923">
                  <c:v>0.173767</c:v>
                </c:pt>
                <c:pt idx="4924">
                  <c:v>0.163824</c:v>
                </c:pt>
                <c:pt idx="4925">
                  <c:v>0.15422000000000002</c:v>
                </c:pt>
                <c:pt idx="4926">
                  <c:v>0.15601799999999999</c:v>
                </c:pt>
                <c:pt idx="4927">
                  <c:v>0.15543699999999999</c:v>
                </c:pt>
                <c:pt idx="4928">
                  <c:v>0.145652</c:v>
                </c:pt>
                <c:pt idx="4929">
                  <c:v>0.12528899999999998</c:v>
                </c:pt>
                <c:pt idx="4930">
                  <c:v>0.123441</c:v>
                </c:pt>
                <c:pt idx="4931">
                  <c:v>0.10992199999999999</c:v>
                </c:pt>
                <c:pt idx="4932">
                  <c:v>0.11155799999999999</c:v>
                </c:pt>
                <c:pt idx="4933">
                  <c:v>0.13455599999999998</c:v>
                </c:pt>
                <c:pt idx="4934">
                  <c:v>0.15545</c:v>
                </c:pt>
                <c:pt idx="4935">
                  <c:v>0.16205799999999998</c:v>
                </c:pt>
                <c:pt idx="4936">
                  <c:v>0.16825199999999998</c:v>
                </c:pt>
                <c:pt idx="4937">
                  <c:v>0.16805799999999999</c:v>
                </c:pt>
                <c:pt idx="4938">
                  <c:v>0.16134399999999999</c:v>
                </c:pt>
                <c:pt idx="4939">
                  <c:v>0.16378899999999999</c:v>
                </c:pt>
                <c:pt idx="4940">
                  <c:v>0.15837499999999999</c:v>
                </c:pt>
                <c:pt idx="4941">
                  <c:v>0.143902</c:v>
                </c:pt>
                <c:pt idx="4942">
                  <c:v>0.135264</c:v>
                </c:pt>
                <c:pt idx="4943">
                  <c:v>0.12421699999999999</c:v>
                </c:pt>
                <c:pt idx="4944">
                  <c:v>0.127692</c:v>
                </c:pt>
                <c:pt idx="4945">
                  <c:v>0.123238</c:v>
                </c:pt>
                <c:pt idx="4946">
                  <c:v>0.125495</c:v>
                </c:pt>
                <c:pt idx="4947">
                  <c:v>0.12065099999999999</c:v>
                </c:pt>
                <c:pt idx="4948">
                  <c:v>0.11137899999999999</c:v>
                </c:pt>
                <c:pt idx="4949">
                  <c:v>0.108802</c:v>
                </c:pt>
                <c:pt idx="4950">
                  <c:v>9.9818999999999991E-2</c:v>
                </c:pt>
                <c:pt idx="4951">
                  <c:v>8.9710999999999999E-2</c:v>
                </c:pt>
                <c:pt idx="4952">
                  <c:v>8.1901000000000002E-2</c:v>
                </c:pt>
                <c:pt idx="4953">
                  <c:v>8.0315999999999999E-2</c:v>
                </c:pt>
                <c:pt idx="4954">
                  <c:v>7.2041999999999995E-2</c:v>
                </c:pt>
                <c:pt idx="4955">
                  <c:v>4.7625999999999995E-2</c:v>
                </c:pt>
                <c:pt idx="4956">
                  <c:v>6.3103999999999993E-2</c:v>
                </c:pt>
                <c:pt idx="4957">
                  <c:v>5.5347999999999994E-2</c:v>
                </c:pt>
                <c:pt idx="4958">
                  <c:v>5.7102999999999994E-2</c:v>
                </c:pt>
                <c:pt idx="4959">
                  <c:v>6.0607999999999995E-2</c:v>
                </c:pt>
                <c:pt idx="4960">
                  <c:v>6.9331000000000004E-2</c:v>
                </c:pt>
                <c:pt idx="4961">
                  <c:v>6.2591999999999995E-2</c:v>
                </c:pt>
                <c:pt idx="4962">
                  <c:v>5.4358999999999998E-2</c:v>
                </c:pt>
                <c:pt idx="4963">
                  <c:v>5.3626999999999994E-2</c:v>
                </c:pt>
                <c:pt idx="4964">
                  <c:v>5.7270000000000001E-2</c:v>
                </c:pt>
                <c:pt idx="4965">
                  <c:v>6.7902999999999991E-2</c:v>
                </c:pt>
                <c:pt idx="4966">
                  <c:v>9.6201999999999996E-2</c:v>
                </c:pt>
                <c:pt idx="4967">
                  <c:v>0.11257399999999999</c:v>
                </c:pt>
                <c:pt idx="4968">
                  <c:v>0.11087899999999999</c:v>
                </c:pt>
                <c:pt idx="4969">
                  <c:v>0.11071299999999999</c:v>
                </c:pt>
                <c:pt idx="4970">
                  <c:v>0.10462199999999999</c:v>
                </c:pt>
                <c:pt idx="4971">
                  <c:v>0.10272099999999999</c:v>
                </c:pt>
                <c:pt idx="4972">
                  <c:v>0.101559</c:v>
                </c:pt>
                <c:pt idx="4973">
                  <c:v>9.4593999999999998E-2</c:v>
                </c:pt>
                <c:pt idx="4974">
                  <c:v>9.4884999999999997E-2</c:v>
                </c:pt>
                <c:pt idx="4975">
                  <c:v>8.9264999999999997E-2</c:v>
                </c:pt>
                <c:pt idx="4976">
                  <c:v>9.2138999999999999E-2</c:v>
                </c:pt>
                <c:pt idx="4977">
                  <c:v>9.0750999999999998E-2</c:v>
                </c:pt>
                <c:pt idx="4978">
                  <c:v>8.5998999999999992E-2</c:v>
                </c:pt>
                <c:pt idx="4979">
                  <c:v>8.2111999999999991E-2</c:v>
                </c:pt>
                <c:pt idx="4980">
                  <c:v>7.7950000000000005E-2</c:v>
                </c:pt>
                <c:pt idx="4981">
                  <c:v>7.5226000000000001E-2</c:v>
                </c:pt>
                <c:pt idx="4982">
                  <c:v>7.2570999999999997E-2</c:v>
                </c:pt>
                <c:pt idx="4983">
                  <c:v>6.9815000000000002E-2</c:v>
                </c:pt>
                <c:pt idx="4984">
                  <c:v>7.0723999999999995E-2</c:v>
                </c:pt>
                <c:pt idx="4985">
                  <c:v>6.7434999999999995E-2</c:v>
                </c:pt>
                <c:pt idx="4986">
                  <c:v>7.7921999999999991E-2</c:v>
                </c:pt>
                <c:pt idx="4987">
                  <c:v>6.9792999999999994E-2</c:v>
                </c:pt>
                <c:pt idx="4988">
                  <c:v>7.2909000000000002E-2</c:v>
                </c:pt>
                <c:pt idx="4989">
                  <c:v>8.1096000000000001E-2</c:v>
                </c:pt>
                <c:pt idx="4990">
                  <c:v>8.3280000000000007E-2</c:v>
                </c:pt>
                <c:pt idx="4991">
                  <c:v>8.5164999999999991E-2</c:v>
                </c:pt>
                <c:pt idx="4992">
                  <c:v>7.9571000000000003E-2</c:v>
                </c:pt>
                <c:pt idx="4993">
                  <c:v>9.0088000000000001E-2</c:v>
                </c:pt>
                <c:pt idx="4994">
                  <c:v>8.8616E-2</c:v>
                </c:pt>
                <c:pt idx="4995">
                  <c:v>9.3827999999999995E-2</c:v>
                </c:pt>
                <c:pt idx="4996">
                  <c:v>9.3736E-2</c:v>
                </c:pt>
                <c:pt idx="4997">
                  <c:v>9.7780999999999993E-2</c:v>
                </c:pt>
                <c:pt idx="4998">
                  <c:v>0.102738</c:v>
                </c:pt>
                <c:pt idx="4999">
                  <c:v>9.5953999999999998E-2</c:v>
                </c:pt>
                <c:pt idx="5000">
                  <c:v>8.8980000000000004E-2</c:v>
                </c:pt>
                <c:pt idx="5001">
                  <c:v>8.8808999999999999E-2</c:v>
                </c:pt>
                <c:pt idx="5002">
                  <c:v>9.1849E-2</c:v>
                </c:pt>
                <c:pt idx="5003">
                  <c:v>8.6600999999999997E-2</c:v>
                </c:pt>
                <c:pt idx="5004">
                  <c:v>7.5925999999999993E-2</c:v>
                </c:pt>
                <c:pt idx="5005">
                  <c:v>6.8946999999999994E-2</c:v>
                </c:pt>
                <c:pt idx="5006">
                  <c:v>6.9668999999999995E-2</c:v>
                </c:pt>
                <c:pt idx="5007">
                  <c:v>6.4245999999999998E-2</c:v>
                </c:pt>
                <c:pt idx="5008">
                  <c:v>6.4828999999999998E-2</c:v>
                </c:pt>
                <c:pt idx="5009">
                  <c:v>5.3304999999999998E-2</c:v>
                </c:pt>
                <c:pt idx="5010">
                  <c:v>4.4198000000000001E-2</c:v>
                </c:pt>
                <c:pt idx="5011">
                  <c:v>4.4863E-2</c:v>
                </c:pt>
                <c:pt idx="5012">
                  <c:v>3.533E-2</c:v>
                </c:pt>
                <c:pt idx="5013">
                  <c:v>3.2457E-2</c:v>
                </c:pt>
                <c:pt idx="5014">
                  <c:v>2.5027999999999998E-2</c:v>
                </c:pt>
                <c:pt idx="5015">
                  <c:v>1.9852999999999999E-2</c:v>
                </c:pt>
                <c:pt idx="5016">
                  <c:v>2.1030999999999998E-2</c:v>
                </c:pt>
                <c:pt idx="5017">
                  <c:v>2.98E-2</c:v>
                </c:pt>
                <c:pt idx="5018">
                  <c:v>3.2280000000000003E-2</c:v>
                </c:pt>
                <c:pt idx="5019">
                  <c:v>2.3068999999999999E-2</c:v>
                </c:pt>
                <c:pt idx="5020">
                  <c:v>2.0306999999999999E-2</c:v>
                </c:pt>
                <c:pt idx="5021">
                  <c:v>1.9970000000000002E-2</c:v>
                </c:pt>
                <c:pt idx="5022">
                  <c:v>1.7111999999999999E-2</c:v>
                </c:pt>
                <c:pt idx="5023">
                  <c:v>2.2197999999999999E-2</c:v>
                </c:pt>
                <c:pt idx="5024">
                  <c:v>2.2255E-2</c:v>
                </c:pt>
                <c:pt idx="5025">
                  <c:v>2.5014999999999999E-2</c:v>
                </c:pt>
                <c:pt idx="5026">
                  <c:v>2.6735999999999999E-2</c:v>
                </c:pt>
                <c:pt idx="5027">
                  <c:v>2.4760000000000001E-2</c:v>
                </c:pt>
                <c:pt idx="5028">
                  <c:v>2.9395999999999999E-2</c:v>
                </c:pt>
                <c:pt idx="5029">
                  <c:v>2.7195999999999998E-2</c:v>
                </c:pt>
                <c:pt idx="5030">
                  <c:v>2.3841999999999999E-2</c:v>
                </c:pt>
                <c:pt idx="5031">
                  <c:v>1.9910999999999998E-2</c:v>
                </c:pt>
                <c:pt idx="5032">
                  <c:v>1.7599E-2</c:v>
                </c:pt>
                <c:pt idx="5033">
                  <c:v>1.9563999999999998E-2</c:v>
                </c:pt>
                <c:pt idx="5034">
                  <c:v>2.9508999999999997E-2</c:v>
                </c:pt>
                <c:pt idx="5035">
                  <c:v>4.0791999999999995E-2</c:v>
                </c:pt>
                <c:pt idx="5036">
                  <c:v>3.5621E-2</c:v>
                </c:pt>
                <c:pt idx="5037">
                  <c:v>3.0185999999999998E-2</c:v>
                </c:pt>
                <c:pt idx="5038">
                  <c:v>2.6145999999999999E-2</c:v>
                </c:pt>
                <c:pt idx="5039">
                  <c:v>2.5981999999999998E-2</c:v>
                </c:pt>
                <c:pt idx="5040">
                  <c:v>1.8977999999999998E-2</c:v>
                </c:pt>
                <c:pt idx="5041">
                  <c:v>1.7929E-2</c:v>
                </c:pt>
                <c:pt idx="5042">
                  <c:v>1.3281999999999999E-2</c:v>
                </c:pt>
                <c:pt idx="5043">
                  <c:v>2.0494999999999999E-2</c:v>
                </c:pt>
                <c:pt idx="5044">
                  <c:v>1.7981E-2</c:v>
                </c:pt>
                <c:pt idx="5045">
                  <c:v>1.7263999999999998E-2</c:v>
                </c:pt>
                <c:pt idx="5046">
                  <c:v>1.3510000000000001E-2</c:v>
                </c:pt>
                <c:pt idx="5047">
                  <c:v>1.949E-2</c:v>
                </c:pt>
                <c:pt idx="5048">
                  <c:v>1.5917999999999998E-2</c:v>
                </c:pt>
                <c:pt idx="5049">
                  <c:v>1.9095000000000001E-2</c:v>
                </c:pt>
                <c:pt idx="5050">
                  <c:v>1.8550000000000001E-2</c:v>
                </c:pt>
                <c:pt idx="5051">
                  <c:v>2.1060000000000002E-2</c:v>
                </c:pt>
                <c:pt idx="5052">
                  <c:v>2.0541999999999998E-2</c:v>
                </c:pt>
                <c:pt idx="5053">
                  <c:v>2.1262E-2</c:v>
                </c:pt>
                <c:pt idx="5054">
                  <c:v>1.6854000000000001E-2</c:v>
                </c:pt>
                <c:pt idx="5055">
                  <c:v>1.8352E-2</c:v>
                </c:pt>
                <c:pt idx="5056">
                  <c:v>1.4508E-2</c:v>
                </c:pt>
                <c:pt idx="5057">
                  <c:v>1.2418999999999999E-2</c:v>
                </c:pt>
                <c:pt idx="5058">
                  <c:v>1.5917999999999998E-2</c:v>
                </c:pt>
                <c:pt idx="5059">
                  <c:v>1.7743999999999999E-2</c:v>
                </c:pt>
                <c:pt idx="5060">
                  <c:v>2.3406E-2</c:v>
                </c:pt>
                <c:pt idx="5061">
                  <c:v>3.9771000000000001E-2</c:v>
                </c:pt>
                <c:pt idx="5062">
                  <c:v>4.3007999999999998E-2</c:v>
                </c:pt>
                <c:pt idx="5063">
                  <c:v>3.8990000000000004E-2</c:v>
                </c:pt>
                <c:pt idx="5064">
                  <c:v>4.8958999999999996E-2</c:v>
                </c:pt>
                <c:pt idx="5065">
                  <c:v>5.4717999999999996E-2</c:v>
                </c:pt>
                <c:pt idx="5066">
                  <c:v>4.3196999999999999E-2</c:v>
                </c:pt>
                <c:pt idx="5067">
                  <c:v>4.2047999999999995E-2</c:v>
                </c:pt>
                <c:pt idx="5068">
                  <c:v>3.3562999999999996E-2</c:v>
                </c:pt>
                <c:pt idx="5069">
                  <c:v>4.2020000000000002E-2</c:v>
                </c:pt>
                <c:pt idx="5070">
                  <c:v>3.6308E-2</c:v>
                </c:pt>
                <c:pt idx="5071">
                  <c:v>4.1734E-2</c:v>
                </c:pt>
                <c:pt idx="5072">
                  <c:v>4.6860000000000006E-2</c:v>
                </c:pt>
                <c:pt idx="5073">
                  <c:v>4.3504000000000001E-2</c:v>
                </c:pt>
                <c:pt idx="5074">
                  <c:v>4.2813999999999998E-2</c:v>
                </c:pt>
                <c:pt idx="5075">
                  <c:v>4.7062E-2</c:v>
                </c:pt>
                <c:pt idx="5076">
                  <c:v>5.2157999999999996E-2</c:v>
                </c:pt>
                <c:pt idx="5077">
                  <c:v>5.3943999999999999E-2</c:v>
                </c:pt>
                <c:pt idx="5078">
                  <c:v>5.7332999999999995E-2</c:v>
                </c:pt>
                <c:pt idx="5079">
                  <c:v>4.9998000000000001E-2</c:v>
                </c:pt>
                <c:pt idx="5080">
                  <c:v>4.1520999999999995E-2</c:v>
                </c:pt>
                <c:pt idx="5081">
                  <c:v>3.7055999999999999E-2</c:v>
                </c:pt>
                <c:pt idx="5082">
                  <c:v>4.2850000000000006E-2</c:v>
                </c:pt>
                <c:pt idx="5083">
                  <c:v>4.1565999999999999E-2</c:v>
                </c:pt>
                <c:pt idx="5084">
                  <c:v>4.4656999999999995E-2</c:v>
                </c:pt>
                <c:pt idx="5085">
                  <c:v>4.6211999999999996E-2</c:v>
                </c:pt>
                <c:pt idx="5086">
                  <c:v>4.2987999999999998E-2</c:v>
                </c:pt>
                <c:pt idx="5087">
                  <c:v>4.1014999999999996E-2</c:v>
                </c:pt>
                <c:pt idx="5088">
                  <c:v>3.2901E-2</c:v>
                </c:pt>
                <c:pt idx="5089">
                  <c:v>2.9394E-2</c:v>
                </c:pt>
                <c:pt idx="5090">
                  <c:v>2.3816E-2</c:v>
                </c:pt>
                <c:pt idx="5091">
                  <c:v>2.0892999999999998E-2</c:v>
                </c:pt>
                <c:pt idx="5092">
                  <c:v>1.7044999999999998E-2</c:v>
                </c:pt>
                <c:pt idx="5093">
                  <c:v>1.7214E-2</c:v>
                </c:pt>
                <c:pt idx="5094">
                  <c:v>1.3531999999999999E-2</c:v>
                </c:pt>
                <c:pt idx="5095">
                  <c:v>1.1677999999999999E-2</c:v>
                </c:pt>
                <c:pt idx="5096">
                  <c:v>1.098E-2</c:v>
                </c:pt>
                <c:pt idx="5097">
                  <c:v>9.129E-3</c:v>
                </c:pt>
                <c:pt idx="5098">
                  <c:v>1.3580999999999999E-2</c:v>
                </c:pt>
                <c:pt idx="5099">
                  <c:v>4.0878999999999999E-2</c:v>
                </c:pt>
                <c:pt idx="5100">
                  <c:v>5.1520999999999997E-2</c:v>
                </c:pt>
                <c:pt idx="5101">
                  <c:v>5.1208999999999998E-2</c:v>
                </c:pt>
                <c:pt idx="5102">
                  <c:v>5.5125999999999994E-2</c:v>
                </c:pt>
                <c:pt idx="5103">
                  <c:v>5.3906999999999997E-2</c:v>
                </c:pt>
                <c:pt idx="5104">
                  <c:v>5.1927999999999995E-2</c:v>
                </c:pt>
                <c:pt idx="5105">
                  <c:v>4.4585E-2</c:v>
                </c:pt>
                <c:pt idx="5106">
                  <c:v>5.1401999999999996E-2</c:v>
                </c:pt>
                <c:pt idx="5107">
                  <c:v>5.9236999999999998E-2</c:v>
                </c:pt>
                <c:pt idx="5108">
                  <c:v>5.4612000000000001E-2</c:v>
                </c:pt>
                <c:pt idx="5109">
                  <c:v>6.2584000000000001E-2</c:v>
                </c:pt>
                <c:pt idx="5110">
                  <c:v>7.5454999999999994E-2</c:v>
                </c:pt>
                <c:pt idx="5111">
                  <c:v>7.4910000000000004E-2</c:v>
                </c:pt>
                <c:pt idx="5112">
                  <c:v>7.868399999999999E-2</c:v>
                </c:pt>
                <c:pt idx="5113">
                  <c:v>7.6808000000000001E-2</c:v>
                </c:pt>
                <c:pt idx="5114">
                  <c:v>7.2328999999999991E-2</c:v>
                </c:pt>
                <c:pt idx="5115">
                  <c:v>7.6801999999999995E-2</c:v>
                </c:pt>
                <c:pt idx="5116">
                  <c:v>6.8986999999999993E-2</c:v>
                </c:pt>
                <c:pt idx="5117">
                  <c:v>8.9415999999999995E-2</c:v>
                </c:pt>
                <c:pt idx="5118">
                  <c:v>8.8104000000000002E-2</c:v>
                </c:pt>
                <c:pt idx="5119">
                  <c:v>8.8321999999999998E-2</c:v>
                </c:pt>
                <c:pt idx="5120">
                  <c:v>9.9933999999999995E-2</c:v>
                </c:pt>
                <c:pt idx="5121">
                  <c:v>0.11660699999999999</c:v>
                </c:pt>
                <c:pt idx="5122">
                  <c:v>0.103044</c:v>
                </c:pt>
                <c:pt idx="5123">
                  <c:v>9.401799999999999E-2</c:v>
                </c:pt>
                <c:pt idx="5124">
                  <c:v>8.4530999999999995E-2</c:v>
                </c:pt>
                <c:pt idx="5125">
                  <c:v>8.5580000000000003E-2</c:v>
                </c:pt>
                <c:pt idx="5126">
                  <c:v>8.6596999999999993E-2</c:v>
                </c:pt>
                <c:pt idx="5127">
                  <c:v>8.5577E-2</c:v>
                </c:pt>
                <c:pt idx="5128">
                  <c:v>8.8210999999999998E-2</c:v>
                </c:pt>
                <c:pt idx="5129">
                  <c:v>9.6005999999999994E-2</c:v>
                </c:pt>
                <c:pt idx="5130">
                  <c:v>9.4456999999999999E-2</c:v>
                </c:pt>
                <c:pt idx="5131">
                  <c:v>0.100246</c:v>
                </c:pt>
                <c:pt idx="5132">
                  <c:v>0.12461799999999999</c:v>
                </c:pt>
                <c:pt idx="5133">
                  <c:v>0.11782899999999999</c:v>
                </c:pt>
                <c:pt idx="5134">
                  <c:v>0.119158</c:v>
                </c:pt>
                <c:pt idx="5135">
                  <c:v>0.11329499999999999</c:v>
                </c:pt>
                <c:pt idx="5136">
                  <c:v>0.122156</c:v>
                </c:pt>
                <c:pt idx="5137">
                  <c:v>0.132859</c:v>
                </c:pt>
                <c:pt idx="5138">
                  <c:v>0.13333100000000001</c:v>
                </c:pt>
                <c:pt idx="5139">
                  <c:v>0.12668699999999999</c:v>
                </c:pt>
                <c:pt idx="5140">
                  <c:v>0.133321</c:v>
                </c:pt>
                <c:pt idx="5141">
                  <c:v>0.129353</c:v>
                </c:pt>
                <c:pt idx="5142">
                  <c:v>0.10937699999999999</c:v>
                </c:pt>
                <c:pt idx="5143">
                  <c:v>9.8426E-2</c:v>
                </c:pt>
                <c:pt idx="5144">
                  <c:v>0.11373899999999999</c:v>
                </c:pt>
                <c:pt idx="5145">
                  <c:v>0.109748</c:v>
                </c:pt>
                <c:pt idx="5146">
                  <c:v>0.12125699999999999</c:v>
                </c:pt>
                <c:pt idx="5147">
                  <c:v>0.1153</c:v>
                </c:pt>
                <c:pt idx="5148">
                  <c:v>0.11371199999999999</c:v>
                </c:pt>
                <c:pt idx="5149">
                  <c:v>0.110291</c:v>
                </c:pt>
                <c:pt idx="5150">
                  <c:v>0.13087699999999999</c:v>
                </c:pt>
                <c:pt idx="5151">
                  <c:v>0.142764</c:v>
                </c:pt>
                <c:pt idx="5152">
                  <c:v>0.14791799999999999</c:v>
                </c:pt>
                <c:pt idx="5153">
                  <c:v>0.194052</c:v>
                </c:pt>
                <c:pt idx="5154">
                  <c:v>0.198102</c:v>
                </c:pt>
                <c:pt idx="5155">
                  <c:v>0.20014199999999999</c:v>
                </c:pt>
                <c:pt idx="5156">
                  <c:v>0.19362399999999999</c:v>
                </c:pt>
                <c:pt idx="5157">
                  <c:v>0.18589599999999998</c:v>
                </c:pt>
                <c:pt idx="5158">
                  <c:v>0.16873099999999999</c:v>
                </c:pt>
                <c:pt idx="5159">
                  <c:v>0.175731</c:v>
                </c:pt>
                <c:pt idx="5160">
                  <c:v>0.186976</c:v>
                </c:pt>
                <c:pt idx="5161">
                  <c:v>0.17916799999999999</c:v>
                </c:pt>
                <c:pt idx="5162">
                  <c:v>0.21407499999999999</c:v>
                </c:pt>
                <c:pt idx="5163">
                  <c:v>0.22905099999999998</c:v>
                </c:pt>
                <c:pt idx="5164">
                  <c:v>0.22489699999999999</c:v>
                </c:pt>
                <c:pt idx="5165">
                  <c:v>0.222909</c:v>
                </c:pt>
                <c:pt idx="5166">
                  <c:v>0.21765799999999999</c:v>
                </c:pt>
                <c:pt idx="5167">
                  <c:v>0.240925</c:v>
                </c:pt>
                <c:pt idx="5168">
                  <c:v>0.239228</c:v>
                </c:pt>
                <c:pt idx="5169">
                  <c:v>0.24002699999999999</c:v>
                </c:pt>
                <c:pt idx="5170">
                  <c:v>0.23289099999999999</c:v>
                </c:pt>
                <c:pt idx="5171">
                  <c:v>0.21907699999999999</c:v>
                </c:pt>
                <c:pt idx="5172">
                  <c:v>0.18660199999999999</c:v>
                </c:pt>
                <c:pt idx="5173">
                  <c:v>0.17568499999999998</c:v>
                </c:pt>
                <c:pt idx="5174">
                  <c:v>0.16133699999999998</c:v>
                </c:pt>
                <c:pt idx="5175">
                  <c:v>0.14973899999999998</c:v>
                </c:pt>
                <c:pt idx="5176">
                  <c:v>0.13374900000000001</c:v>
                </c:pt>
                <c:pt idx="5177">
                  <c:v>0.11843099999999999</c:v>
                </c:pt>
                <c:pt idx="5178">
                  <c:v>0.113233</c:v>
                </c:pt>
                <c:pt idx="5179">
                  <c:v>0.112827</c:v>
                </c:pt>
                <c:pt idx="5180">
                  <c:v>0.106573</c:v>
                </c:pt>
                <c:pt idx="5181">
                  <c:v>9.9307999999999994E-2</c:v>
                </c:pt>
                <c:pt idx="5182">
                  <c:v>9.0837000000000001E-2</c:v>
                </c:pt>
                <c:pt idx="5183">
                  <c:v>8.3331999999999989E-2</c:v>
                </c:pt>
                <c:pt idx="5184">
                  <c:v>8.8761999999999994E-2</c:v>
                </c:pt>
                <c:pt idx="5185">
                  <c:v>7.6019000000000003E-2</c:v>
                </c:pt>
                <c:pt idx="5186">
                  <c:v>7.3601E-2</c:v>
                </c:pt>
                <c:pt idx="5187">
                  <c:v>7.2409000000000001E-2</c:v>
                </c:pt>
                <c:pt idx="5188">
                  <c:v>7.5553999999999996E-2</c:v>
                </c:pt>
                <c:pt idx="5189">
                  <c:v>6.9958999999999993E-2</c:v>
                </c:pt>
                <c:pt idx="5190">
                  <c:v>7.3193999999999995E-2</c:v>
                </c:pt>
                <c:pt idx="5191">
                  <c:v>6.7585999999999993E-2</c:v>
                </c:pt>
                <c:pt idx="5192">
                  <c:v>7.1847999999999995E-2</c:v>
                </c:pt>
                <c:pt idx="5193">
                  <c:v>6.8658999999999998E-2</c:v>
                </c:pt>
                <c:pt idx="5194">
                  <c:v>7.2781999999999999E-2</c:v>
                </c:pt>
                <c:pt idx="5195">
                  <c:v>7.3466999999999991E-2</c:v>
                </c:pt>
                <c:pt idx="5196">
                  <c:v>7.8424999999999995E-2</c:v>
                </c:pt>
                <c:pt idx="5197">
                  <c:v>8.0634999999999998E-2</c:v>
                </c:pt>
                <c:pt idx="5198">
                  <c:v>0.102605</c:v>
                </c:pt>
                <c:pt idx="5199">
                  <c:v>0.104877</c:v>
                </c:pt>
                <c:pt idx="5200">
                  <c:v>0.104639</c:v>
                </c:pt>
                <c:pt idx="5201">
                  <c:v>0.10733799999999999</c:v>
                </c:pt>
                <c:pt idx="5202">
                  <c:v>9.9117999999999998E-2</c:v>
                </c:pt>
                <c:pt idx="5203">
                  <c:v>8.9041999999999996E-2</c:v>
                </c:pt>
                <c:pt idx="5204">
                  <c:v>7.4936000000000003E-2</c:v>
                </c:pt>
                <c:pt idx="5205">
                  <c:v>7.9797999999999994E-2</c:v>
                </c:pt>
                <c:pt idx="5206">
                  <c:v>8.8227E-2</c:v>
                </c:pt>
                <c:pt idx="5207">
                  <c:v>8.2674999999999998E-2</c:v>
                </c:pt>
                <c:pt idx="5208">
                  <c:v>6.2972E-2</c:v>
                </c:pt>
                <c:pt idx="5209">
                  <c:v>5.9820000000000005E-2</c:v>
                </c:pt>
                <c:pt idx="5210">
                  <c:v>5.3210000000000007E-2</c:v>
                </c:pt>
                <c:pt idx="5211">
                  <c:v>5.8777999999999997E-2</c:v>
                </c:pt>
                <c:pt idx="5212">
                  <c:v>5.6642999999999999E-2</c:v>
                </c:pt>
                <c:pt idx="5213">
                  <c:v>5.3496999999999996E-2</c:v>
                </c:pt>
                <c:pt idx="5214">
                  <c:v>5.0465999999999997E-2</c:v>
                </c:pt>
                <c:pt idx="5215">
                  <c:v>5.2885999999999996E-2</c:v>
                </c:pt>
                <c:pt idx="5216">
                  <c:v>3.9442999999999999E-2</c:v>
                </c:pt>
                <c:pt idx="5217">
                  <c:v>4.0281999999999998E-2</c:v>
                </c:pt>
                <c:pt idx="5218">
                  <c:v>2.8281999999999998E-2</c:v>
                </c:pt>
                <c:pt idx="5219">
                  <c:v>4.6314000000000001E-2</c:v>
                </c:pt>
                <c:pt idx="5220">
                  <c:v>6.4926999999999999E-2</c:v>
                </c:pt>
                <c:pt idx="5221">
                  <c:v>7.5054999999999997E-2</c:v>
                </c:pt>
                <c:pt idx="5222">
                  <c:v>8.2657999999999995E-2</c:v>
                </c:pt>
                <c:pt idx="5223">
                  <c:v>8.8735999999999995E-2</c:v>
                </c:pt>
                <c:pt idx="5224">
                  <c:v>9.0580000000000008E-2</c:v>
                </c:pt>
                <c:pt idx="5225">
                  <c:v>8.4211999999999995E-2</c:v>
                </c:pt>
                <c:pt idx="5226">
                  <c:v>7.8840000000000007E-2</c:v>
                </c:pt>
                <c:pt idx="5227">
                  <c:v>8.5127999999999995E-2</c:v>
                </c:pt>
                <c:pt idx="5228">
                  <c:v>8.2170000000000007E-2</c:v>
                </c:pt>
                <c:pt idx="5229">
                  <c:v>8.4384000000000001E-2</c:v>
                </c:pt>
                <c:pt idx="5230">
                  <c:v>8.119599999999999E-2</c:v>
                </c:pt>
                <c:pt idx="5231">
                  <c:v>7.0910000000000001E-2</c:v>
                </c:pt>
                <c:pt idx="5232">
                  <c:v>6.2192999999999998E-2</c:v>
                </c:pt>
                <c:pt idx="5233">
                  <c:v>5.8302E-2</c:v>
                </c:pt>
                <c:pt idx="5234">
                  <c:v>5.3474999999999995E-2</c:v>
                </c:pt>
                <c:pt idx="5235">
                  <c:v>4.3730999999999999E-2</c:v>
                </c:pt>
                <c:pt idx="5236">
                  <c:v>4.1603999999999995E-2</c:v>
                </c:pt>
                <c:pt idx="5237">
                  <c:v>7.1851999999999999E-2</c:v>
                </c:pt>
                <c:pt idx="5238">
                  <c:v>7.3195999999999997E-2</c:v>
                </c:pt>
                <c:pt idx="5239">
                  <c:v>6.9541999999999993E-2</c:v>
                </c:pt>
                <c:pt idx="5240">
                  <c:v>5.8321999999999999E-2</c:v>
                </c:pt>
                <c:pt idx="5241">
                  <c:v>5.3297999999999998E-2</c:v>
                </c:pt>
                <c:pt idx="5242">
                  <c:v>5.6358999999999999E-2</c:v>
                </c:pt>
                <c:pt idx="5243">
                  <c:v>5.8617999999999996E-2</c:v>
                </c:pt>
                <c:pt idx="5244">
                  <c:v>6.4874000000000001E-2</c:v>
                </c:pt>
                <c:pt idx="5245">
                  <c:v>5.7807999999999998E-2</c:v>
                </c:pt>
                <c:pt idx="5246">
                  <c:v>6.1162999999999995E-2</c:v>
                </c:pt>
                <c:pt idx="5247">
                  <c:v>4.5967000000000001E-2</c:v>
                </c:pt>
                <c:pt idx="5248">
                  <c:v>4.0781999999999999E-2</c:v>
                </c:pt>
                <c:pt idx="5249">
                  <c:v>4.4060000000000002E-2</c:v>
                </c:pt>
                <c:pt idx="5250">
                  <c:v>3.6423999999999998E-2</c:v>
                </c:pt>
                <c:pt idx="5251">
                  <c:v>3.6222999999999998E-2</c:v>
                </c:pt>
                <c:pt idx="5252">
                  <c:v>3.1890999999999996E-2</c:v>
                </c:pt>
                <c:pt idx="5253">
                  <c:v>2.6103999999999999E-2</c:v>
                </c:pt>
                <c:pt idx="5254">
                  <c:v>4.6099000000000001E-2</c:v>
                </c:pt>
                <c:pt idx="5255">
                  <c:v>5.3987E-2</c:v>
                </c:pt>
                <c:pt idx="5256">
                  <c:v>5.4276999999999999E-2</c:v>
                </c:pt>
                <c:pt idx="5257">
                  <c:v>6.432199999999999E-2</c:v>
                </c:pt>
                <c:pt idx="5258">
                  <c:v>7.0135000000000003E-2</c:v>
                </c:pt>
                <c:pt idx="5259">
                  <c:v>6.719E-2</c:v>
                </c:pt>
                <c:pt idx="5260">
                  <c:v>7.1626999999999996E-2</c:v>
                </c:pt>
                <c:pt idx="5261">
                  <c:v>6.7402999999999991E-2</c:v>
                </c:pt>
                <c:pt idx="5262">
                  <c:v>7.1024999999999991E-2</c:v>
                </c:pt>
                <c:pt idx="5263">
                  <c:v>6.8277999999999991E-2</c:v>
                </c:pt>
                <c:pt idx="5264">
                  <c:v>6.5483E-2</c:v>
                </c:pt>
                <c:pt idx="5265">
                  <c:v>6.6090999999999997E-2</c:v>
                </c:pt>
                <c:pt idx="5266">
                  <c:v>7.6106999999999994E-2</c:v>
                </c:pt>
                <c:pt idx="5267">
                  <c:v>7.1962999999999999E-2</c:v>
                </c:pt>
                <c:pt idx="5268">
                  <c:v>6.6068000000000002E-2</c:v>
                </c:pt>
                <c:pt idx="5269">
                  <c:v>5.4993E-2</c:v>
                </c:pt>
                <c:pt idx="5270">
                  <c:v>6.3480000000000009E-2</c:v>
                </c:pt>
                <c:pt idx="5271">
                  <c:v>6.6771999999999998E-2</c:v>
                </c:pt>
                <c:pt idx="5272">
                  <c:v>6.8616999999999997E-2</c:v>
                </c:pt>
                <c:pt idx="5273">
                  <c:v>6.3356999999999997E-2</c:v>
                </c:pt>
                <c:pt idx="5274">
                  <c:v>6.4326999999999995E-2</c:v>
                </c:pt>
                <c:pt idx="5275">
                  <c:v>7.1861999999999995E-2</c:v>
                </c:pt>
                <c:pt idx="5276">
                  <c:v>6.8925E-2</c:v>
                </c:pt>
                <c:pt idx="5277">
                  <c:v>5.7813999999999997E-2</c:v>
                </c:pt>
                <c:pt idx="5278">
                  <c:v>5.1334999999999999E-2</c:v>
                </c:pt>
                <c:pt idx="5279">
                  <c:v>5.0065999999999999E-2</c:v>
                </c:pt>
                <c:pt idx="5280">
                  <c:v>5.5497999999999999E-2</c:v>
                </c:pt>
                <c:pt idx="5281">
                  <c:v>4.3032999999999995E-2</c:v>
                </c:pt>
                <c:pt idx="5282">
                  <c:v>5.6406999999999999E-2</c:v>
                </c:pt>
                <c:pt idx="5283">
                  <c:v>4.9317E-2</c:v>
                </c:pt>
                <c:pt idx="5284">
                  <c:v>4.8624000000000001E-2</c:v>
                </c:pt>
                <c:pt idx="5285">
                  <c:v>5.7104999999999996E-2</c:v>
                </c:pt>
                <c:pt idx="5286">
                  <c:v>6.0786E-2</c:v>
                </c:pt>
                <c:pt idx="5287">
                  <c:v>7.0374999999999993E-2</c:v>
                </c:pt>
                <c:pt idx="5288">
                  <c:v>6.5736000000000003E-2</c:v>
                </c:pt>
                <c:pt idx="5289">
                  <c:v>6.1126999999999994E-2</c:v>
                </c:pt>
                <c:pt idx="5290">
                  <c:v>6.3644999999999993E-2</c:v>
                </c:pt>
                <c:pt idx="5291">
                  <c:v>6.6410000000000011E-2</c:v>
                </c:pt>
                <c:pt idx="5292">
                  <c:v>9.0733999999999995E-2</c:v>
                </c:pt>
                <c:pt idx="5293">
                  <c:v>9.8985999999999991E-2</c:v>
                </c:pt>
                <c:pt idx="5294">
                  <c:v>9.6896999999999997E-2</c:v>
                </c:pt>
                <c:pt idx="5295">
                  <c:v>0.106486</c:v>
                </c:pt>
                <c:pt idx="5296">
                  <c:v>0.107444</c:v>
                </c:pt>
                <c:pt idx="5297">
                  <c:v>0.102115</c:v>
                </c:pt>
                <c:pt idx="5298">
                  <c:v>9.3072999999999989E-2</c:v>
                </c:pt>
                <c:pt idx="5299">
                  <c:v>0.10060899999999999</c:v>
                </c:pt>
                <c:pt idx="5300">
                  <c:v>9.9600999999999995E-2</c:v>
                </c:pt>
                <c:pt idx="5301">
                  <c:v>0.112978</c:v>
                </c:pt>
                <c:pt idx="5302">
                  <c:v>0.128581</c:v>
                </c:pt>
                <c:pt idx="5303">
                  <c:v>0.12740199999999999</c:v>
                </c:pt>
                <c:pt idx="5304">
                  <c:v>0.13489799999999999</c:v>
                </c:pt>
                <c:pt idx="5305">
                  <c:v>0.16014200000000001</c:v>
                </c:pt>
                <c:pt idx="5306">
                  <c:v>0.17122499999999999</c:v>
                </c:pt>
                <c:pt idx="5307">
                  <c:v>0.17457899999999998</c:v>
                </c:pt>
                <c:pt idx="5308">
                  <c:v>0.17396899999999998</c:v>
                </c:pt>
                <c:pt idx="5309">
                  <c:v>0.16681499999999999</c:v>
                </c:pt>
                <c:pt idx="5310">
                  <c:v>0.171241</c:v>
                </c:pt>
                <c:pt idx="5311">
                  <c:v>0.17293699999999998</c:v>
                </c:pt>
                <c:pt idx="5312">
                  <c:v>0.16941399999999998</c:v>
                </c:pt>
                <c:pt idx="5313">
                  <c:v>0.171067</c:v>
                </c:pt>
                <c:pt idx="5314">
                  <c:v>0.16095599999999999</c:v>
                </c:pt>
                <c:pt idx="5315">
                  <c:v>0.17915799999999998</c:v>
                </c:pt>
                <c:pt idx="5316">
                  <c:v>0.19439199999999998</c:v>
                </c:pt>
                <c:pt idx="5317">
                  <c:v>0.227964</c:v>
                </c:pt>
                <c:pt idx="5318">
                  <c:v>0.24299999999999999</c:v>
                </c:pt>
                <c:pt idx="5319">
                  <c:v>0.23729799999999998</c:v>
                </c:pt>
                <c:pt idx="5320">
                  <c:v>0.24041399999999999</c:v>
                </c:pt>
                <c:pt idx="5321">
                  <c:v>0.25314500000000001</c:v>
                </c:pt>
                <c:pt idx="5322">
                  <c:v>0.25837899999999997</c:v>
                </c:pt>
                <c:pt idx="5323">
                  <c:v>0.24215599999999998</c:v>
                </c:pt>
                <c:pt idx="5324">
                  <c:v>0.231131</c:v>
                </c:pt>
                <c:pt idx="5325">
                  <c:v>0.25359899999999996</c:v>
                </c:pt>
                <c:pt idx="5326">
                  <c:v>0.26073199999999996</c:v>
                </c:pt>
                <c:pt idx="5327">
                  <c:v>0.23657199999999998</c:v>
                </c:pt>
                <c:pt idx="5328">
                  <c:v>0.23089599999999999</c:v>
                </c:pt>
                <c:pt idx="5329">
                  <c:v>0.23404599999999998</c:v>
                </c:pt>
                <c:pt idx="5330">
                  <c:v>0.21534799999999998</c:v>
                </c:pt>
                <c:pt idx="5331">
                  <c:v>0.20755499999999999</c:v>
                </c:pt>
                <c:pt idx="5332">
                  <c:v>0.19947599999999999</c:v>
                </c:pt>
                <c:pt idx="5333">
                  <c:v>0.19467699999999999</c:v>
                </c:pt>
                <c:pt idx="5334">
                  <c:v>0.19220699999999999</c:v>
                </c:pt>
                <c:pt idx="5335">
                  <c:v>0.17968899999999999</c:v>
                </c:pt>
                <c:pt idx="5336">
                  <c:v>0.18226299999999998</c:v>
                </c:pt>
                <c:pt idx="5337">
                  <c:v>0.18442699999999998</c:v>
                </c:pt>
                <c:pt idx="5338">
                  <c:v>0.17487000000000003</c:v>
                </c:pt>
                <c:pt idx="5339">
                  <c:v>0.166434</c:v>
                </c:pt>
                <c:pt idx="5340">
                  <c:v>0.151284</c:v>
                </c:pt>
                <c:pt idx="5341">
                  <c:v>0.162545</c:v>
                </c:pt>
                <c:pt idx="5342">
                  <c:v>0.164856</c:v>
                </c:pt>
                <c:pt idx="5343">
                  <c:v>0.16179199999999999</c:v>
                </c:pt>
                <c:pt idx="5344">
                  <c:v>0.15965599999999999</c:v>
                </c:pt>
                <c:pt idx="5345">
                  <c:v>0.14990000000000001</c:v>
                </c:pt>
                <c:pt idx="5346">
                  <c:v>0.141955</c:v>
                </c:pt>
                <c:pt idx="5347">
                  <c:v>0.14799599999999999</c:v>
                </c:pt>
                <c:pt idx="5348">
                  <c:v>0.13756699999999999</c:v>
                </c:pt>
                <c:pt idx="5349">
                  <c:v>0.12904599999999999</c:v>
                </c:pt>
                <c:pt idx="5350">
                  <c:v>0.15448799999999999</c:v>
                </c:pt>
                <c:pt idx="5351">
                  <c:v>0.14013699999999998</c:v>
                </c:pt>
                <c:pt idx="5352">
                  <c:v>0.135657</c:v>
                </c:pt>
                <c:pt idx="5353">
                  <c:v>0.12767899999999999</c:v>
                </c:pt>
                <c:pt idx="5354">
                  <c:v>0.113052</c:v>
                </c:pt>
                <c:pt idx="5355">
                  <c:v>0.10756499999999999</c:v>
                </c:pt>
                <c:pt idx="5356">
                  <c:v>0.10048599999999999</c:v>
                </c:pt>
                <c:pt idx="5357">
                  <c:v>8.2070999999999991E-2</c:v>
                </c:pt>
                <c:pt idx="5358">
                  <c:v>7.6158000000000003E-2</c:v>
                </c:pt>
                <c:pt idx="5359">
                  <c:v>7.7967999999999996E-2</c:v>
                </c:pt>
                <c:pt idx="5360">
                  <c:v>7.9393999999999992E-2</c:v>
                </c:pt>
                <c:pt idx="5361">
                  <c:v>6.1518999999999997E-2</c:v>
                </c:pt>
                <c:pt idx="5362">
                  <c:v>7.4907000000000001E-2</c:v>
                </c:pt>
                <c:pt idx="5363">
                  <c:v>7.868399999999999E-2</c:v>
                </c:pt>
                <c:pt idx="5364">
                  <c:v>7.1675000000000003E-2</c:v>
                </c:pt>
                <c:pt idx="5365">
                  <c:v>6.4592999999999998E-2</c:v>
                </c:pt>
                <c:pt idx="5366">
                  <c:v>5.9201999999999998E-2</c:v>
                </c:pt>
                <c:pt idx="5367">
                  <c:v>7.2805999999999996E-2</c:v>
                </c:pt>
                <c:pt idx="5368">
                  <c:v>7.1271000000000001E-2</c:v>
                </c:pt>
                <c:pt idx="5369">
                  <c:v>6.2438E-2</c:v>
                </c:pt>
                <c:pt idx="5370">
                  <c:v>6.4915E-2</c:v>
                </c:pt>
                <c:pt idx="5371">
                  <c:v>5.9857999999999995E-2</c:v>
                </c:pt>
                <c:pt idx="5372">
                  <c:v>5.7116E-2</c:v>
                </c:pt>
                <c:pt idx="5373">
                  <c:v>5.2590000000000005E-2</c:v>
                </c:pt>
                <c:pt idx="5374">
                  <c:v>5.1021999999999998E-2</c:v>
                </c:pt>
                <c:pt idx="5375">
                  <c:v>4.5990000000000003E-2</c:v>
                </c:pt>
                <c:pt idx="5376">
                  <c:v>4.3927999999999995E-2</c:v>
                </c:pt>
                <c:pt idx="5377">
                  <c:v>4.4191000000000001E-2</c:v>
                </c:pt>
                <c:pt idx="5378">
                  <c:v>3.7613000000000001E-2</c:v>
                </c:pt>
                <c:pt idx="5379">
                  <c:v>3.3450000000000001E-2</c:v>
                </c:pt>
                <c:pt idx="5380">
                  <c:v>3.5983000000000001E-2</c:v>
                </c:pt>
                <c:pt idx="5381">
                  <c:v>3.8220000000000004E-2</c:v>
                </c:pt>
                <c:pt idx="5382">
                  <c:v>3.4599999999999999E-2</c:v>
                </c:pt>
                <c:pt idx="5383">
                  <c:v>3.4110000000000001E-2</c:v>
                </c:pt>
                <c:pt idx="5384">
                  <c:v>3.0022999999999998E-2</c:v>
                </c:pt>
                <c:pt idx="5385">
                  <c:v>2.8455999999999999E-2</c:v>
                </c:pt>
                <c:pt idx="5386">
                  <c:v>2.7890000000000002E-2</c:v>
                </c:pt>
                <c:pt idx="5387">
                  <c:v>2.3844000000000001E-2</c:v>
                </c:pt>
                <c:pt idx="5388">
                  <c:v>2.2766999999999999E-2</c:v>
                </c:pt>
                <c:pt idx="5389">
                  <c:v>1.84E-2</c:v>
                </c:pt>
                <c:pt idx="5390">
                  <c:v>1.9484999999999999E-2</c:v>
                </c:pt>
                <c:pt idx="5391">
                  <c:v>2.2240000000000003E-2</c:v>
                </c:pt>
                <c:pt idx="5392">
                  <c:v>1.8827999999999998E-2</c:v>
                </c:pt>
                <c:pt idx="5393">
                  <c:v>1.7030999999999998E-2</c:v>
                </c:pt>
                <c:pt idx="5394">
                  <c:v>1.9198E-2</c:v>
                </c:pt>
                <c:pt idx="5395">
                  <c:v>2.4608999999999999E-2</c:v>
                </c:pt>
                <c:pt idx="5396">
                  <c:v>2.1156999999999999E-2</c:v>
                </c:pt>
                <c:pt idx="5397">
                  <c:v>2.9758E-2</c:v>
                </c:pt>
                <c:pt idx="5398">
                  <c:v>3.6671999999999996E-2</c:v>
                </c:pt>
                <c:pt idx="5399">
                  <c:v>4.0043999999999996E-2</c:v>
                </c:pt>
                <c:pt idx="5400">
                  <c:v>3.7017000000000001E-2</c:v>
                </c:pt>
                <c:pt idx="5401">
                  <c:v>3.1195999999999998E-2</c:v>
                </c:pt>
                <c:pt idx="5402">
                  <c:v>2.8614999999999998E-2</c:v>
                </c:pt>
                <c:pt idx="5403">
                  <c:v>3.7447999999999995E-2</c:v>
                </c:pt>
                <c:pt idx="5404">
                  <c:v>3.8601999999999997E-2</c:v>
                </c:pt>
                <c:pt idx="5405">
                  <c:v>3.7024999999999995E-2</c:v>
                </c:pt>
                <c:pt idx="5406">
                  <c:v>3.5808E-2</c:v>
                </c:pt>
                <c:pt idx="5407">
                  <c:v>3.7971999999999999E-2</c:v>
                </c:pt>
                <c:pt idx="5408">
                  <c:v>3.8731999999999996E-2</c:v>
                </c:pt>
                <c:pt idx="5409">
                  <c:v>3.7253999999999995E-2</c:v>
                </c:pt>
                <c:pt idx="5410">
                  <c:v>3.8610999999999999E-2</c:v>
                </c:pt>
                <c:pt idx="5411">
                  <c:v>5.1857E-2</c:v>
                </c:pt>
                <c:pt idx="5412">
                  <c:v>5.2686999999999998E-2</c:v>
                </c:pt>
                <c:pt idx="5413">
                  <c:v>5.0636E-2</c:v>
                </c:pt>
                <c:pt idx="5414">
                  <c:v>5.0677E-2</c:v>
                </c:pt>
                <c:pt idx="5415">
                  <c:v>4.7204999999999997E-2</c:v>
                </c:pt>
                <c:pt idx="5416">
                  <c:v>4.8496999999999998E-2</c:v>
                </c:pt>
                <c:pt idx="5417">
                  <c:v>4.6008E-2</c:v>
                </c:pt>
                <c:pt idx="5418">
                  <c:v>4.2810999999999995E-2</c:v>
                </c:pt>
                <c:pt idx="5419">
                  <c:v>3.4842999999999999E-2</c:v>
                </c:pt>
                <c:pt idx="5420">
                  <c:v>3.9470999999999999E-2</c:v>
                </c:pt>
                <c:pt idx="5421">
                  <c:v>5.2296999999999996E-2</c:v>
                </c:pt>
                <c:pt idx="5422">
                  <c:v>5.7015999999999997E-2</c:v>
                </c:pt>
                <c:pt idx="5423">
                  <c:v>6.3601999999999992E-2</c:v>
                </c:pt>
                <c:pt idx="5424">
                  <c:v>6.4368999999999996E-2</c:v>
                </c:pt>
                <c:pt idx="5425">
                  <c:v>6.3397999999999996E-2</c:v>
                </c:pt>
                <c:pt idx="5426">
                  <c:v>7.1018999999999999E-2</c:v>
                </c:pt>
                <c:pt idx="5427">
                  <c:v>6.7677000000000001E-2</c:v>
                </c:pt>
                <c:pt idx="5428">
                  <c:v>6.7180000000000004E-2</c:v>
                </c:pt>
                <c:pt idx="5429">
                  <c:v>6.2702999999999995E-2</c:v>
                </c:pt>
                <c:pt idx="5430">
                  <c:v>6.1885999999999997E-2</c:v>
                </c:pt>
                <c:pt idx="5431">
                  <c:v>6.1594999999999997E-2</c:v>
                </c:pt>
                <c:pt idx="5432">
                  <c:v>7.0004999999999998E-2</c:v>
                </c:pt>
                <c:pt idx="5433">
                  <c:v>6.5670999999999993E-2</c:v>
                </c:pt>
                <c:pt idx="5434">
                  <c:v>6.4253999999999992E-2</c:v>
                </c:pt>
                <c:pt idx="5435">
                  <c:v>5.8316E-2</c:v>
                </c:pt>
                <c:pt idx="5436">
                  <c:v>6.1663999999999997E-2</c:v>
                </c:pt>
                <c:pt idx="5437">
                  <c:v>5.0493999999999997E-2</c:v>
                </c:pt>
                <c:pt idx="5438">
                  <c:v>5.4197999999999996E-2</c:v>
                </c:pt>
                <c:pt idx="5439">
                  <c:v>5.0428999999999995E-2</c:v>
                </c:pt>
                <c:pt idx="5440">
                  <c:v>5.6811999999999994E-2</c:v>
                </c:pt>
                <c:pt idx="5441">
                  <c:v>5.1496E-2</c:v>
                </c:pt>
                <c:pt idx="5442">
                  <c:v>4.8000000000000001E-2</c:v>
                </c:pt>
                <c:pt idx="5443">
                  <c:v>4.3881999999999997E-2</c:v>
                </c:pt>
                <c:pt idx="5444">
                  <c:v>3.4721999999999996E-2</c:v>
                </c:pt>
                <c:pt idx="5445">
                  <c:v>3.211E-2</c:v>
                </c:pt>
                <c:pt idx="5446">
                  <c:v>3.0053E-2</c:v>
                </c:pt>
                <c:pt idx="5447">
                  <c:v>3.1496999999999997E-2</c:v>
                </c:pt>
                <c:pt idx="5448">
                  <c:v>3.0941999999999997E-2</c:v>
                </c:pt>
                <c:pt idx="5449">
                  <c:v>3.2618000000000001E-2</c:v>
                </c:pt>
                <c:pt idx="5450">
                  <c:v>3.7741999999999998E-2</c:v>
                </c:pt>
                <c:pt idx="5451">
                  <c:v>4.0543999999999997E-2</c:v>
                </c:pt>
                <c:pt idx="5452">
                  <c:v>3.4852000000000001E-2</c:v>
                </c:pt>
                <c:pt idx="5453">
                  <c:v>3.0455999999999997E-2</c:v>
                </c:pt>
                <c:pt idx="5454">
                  <c:v>3.2732999999999998E-2</c:v>
                </c:pt>
                <c:pt idx="5455">
                  <c:v>3.6743999999999999E-2</c:v>
                </c:pt>
                <c:pt idx="5456">
                  <c:v>4.4830000000000002E-2</c:v>
                </c:pt>
                <c:pt idx="5457">
                  <c:v>5.0397999999999998E-2</c:v>
                </c:pt>
                <c:pt idx="5458">
                  <c:v>6.2226999999999998E-2</c:v>
                </c:pt>
                <c:pt idx="5459">
                  <c:v>5.9450000000000003E-2</c:v>
                </c:pt>
                <c:pt idx="5460">
                  <c:v>7.2510000000000005E-2</c:v>
                </c:pt>
                <c:pt idx="5461">
                  <c:v>7.5661999999999993E-2</c:v>
                </c:pt>
                <c:pt idx="5462">
                  <c:v>7.8331999999999999E-2</c:v>
                </c:pt>
                <c:pt idx="5463">
                  <c:v>8.0882999999999997E-2</c:v>
                </c:pt>
                <c:pt idx="5464">
                  <c:v>7.3984999999999995E-2</c:v>
                </c:pt>
                <c:pt idx="5465">
                  <c:v>7.2482999999999992E-2</c:v>
                </c:pt>
                <c:pt idx="5466">
                  <c:v>7.1256E-2</c:v>
                </c:pt>
                <c:pt idx="5467">
                  <c:v>6.1445E-2</c:v>
                </c:pt>
                <c:pt idx="5468">
                  <c:v>6.2183999999999996E-2</c:v>
                </c:pt>
                <c:pt idx="5469">
                  <c:v>5.9170000000000007E-2</c:v>
                </c:pt>
                <c:pt idx="5470">
                  <c:v>6.4323999999999992E-2</c:v>
                </c:pt>
                <c:pt idx="5471">
                  <c:v>8.6564000000000002E-2</c:v>
                </c:pt>
                <c:pt idx="5472">
                  <c:v>9.8340000000000011E-2</c:v>
                </c:pt>
                <c:pt idx="5473">
                  <c:v>0.102397</c:v>
                </c:pt>
                <c:pt idx="5474">
                  <c:v>9.983199999999999E-2</c:v>
                </c:pt>
                <c:pt idx="5475">
                  <c:v>9.4730999999999996E-2</c:v>
                </c:pt>
                <c:pt idx="5476">
                  <c:v>8.7170000000000011E-2</c:v>
                </c:pt>
                <c:pt idx="5477">
                  <c:v>7.8005999999999992E-2</c:v>
                </c:pt>
                <c:pt idx="5478">
                  <c:v>7.8239000000000003E-2</c:v>
                </c:pt>
                <c:pt idx="5479">
                  <c:v>8.1077999999999997E-2</c:v>
                </c:pt>
                <c:pt idx="5480">
                  <c:v>0.109107</c:v>
                </c:pt>
                <c:pt idx="5481">
                  <c:v>0.11757899999999999</c:v>
                </c:pt>
                <c:pt idx="5482">
                  <c:v>0.129722</c:v>
                </c:pt>
                <c:pt idx="5483">
                  <c:v>0.14022499999999999</c:v>
                </c:pt>
                <c:pt idx="5484">
                  <c:v>0.14216499999999999</c:v>
                </c:pt>
                <c:pt idx="5485">
                  <c:v>0.142598</c:v>
                </c:pt>
                <c:pt idx="5486">
                  <c:v>0.14464000000000002</c:v>
                </c:pt>
                <c:pt idx="5487">
                  <c:v>0.137657</c:v>
                </c:pt>
                <c:pt idx="5488">
                  <c:v>0.12687299999999999</c:v>
                </c:pt>
                <c:pt idx="5489">
                  <c:v>0.139823</c:v>
                </c:pt>
                <c:pt idx="5490">
                  <c:v>0.15345899999999998</c:v>
                </c:pt>
                <c:pt idx="5491">
                  <c:v>0.16098399999999999</c:v>
                </c:pt>
                <c:pt idx="5492">
                  <c:v>0.159971</c:v>
                </c:pt>
                <c:pt idx="5493">
                  <c:v>0.16852200000000001</c:v>
                </c:pt>
                <c:pt idx="5494">
                  <c:v>0.16444799999999998</c:v>
                </c:pt>
                <c:pt idx="5495">
                  <c:v>0.172406</c:v>
                </c:pt>
                <c:pt idx="5496">
                  <c:v>0.165385</c:v>
                </c:pt>
                <c:pt idx="5497">
                  <c:v>0.144146</c:v>
                </c:pt>
                <c:pt idx="5498">
                  <c:v>0.13361499999999998</c:v>
                </c:pt>
                <c:pt idx="5499">
                  <c:v>0.118725</c:v>
                </c:pt>
                <c:pt idx="5500">
                  <c:v>0.12726199999999999</c:v>
                </c:pt>
                <c:pt idx="5501">
                  <c:v>0.14149699999999998</c:v>
                </c:pt>
                <c:pt idx="5502">
                  <c:v>0.14755699999999999</c:v>
                </c:pt>
                <c:pt idx="5503">
                  <c:v>0.15560199999999999</c:v>
                </c:pt>
                <c:pt idx="5504">
                  <c:v>0.14539199999999999</c:v>
                </c:pt>
                <c:pt idx="5505">
                  <c:v>0.13944099999999998</c:v>
                </c:pt>
                <c:pt idx="5506">
                  <c:v>0.12979199999999999</c:v>
                </c:pt>
                <c:pt idx="5507">
                  <c:v>0.12342599999999999</c:v>
                </c:pt>
                <c:pt idx="5508">
                  <c:v>0.13428599999999999</c:v>
                </c:pt>
                <c:pt idx="5509">
                  <c:v>0.11942799999999999</c:v>
                </c:pt>
                <c:pt idx="5510">
                  <c:v>0.10742499999999999</c:v>
                </c:pt>
                <c:pt idx="5511">
                  <c:v>0.10269</c:v>
                </c:pt>
                <c:pt idx="5512">
                  <c:v>9.4238000000000002E-2</c:v>
                </c:pt>
                <c:pt idx="5513">
                  <c:v>7.8201999999999994E-2</c:v>
                </c:pt>
                <c:pt idx="5514">
                  <c:v>7.8085000000000002E-2</c:v>
                </c:pt>
                <c:pt idx="5515">
                  <c:v>7.3526999999999995E-2</c:v>
                </c:pt>
                <c:pt idx="5516">
                  <c:v>6.9067999999999991E-2</c:v>
                </c:pt>
                <c:pt idx="5517">
                  <c:v>5.8415999999999996E-2</c:v>
                </c:pt>
                <c:pt idx="5518">
                  <c:v>7.1900999999999993E-2</c:v>
                </c:pt>
                <c:pt idx="5519">
                  <c:v>8.2191E-2</c:v>
                </c:pt>
                <c:pt idx="5520">
                  <c:v>0.10177699999999999</c:v>
                </c:pt>
                <c:pt idx="5521">
                  <c:v>0.112493</c:v>
                </c:pt>
                <c:pt idx="5522">
                  <c:v>0.13062199999999999</c:v>
                </c:pt>
                <c:pt idx="5523">
                  <c:v>0.12999000000000002</c:v>
                </c:pt>
                <c:pt idx="5524">
                  <c:v>0.12297799999999999</c:v>
                </c:pt>
                <c:pt idx="5525">
                  <c:v>0.11193399999999999</c:v>
                </c:pt>
                <c:pt idx="5526">
                  <c:v>0.10661799999999999</c:v>
                </c:pt>
                <c:pt idx="5527">
                  <c:v>0.118063</c:v>
                </c:pt>
                <c:pt idx="5528">
                  <c:v>0.12417299999999999</c:v>
                </c:pt>
                <c:pt idx="5529">
                  <c:v>0.134769</c:v>
                </c:pt>
                <c:pt idx="5530">
                  <c:v>0.12412899999999999</c:v>
                </c:pt>
                <c:pt idx="5531">
                  <c:v>0.13848199999999999</c:v>
                </c:pt>
                <c:pt idx="5532">
                  <c:v>0.14854899999999999</c:v>
                </c:pt>
                <c:pt idx="5533">
                  <c:v>0.14571599999999998</c:v>
                </c:pt>
                <c:pt idx="5534">
                  <c:v>0.15124299999999999</c:v>
                </c:pt>
                <c:pt idx="5535">
                  <c:v>0.13594899999999999</c:v>
                </c:pt>
                <c:pt idx="5536">
                  <c:v>0.14176000000000002</c:v>
                </c:pt>
                <c:pt idx="5537">
                  <c:v>0.145318</c:v>
                </c:pt>
                <c:pt idx="5538">
                  <c:v>0.14388399999999998</c:v>
                </c:pt>
                <c:pt idx="5539">
                  <c:v>0.16266700000000001</c:v>
                </c:pt>
                <c:pt idx="5540">
                  <c:v>0.16223199999999999</c:v>
                </c:pt>
                <c:pt idx="5541">
                  <c:v>0.172348</c:v>
                </c:pt>
                <c:pt idx="5542">
                  <c:v>0.18543699999999999</c:v>
                </c:pt>
                <c:pt idx="5543">
                  <c:v>0.185971</c:v>
                </c:pt>
                <c:pt idx="5544">
                  <c:v>0.19159899999999999</c:v>
                </c:pt>
                <c:pt idx="5545">
                  <c:v>0.202706</c:v>
                </c:pt>
                <c:pt idx="5546">
                  <c:v>0.20163599999999998</c:v>
                </c:pt>
                <c:pt idx="5547">
                  <c:v>0.21285299999999999</c:v>
                </c:pt>
                <c:pt idx="5548">
                  <c:v>0.22777899999999998</c:v>
                </c:pt>
                <c:pt idx="5549">
                  <c:v>0.248609</c:v>
                </c:pt>
                <c:pt idx="5550">
                  <c:v>0.24088799999999999</c:v>
                </c:pt>
                <c:pt idx="5551">
                  <c:v>0.24401399999999998</c:v>
                </c:pt>
                <c:pt idx="5552">
                  <c:v>0.23246399999999998</c:v>
                </c:pt>
                <c:pt idx="5553">
                  <c:v>0.229434</c:v>
                </c:pt>
                <c:pt idx="5554">
                  <c:v>0.218975</c:v>
                </c:pt>
                <c:pt idx="5555">
                  <c:v>0.24565099999999998</c:v>
                </c:pt>
                <c:pt idx="5556">
                  <c:v>0.253249</c:v>
                </c:pt>
                <c:pt idx="5557">
                  <c:v>0.26957500000000001</c:v>
                </c:pt>
                <c:pt idx="5558">
                  <c:v>0.27632000000000001</c:v>
                </c:pt>
                <c:pt idx="5559">
                  <c:v>0.27050799999999997</c:v>
                </c:pt>
                <c:pt idx="5560">
                  <c:v>0.255297</c:v>
                </c:pt>
                <c:pt idx="5561">
                  <c:v>0.24846699999999999</c:v>
                </c:pt>
                <c:pt idx="5562">
                  <c:v>0.248969</c:v>
                </c:pt>
                <c:pt idx="5563">
                  <c:v>0.24116599999999999</c:v>
                </c:pt>
                <c:pt idx="5564">
                  <c:v>0.23407499999999998</c:v>
                </c:pt>
                <c:pt idx="5565">
                  <c:v>0.21666199999999999</c:v>
                </c:pt>
                <c:pt idx="5566">
                  <c:v>0.203484</c:v>
                </c:pt>
                <c:pt idx="5567">
                  <c:v>0.18228000000000003</c:v>
                </c:pt>
                <c:pt idx="5568">
                  <c:v>0.17397599999999999</c:v>
                </c:pt>
                <c:pt idx="5569">
                  <c:v>0.16952899999999999</c:v>
                </c:pt>
                <c:pt idx="5570">
                  <c:v>0.167042</c:v>
                </c:pt>
                <c:pt idx="5571">
                  <c:v>0.15743399999999999</c:v>
                </c:pt>
                <c:pt idx="5572">
                  <c:v>0.17139199999999999</c:v>
                </c:pt>
                <c:pt idx="5573">
                  <c:v>0.15576699999999999</c:v>
                </c:pt>
                <c:pt idx="5574">
                  <c:v>0.13167599999999999</c:v>
                </c:pt>
                <c:pt idx="5575">
                  <c:v>0.140598</c:v>
                </c:pt>
                <c:pt idx="5576">
                  <c:v>0.13686799999999999</c:v>
                </c:pt>
                <c:pt idx="5577">
                  <c:v>0.13217699999999999</c:v>
                </c:pt>
                <c:pt idx="5578">
                  <c:v>0.12400699999999999</c:v>
                </c:pt>
                <c:pt idx="5579">
                  <c:v>0.11939599999999999</c:v>
                </c:pt>
                <c:pt idx="5580">
                  <c:v>0.12338399999999999</c:v>
                </c:pt>
                <c:pt idx="5581">
                  <c:v>0.12060399999999999</c:v>
                </c:pt>
                <c:pt idx="5582">
                  <c:v>0.11511</c:v>
                </c:pt>
                <c:pt idx="5583">
                  <c:v>9.9612999999999993E-2</c:v>
                </c:pt>
                <c:pt idx="5584">
                  <c:v>0.10290099999999999</c:v>
                </c:pt>
                <c:pt idx="5585">
                  <c:v>9.5590000000000008E-2</c:v>
                </c:pt>
                <c:pt idx="5586">
                  <c:v>0.109343</c:v>
                </c:pt>
                <c:pt idx="5587">
                  <c:v>0.10375899999999999</c:v>
                </c:pt>
                <c:pt idx="5588">
                  <c:v>9.7741999999999996E-2</c:v>
                </c:pt>
                <c:pt idx="5589">
                  <c:v>9.3837999999999991E-2</c:v>
                </c:pt>
                <c:pt idx="5590">
                  <c:v>8.2232E-2</c:v>
                </c:pt>
                <c:pt idx="5591">
                  <c:v>7.0283999999999999E-2</c:v>
                </c:pt>
                <c:pt idx="5592">
                  <c:v>6.0897999999999994E-2</c:v>
                </c:pt>
                <c:pt idx="5593">
                  <c:v>5.8795999999999994E-2</c:v>
                </c:pt>
                <c:pt idx="5594">
                  <c:v>5.2795999999999996E-2</c:v>
                </c:pt>
                <c:pt idx="5595">
                  <c:v>4.3900999999999996E-2</c:v>
                </c:pt>
                <c:pt idx="5596">
                  <c:v>4.5726999999999997E-2</c:v>
                </c:pt>
                <c:pt idx="5597">
                  <c:v>4.9082999999999995E-2</c:v>
                </c:pt>
                <c:pt idx="5598">
                  <c:v>5.1614999999999994E-2</c:v>
                </c:pt>
                <c:pt idx="5599">
                  <c:v>4.7363999999999996E-2</c:v>
                </c:pt>
                <c:pt idx="5600">
                  <c:v>4.8052999999999998E-2</c:v>
                </c:pt>
                <c:pt idx="5601">
                  <c:v>5.0390999999999998E-2</c:v>
                </c:pt>
                <c:pt idx="5602">
                  <c:v>4.4881999999999998E-2</c:v>
                </c:pt>
                <c:pt idx="5603">
                  <c:v>4.9860000000000002E-2</c:v>
                </c:pt>
                <c:pt idx="5604">
                  <c:v>4.0163999999999998E-2</c:v>
                </c:pt>
                <c:pt idx="5605">
                  <c:v>3.6999999999999998E-2</c:v>
                </c:pt>
                <c:pt idx="5606">
                  <c:v>4.8409000000000001E-2</c:v>
                </c:pt>
                <c:pt idx="5607">
                  <c:v>4.3694999999999998E-2</c:v>
                </c:pt>
                <c:pt idx="5608">
                  <c:v>4.4507999999999999E-2</c:v>
                </c:pt>
                <c:pt idx="5609">
                  <c:v>3.7996999999999996E-2</c:v>
                </c:pt>
                <c:pt idx="5610">
                  <c:v>3.0861999999999997E-2</c:v>
                </c:pt>
                <c:pt idx="5611">
                  <c:v>3.3472999999999996E-2</c:v>
                </c:pt>
                <c:pt idx="5612">
                  <c:v>4.8006E-2</c:v>
                </c:pt>
                <c:pt idx="5613">
                  <c:v>4.4548999999999998E-2</c:v>
                </c:pt>
                <c:pt idx="5614">
                  <c:v>4.7156999999999998E-2</c:v>
                </c:pt>
                <c:pt idx="5615">
                  <c:v>4.6722E-2</c:v>
                </c:pt>
                <c:pt idx="5616">
                  <c:v>5.3462999999999997E-2</c:v>
                </c:pt>
                <c:pt idx="5617">
                  <c:v>5.8660000000000004E-2</c:v>
                </c:pt>
                <c:pt idx="5618">
                  <c:v>5.6975999999999999E-2</c:v>
                </c:pt>
                <c:pt idx="5619">
                  <c:v>5.5277E-2</c:v>
                </c:pt>
                <c:pt idx="5620">
                  <c:v>5.5071999999999996E-2</c:v>
                </c:pt>
                <c:pt idx="5621">
                  <c:v>5.6888999999999995E-2</c:v>
                </c:pt>
                <c:pt idx="5622">
                  <c:v>5.2732999999999995E-2</c:v>
                </c:pt>
                <c:pt idx="5623">
                  <c:v>6.3031000000000004E-2</c:v>
                </c:pt>
                <c:pt idx="5624">
                  <c:v>7.5879000000000002E-2</c:v>
                </c:pt>
                <c:pt idx="5625">
                  <c:v>6.9821999999999995E-2</c:v>
                </c:pt>
                <c:pt idx="5626">
                  <c:v>6.8570000000000006E-2</c:v>
                </c:pt>
                <c:pt idx="5627">
                  <c:v>6.0121999999999995E-2</c:v>
                </c:pt>
                <c:pt idx="5628">
                  <c:v>6.2401999999999999E-2</c:v>
                </c:pt>
                <c:pt idx="5629">
                  <c:v>5.5800000000000002E-2</c:v>
                </c:pt>
                <c:pt idx="5630">
                  <c:v>4.9855999999999998E-2</c:v>
                </c:pt>
                <c:pt idx="5631">
                  <c:v>4.1568000000000001E-2</c:v>
                </c:pt>
                <c:pt idx="5632">
                  <c:v>3.8252000000000001E-2</c:v>
                </c:pt>
                <c:pt idx="5633">
                  <c:v>3.9660000000000001E-2</c:v>
                </c:pt>
                <c:pt idx="5634">
                  <c:v>3.5059E-2</c:v>
                </c:pt>
                <c:pt idx="5635">
                  <c:v>2.6862E-2</c:v>
                </c:pt>
                <c:pt idx="5636">
                  <c:v>4.1633999999999997E-2</c:v>
                </c:pt>
                <c:pt idx="5637">
                  <c:v>4.3046000000000001E-2</c:v>
                </c:pt>
                <c:pt idx="5638">
                  <c:v>4.1214000000000001E-2</c:v>
                </c:pt>
                <c:pt idx="5639">
                  <c:v>3.8668999999999995E-2</c:v>
                </c:pt>
                <c:pt idx="5640">
                  <c:v>6.1915999999999999E-2</c:v>
                </c:pt>
                <c:pt idx="5641">
                  <c:v>5.8810999999999995E-2</c:v>
                </c:pt>
                <c:pt idx="5642">
                  <c:v>6.1890000000000008E-2</c:v>
                </c:pt>
                <c:pt idx="5643">
                  <c:v>5.9573999999999995E-2</c:v>
                </c:pt>
                <c:pt idx="5644">
                  <c:v>6.2195999999999994E-2</c:v>
                </c:pt>
                <c:pt idx="5645">
                  <c:v>6.4703999999999998E-2</c:v>
                </c:pt>
                <c:pt idx="5646">
                  <c:v>6.466899999999999E-2</c:v>
                </c:pt>
                <c:pt idx="5647">
                  <c:v>6.5945999999999991E-2</c:v>
                </c:pt>
                <c:pt idx="5648">
                  <c:v>5.8460000000000005E-2</c:v>
                </c:pt>
                <c:pt idx="5649">
                  <c:v>4.4375999999999999E-2</c:v>
                </c:pt>
                <c:pt idx="5650">
                  <c:v>3.9053999999999998E-2</c:v>
                </c:pt>
                <c:pt idx="5651">
                  <c:v>3.6434999999999995E-2</c:v>
                </c:pt>
                <c:pt idx="5652">
                  <c:v>3.1184E-2</c:v>
                </c:pt>
                <c:pt idx="5653">
                  <c:v>2.9078999999999997E-2</c:v>
                </c:pt>
                <c:pt idx="5654">
                  <c:v>3.9527E-2</c:v>
                </c:pt>
                <c:pt idx="5655">
                  <c:v>4.7643999999999999E-2</c:v>
                </c:pt>
                <c:pt idx="5656">
                  <c:v>5.8680000000000003E-2</c:v>
                </c:pt>
                <c:pt idx="5657">
                  <c:v>8.5386999999999991E-2</c:v>
                </c:pt>
                <c:pt idx="5658">
                  <c:v>9.8996000000000001E-2</c:v>
                </c:pt>
                <c:pt idx="5659">
                  <c:v>0.107711</c:v>
                </c:pt>
                <c:pt idx="5660">
                  <c:v>0.105172</c:v>
                </c:pt>
                <c:pt idx="5661">
                  <c:v>9.4161999999999996E-2</c:v>
                </c:pt>
                <c:pt idx="5662">
                  <c:v>9.3758999999999995E-2</c:v>
                </c:pt>
                <c:pt idx="5663">
                  <c:v>0.153586</c:v>
                </c:pt>
                <c:pt idx="5664">
                  <c:v>0.172046</c:v>
                </c:pt>
                <c:pt idx="5665">
                  <c:v>0.17055199999999998</c:v>
                </c:pt>
                <c:pt idx="5666">
                  <c:v>0.201073</c:v>
                </c:pt>
                <c:pt idx="5667">
                  <c:v>0.20726599999999998</c:v>
                </c:pt>
                <c:pt idx="5668">
                  <c:v>0.211034</c:v>
                </c:pt>
                <c:pt idx="5669">
                  <c:v>0.20344399999999999</c:v>
                </c:pt>
                <c:pt idx="5670">
                  <c:v>0.191196</c:v>
                </c:pt>
                <c:pt idx="5671">
                  <c:v>0.20841099999999999</c:v>
                </c:pt>
                <c:pt idx="5672">
                  <c:v>0.20621499999999998</c:v>
                </c:pt>
                <c:pt idx="5673">
                  <c:v>0.19245799999999999</c:v>
                </c:pt>
                <c:pt idx="5674">
                  <c:v>0.19254299999999999</c:v>
                </c:pt>
                <c:pt idx="5675">
                  <c:v>0.18786799999999998</c:v>
                </c:pt>
                <c:pt idx="5676">
                  <c:v>0.17957799999999999</c:v>
                </c:pt>
                <c:pt idx="5677">
                  <c:v>0.16685899999999998</c:v>
                </c:pt>
                <c:pt idx="5678">
                  <c:v>0.15448000000000001</c:v>
                </c:pt>
                <c:pt idx="5679">
                  <c:v>0.15213000000000002</c:v>
                </c:pt>
                <c:pt idx="5680">
                  <c:v>0.14619000000000001</c:v>
                </c:pt>
                <c:pt idx="5681">
                  <c:v>0.156223</c:v>
                </c:pt>
                <c:pt idx="5682">
                  <c:v>0.141543</c:v>
                </c:pt>
                <c:pt idx="5683">
                  <c:v>0.13731399999999999</c:v>
                </c:pt>
                <c:pt idx="5684">
                  <c:v>0.12504899999999999</c:v>
                </c:pt>
                <c:pt idx="5685">
                  <c:v>0.12289699999999999</c:v>
                </c:pt>
                <c:pt idx="5686">
                  <c:v>0.11601099999999999</c:v>
                </c:pt>
                <c:pt idx="5687">
                  <c:v>0.11383199999999999</c:v>
                </c:pt>
                <c:pt idx="5688">
                  <c:v>0.111873</c:v>
                </c:pt>
                <c:pt idx="5689">
                  <c:v>0.10771000000000001</c:v>
                </c:pt>
                <c:pt idx="5690">
                  <c:v>9.8553000000000002E-2</c:v>
                </c:pt>
                <c:pt idx="5691">
                  <c:v>9.8208999999999991E-2</c:v>
                </c:pt>
                <c:pt idx="5692">
                  <c:v>9.3563999999999994E-2</c:v>
                </c:pt>
                <c:pt idx="5693">
                  <c:v>0.10323399999999999</c:v>
                </c:pt>
                <c:pt idx="5694">
                  <c:v>9.9768999999999997E-2</c:v>
                </c:pt>
                <c:pt idx="5695">
                  <c:v>0.109717</c:v>
                </c:pt>
                <c:pt idx="5696">
                  <c:v>0.11633099999999999</c:v>
                </c:pt>
                <c:pt idx="5697">
                  <c:v>0.118118</c:v>
                </c:pt>
                <c:pt idx="5698">
                  <c:v>0.12420199999999999</c:v>
                </c:pt>
                <c:pt idx="5699">
                  <c:v>0.11369599999999999</c:v>
                </c:pt>
                <c:pt idx="5700">
                  <c:v>0.124235</c:v>
                </c:pt>
                <c:pt idx="5701">
                  <c:v>0.13356099999999999</c:v>
                </c:pt>
                <c:pt idx="5702">
                  <c:v>0.130463</c:v>
                </c:pt>
                <c:pt idx="5703">
                  <c:v>0.11877199999999999</c:v>
                </c:pt>
                <c:pt idx="5704">
                  <c:v>0.133439</c:v>
                </c:pt>
                <c:pt idx="5705">
                  <c:v>0.13924799999999998</c:v>
                </c:pt>
                <c:pt idx="5706">
                  <c:v>0.13439699999999999</c:v>
                </c:pt>
                <c:pt idx="5707">
                  <c:v>0.132824</c:v>
                </c:pt>
                <c:pt idx="5708">
                  <c:v>0.13361299999999998</c:v>
                </c:pt>
                <c:pt idx="5709">
                  <c:v>0.13603000000000001</c:v>
                </c:pt>
                <c:pt idx="5710">
                  <c:v>0.134214</c:v>
                </c:pt>
                <c:pt idx="5711">
                  <c:v>0.120991</c:v>
                </c:pt>
                <c:pt idx="5712">
                  <c:v>0.117924</c:v>
                </c:pt>
                <c:pt idx="5713">
                  <c:v>0.11168199999999999</c:v>
                </c:pt>
                <c:pt idx="5714">
                  <c:v>0.10180299999999999</c:v>
                </c:pt>
                <c:pt idx="5715">
                  <c:v>0.12363199999999999</c:v>
                </c:pt>
                <c:pt idx="5716">
                  <c:v>0.11977199999999999</c:v>
                </c:pt>
                <c:pt idx="5717">
                  <c:v>0.12612499999999999</c:v>
                </c:pt>
                <c:pt idx="5718">
                  <c:v>0.125032</c:v>
                </c:pt>
                <c:pt idx="5719">
                  <c:v>0.125031</c:v>
                </c:pt>
                <c:pt idx="5720">
                  <c:v>0.13141</c:v>
                </c:pt>
                <c:pt idx="5721">
                  <c:v>0.12623299999999998</c:v>
                </c:pt>
                <c:pt idx="5722">
                  <c:v>0.106082</c:v>
                </c:pt>
                <c:pt idx="5723">
                  <c:v>0.113535</c:v>
                </c:pt>
                <c:pt idx="5724">
                  <c:v>0.10831199999999999</c:v>
                </c:pt>
                <c:pt idx="5725">
                  <c:v>0.107833</c:v>
                </c:pt>
                <c:pt idx="5726">
                  <c:v>0.10753499999999999</c:v>
                </c:pt>
                <c:pt idx="5727">
                  <c:v>0.10313699999999999</c:v>
                </c:pt>
                <c:pt idx="5728">
                  <c:v>0.106574</c:v>
                </c:pt>
                <c:pt idx="5729">
                  <c:v>0.11130599999999999</c:v>
                </c:pt>
                <c:pt idx="5730">
                  <c:v>0.11303099999999999</c:v>
                </c:pt>
                <c:pt idx="5731">
                  <c:v>0.110472</c:v>
                </c:pt>
                <c:pt idx="5732">
                  <c:v>0.101601</c:v>
                </c:pt>
                <c:pt idx="5733">
                  <c:v>0.10561000000000001</c:v>
                </c:pt>
                <c:pt idx="5734">
                  <c:v>0.102216</c:v>
                </c:pt>
                <c:pt idx="5735">
                  <c:v>8.5820000000000007E-2</c:v>
                </c:pt>
                <c:pt idx="5736">
                  <c:v>8.6377999999999996E-2</c:v>
                </c:pt>
                <c:pt idx="5737">
                  <c:v>8.1950000000000009E-2</c:v>
                </c:pt>
                <c:pt idx="5738">
                  <c:v>9.2456999999999998E-2</c:v>
                </c:pt>
                <c:pt idx="5739">
                  <c:v>8.337399999999999E-2</c:v>
                </c:pt>
                <c:pt idx="5740">
                  <c:v>8.5144999999999998E-2</c:v>
                </c:pt>
                <c:pt idx="5741">
                  <c:v>8.9930999999999997E-2</c:v>
                </c:pt>
                <c:pt idx="5742">
                  <c:v>7.8747999999999999E-2</c:v>
                </c:pt>
                <c:pt idx="5743">
                  <c:v>8.1010000000000013E-2</c:v>
                </c:pt>
                <c:pt idx="5744">
                  <c:v>7.5676999999999994E-2</c:v>
                </c:pt>
                <c:pt idx="5745">
                  <c:v>7.3007000000000002E-2</c:v>
                </c:pt>
                <c:pt idx="5746">
                  <c:v>8.2723999999999992E-2</c:v>
                </c:pt>
                <c:pt idx="5747">
                  <c:v>7.8584000000000001E-2</c:v>
                </c:pt>
                <c:pt idx="5748">
                  <c:v>7.9542000000000002E-2</c:v>
                </c:pt>
                <c:pt idx="5749">
                  <c:v>8.5382E-2</c:v>
                </c:pt>
                <c:pt idx="5750">
                  <c:v>9.4722000000000001E-2</c:v>
                </c:pt>
                <c:pt idx="5751">
                  <c:v>0.119307</c:v>
                </c:pt>
                <c:pt idx="5752">
                  <c:v>0.12599099999999999</c:v>
                </c:pt>
                <c:pt idx="5753">
                  <c:v>0.118049</c:v>
                </c:pt>
                <c:pt idx="5754">
                  <c:v>0.107446</c:v>
                </c:pt>
                <c:pt idx="5755">
                  <c:v>0.10536000000000001</c:v>
                </c:pt>
                <c:pt idx="5756">
                  <c:v>9.677899999999999E-2</c:v>
                </c:pt>
                <c:pt idx="5757">
                  <c:v>9.9220000000000003E-2</c:v>
                </c:pt>
                <c:pt idx="5758">
                  <c:v>9.2848E-2</c:v>
                </c:pt>
                <c:pt idx="5759">
                  <c:v>0.147595</c:v>
                </c:pt>
                <c:pt idx="5760">
                  <c:v>0.15318099999999998</c:v>
                </c:pt>
                <c:pt idx="5761">
                  <c:v>0.155609</c:v>
                </c:pt>
                <c:pt idx="5762">
                  <c:v>0.16586899999999999</c:v>
                </c:pt>
                <c:pt idx="5763">
                  <c:v>0.19278499999999998</c:v>
                </c:pt>
                <c:pt idx="5764">
                  <c:v>0.19025599999999998</c:v>
                </c:pt>
                <c:pt idx="5765">
                  <c:v>0.17956000000000003</c:v>
                </c:pt>
                <c:pt idx="5766">
                  <c:v>0.16065299999999999</c:v>
                </c:pt>
                <c:pt idx="5767">
                  <c:v>0.155532</c:v>
                </c:pt>
                <c:pt idx="5768">
                  <c:v>0.15109699999999998</c:v>
                </c:pt>
                <c:pt idx="5769">
                  <c:v>0.141538</c:v>
                </c:pt>
                <c:pt idx="5770">
                  <c:v>0.130581</c:v>
                </c:pt>
                <c:pt idx="5771">
                  <c:v>0.12472000000000001</c:v>
                </c:pt>
                <c:pt idx="5772">
                  <c:v>0.11803899999999999</c:v>
                </c:pt>
                <c:pt idx="5773">
                  <c:v>0.10948899999999999</c:v>
                </c:pt>
                <c:pt idx="5774">
                  <c:v>0.11985899999999999</c:v>
                </c:pt>
                <c:pt idx="5775">
                  <c:v>0.116268</c:v>
                </c:pt>
                <c:pt idx="5776">
                  <c:v>0.11489000000000001</c:v>
                </c:pt>
                <c:pt idx="5777">
                  <c:v>0.10162199999999999</c:v>
                </c:pt>
                <c:pt idx="5778">
                  <c:v>0.10182000000000001</c:v>
                </c:pt>
                <c:pt idx="5779">
                  <c:v>0.10152000000000001</c:v>
                </c:pt>
                <c:pt idx="5780">
                  <c:v>8.8443999999999995E-2</c:v>
                </c:pt>
                <c:pt idx="5781">
                  <c:v>8.6456999999999992E-2</c:v>
                </c:pt>
                <c:pt idx="5782">
                  <c:v>9.579399999999999E-2</c:v>
                </c:pt>
                <c:pt idx="5783">
                  <c:v>0.101752</c:v>
                </c:pt>
                <c:pt idx="5784">
                  <c:v>0.101214</c:v>
                </c:pt>
                <c:pt idx="5785">
                  <c:v>0.10316299999999999</c:v>
                </c:pt>
                <c:pt idx="5786">
                  <c:v>0.122653</c:v>
                </c:pt>
                <c:pt idx="5787">
                  <c:v>0.12539500000000001</c:v>
                </c:pt>
                <c:pt idx="5788">
                  <c:v>0.11607000000000001</c:v>
                </c:pt>
                <c:pt idx="5789">
                  <c:v>0.11695499999999999</c:v>
                </c:pt>
                <c:pt idx="5790">
                  <c:v>0.12781399999999998</c:v>
                </c:pt>
                <c:pt idx="5791">
                  <c:v>0.119838</c:v>
                </c:pt>
                <c:pt idx="5792">
                  <c:v>0.128577</c:v>
                </c:pt>
                <c:pt idx="5793">
                  <c:v>0.13078099999999998</c:v>
                </c:pt>
                <c:pt idx="5794">
                  <c:v>0.12270499999999999</c:v>
                </c:pt>
                <c:pt idx="5795">
                  <c:v>0.13537099999999999</c:v>
                </c:pt>
                <c:pt idx="5796">
                  <c:v>0.12800599999999998</c:v>
                </c:pt>
                <c:pt idx="5797">
                  <c:v>0.12084</c:v>
                </c:pt>
                <c:pt idx="5798">
                  <c:v>0.13655100000000001</c:v>
                </c:pt>
                <c:pt idx="5799">
                  <c:v>0.13470099999999999</c:v>
                </c:pt>
                <c:pt idx="5800">
                  <c:v>0.120071</c:v>
                </c:pt>
                <c:pt idx="5801">
                  <c:v>0.110694</c:v>
                </c:pt>
                <c:pt idx="5802">
                  <c:v>9.3678999999999998E-2</c:v>
                </c:pt>
                <c:pt idx="5803">
                  <c:v>7.468000000000001E-2</c:v>
                </c:pt>
                <c:pt idx="5804">
                  <c:v>7.6269000000000003E-2</c:v>
                </c:pt>
                <c:pt idx="5805">
                  <c:v>8.0715999999999996E-2</c:v>
                </c:pt>
                <c:pt idx="5806">
                  <c:v>7.0105000000000001E-2</c:v>
                </c:pt>
                <c:pt idx="5807">
                  <c:v>6.0847999999999999E-2</c:v>
                </c:pt>
                <c:pt idx="5808">
                  <c:v>4.7473000000000001E-2</c:v>
                </c:pt>
                <c:pt idx="5809">
                  <c:v>4.4116999999999996E-2</c:v>
                </c:pt>
                <c:pt idx="5810">
                  <c:v>3.8450000000000005E-2</c:v>
                </c:pt>
                <c:pt idx="5811">
                  <c:v>5.4218999999999996E-2</c:v>
                </c:pt>
                <c:pt idx="5812">
                  <c:v>5.4214999999999999E-2</c:v>
                </c:pt>
                <c:pt idx="5813">
                  <c:v>5.8495999999999999E-2</c:v>
                </c:pt>
                <c:pt idx="5814">
                  <c:v>7.1424000000000001E-2</c:v>
                </c:pt>
                <c:pt idx="5815">
                  <c:v>6.6281999999999994E-2</c:v>
                </c:pt>
                <c:pt idx="5816">
                  <c:v>6.611199999999999E-2</c:v>
                </c:pt>
                <c:pt idx="5817">
                  <c:v>6.3256999999999994E-2</c:v>
                </c:pt>
                <c:pt idx="5818">
                  <c:v>6.8869E-2</c:v>
                </c:pt>
                <c:pt idx="5819">
                  <c:v>7.0820000000000008E-2</c:v>
                </c:pt>
                <c:pt idx="5820">
                  <c:v>6.8627999999999995E-2</c:v>
                </c:pt>
                <c:pt idx="5821">
                  <c:v>6.0854999999999999E-2</c:v>
                </c:pt>
                <c:pt idx="5822">
                  <c:v>5.8241999999999995E-2</c:v>
                </c:pt>
                <c:pt idx="5823">
                  <c:v>5.6413999999999999E-2</c:v>
                </c:pt>
                <c:pt idx="5824">
                  <c:v>5.9465999999999998E-2</c:v>
                </c:pt>
                <c:pt idx="5825">
                  <c:v>5.9052999999999994E-2</c:v>
                </c:pt>
                <c:pt idx="5826">
                  <c:v>5.3548999999999999E-2</c:v>
                </c:pt>
                <c:pt idx="5827">
                  <c:v>4.7092999999999996E-2</c:v>
                </c:pt>
                <c:pt idx="5828">
                  <c:v>6.5376000000000004E-2</c:v>
                </c:pt>
                <c:pt idx="5829">
                  <c:v>6.2673999999999994E-2</c:v>
                </c:pt>
                <c:pt idx="5830">
                  <c:v>5.7241999999999994E-2</c:v>
                </c:pt>
                <c:pt idx="5831">
                  <c:v>6.2847E-2</c:v>
                </c:pt>
                <c:pt idx="5832">
                  <c:v>8.1935999999999995E-2</c:v>
                </c:pt>
                <c:pt idx="5833">
                  <c:v>8.2484000000000002E-2</c:v>
                </c:pt>
                <c:pt idx="5834">
                  <c:v>7.9857999999999998E-2</c:v>
                </c:pt>
                <c:pt idx="5835">
                  <c:v>8.5036E-2</c:v>
                </c:pt>
                <c:pt idx="5836">
                  <c:v>8.6443999999999993E-2</c:v>
                </c:pt>
                <c:pt idx="5837">
                  <c:v>0.124917</c:v>
                </c:pt>
                <c:pt idx="5838">
                  <c:v>0.14476899999999998</c:v>
                </c:pt>
                <c:pt idx="5839">
                  <c:v>0.15391299999999999</c:v>
                </c:pt>
                <c:pt idx="5840">
                  <c:v>0.15417500000000001</c:v>
                </c:pt>
                <c:pt idx="5841">
                  <c:v>0.15404199999999998</c:v>
                </c:pt>
                <c:pt idx="5842">
                  <c:v>0.14643699999999998</c:v>
                </c:pt>
                <c:pt idx="5843">
                  <c:v>0.132655</c:v>
                </c:pt>
                <c:pt idx="5844">
                  <c:v>0.13473000000000002</c:v>
                </c:pt>
                <c:pt idx="5845">
                  <c:v>0.124291</c:v>
                </c:pt>
                <c:pt idx="5846">
                  <c:v>0.11687599999999999</c:v>
                </c:pt>
                <c:pt idx="5847">
                  <c:v>0.110653</c:v>
                </c:pt>
                <c:pt idx="5848">
                  <c:v>0.122099</c:v>
                </c:pt>
                <c:pt idx="5849">
                  <c:v>0.11621799999999999</c:v>
                </c:pt>
                <c:pt idx="5850">
                  <c:v>0.11527799999999999</c:v>
                </c:pt>
                <c:pt idx="5851">
                  <c:v>0.11429099999999999</c:v>
                </c:pt>
                <c:pt idx="5852">
                  <c:v>9.9261999999999989E-2</c:v>
                </c:pt>
                <c:pt idx="5853">
                  <c:v>9.895000000000001E-2</c:v>
                </c:pt>
                <c:pt idx="5854">
                  <c:v>9.7847999999999991E-2</c:v>
                </c:pt>
                <c:pt idx="5855">
                  <c:v>8.9946999999999999E-2</c:v>
                </c:pt>
                <c:pt idx="5856">
                  <c:v>8.5477999999999998E-2</c:v>
                </c:pt>
                <c:pt idx="5857">
                  <c:v>7.9055E-2</c:v>
                </c:pt>
                <c:pt idx="5858">
                  <c:v>8.6994000000000002E-2</c:v>
                </c:pt>
                <c:pt idx="5859">
                  <c:v>8.6000999999999994E-2</c:v>
                </c:pt>
                <c:pt idx="5860">
                  <c:v>8.5156999999999997E-2</c:v>
                </c:pt>
                <c:pt idx="5861">
                  <c:v>0.107789</c:v>
                </c:pt>
                <c:pt idx="5862">
                  <c:v>0.12278499999999999</c:v>
                </c:pt>
                <c:pt idx="5863">
                  <c:v>0.14013100000000001</c:v>
                </c:pt>
                <c:pt idx="5864">
                  <c:v>0.158691</c:v>
                </c:pt>
                <c:pt idx="5865">
                  <c:v>0.19642599999999999</c:v>
                </c:pt>
                <c:pt idx="5866">
                  <c:v>0.21532799999999999</c:v>
                </c:pt>
                <c:pt idx="5867">
                  <c:v>0.217166</c:v>
                </c:pt>
                <c:pt idx="5868">
                  <c:v>0.22073599999999999</c:v>
                </c:pt>
                <c:pt idx="5869">
                  <c:v>0.22377899999999998</c:v>
                </c:pt>
                <c:pt idx="5870">
                  <c:v>0.21540499999999999</c:v>
                </c:pt>
                <c:pt idx="5871">
                  <c:v>0.200241</c:v>
                </c:pt>
                <c:pt idx="5872">
                  <c:v>0.21293899999999999</c:v>
                </c:pt>
                <c:pt idx="5873">
                  <c:v>0.229105</c:v>
                </c:pt>
                <c:pt idx="5874">
                  <c:v>0.239648</c:v>
                </c:pt>
                <c:pt idx="5875">
                  <c:v>0.25008599999999997</c:v>
                </c:pt>
                <c:pt idx="5876">
                  <c:v>0.24288799999999999</c:v>
                </c:pt>
                <c:pt idx="5877">
                  <c:v>0.235622</c:v>
                </c:pt>
                <c:pt idx="5878">
                  <c:v>0.24404299999999998</c:v>
                </c:pt>
                <c:pt idx="5879">
                  <c:v>0.240365</c:v>
                </c:pt>
                <c:pt idx="5880">
                  <c:v>0.23022599999999999</c:v>
                </c:pt>
                <c:pt idx="5881">
                  <c:v>0.224748</c:v>
                </c:pt>
                <c:pt idx="5882">
                  <c:v>0.21871000000000002</c:v>
                </c:pt>
                <c:pt idx="5883">
                  <c:v>0.233737</c:v>
                </c:pt>
                <c:pt idx="5884">
                  <c:v>0.23998599999999998</c:v>
                </c:pt>
                <c:pt idx="5885">
                  <c:v>0.24438799999999999</c:v>
                </c:pt>
                <c:pt idx="5886">
                  <c:v>0.23994299999999999</c:v>
                </c:pt>
                <c:pt idx="5887">
                  <c:v>0.25138099999999997</c:v>
                </c:pt>
                <c:pt idx="5888">
                  <c:v>0.28292699999999998</c:v>
                </c:pt>
                <c:pt idx="5889">
                  <c:v>0.28751399999999999</c:v>
                </c:pt>
                <c:pt idx="5890">
                  <c:v>0.27599399999999996</c:v>
                </c:pt>
                <c:pt idx="5891">
                  <c:v>0.27255199999999996</c:v>
                </c:pt>
                <c:pt idx="5892">
                  <c:v>0.267069</c:v>
                </c:pt>
                <c:pt idx="5893">
                  <c:v>0.26432600000000001</c:v>
                </c:pt>
                <c:pt idx="5894">
                  <c:v>0.28778899999999996</c:v>
                </c:pt>
                <c:pt idx="5895">
                  <c:v>0.28597</c:v>
                </c:pt>
                <c:pt idx="5896">
                  <c:v>0.2853</c:v>
                </c:pt>
                <c:pt idx="5897">
                  <c:v>0.28757499999999997</c:v>
                </c:pt>
                <c:pt idx="5898">
                  <c:v>0.29120599999999996</c:v>
                </c:pt>
                <c:pt idx="5899">
                  <c:v>0.28716900000000001</c:v>
                </c:pt>
                <c:pt idx="5900">
                  <c:v>0.286937</c:v>
                </c:pt>
                <c:pt idx="5901">
                  <c:v>0.28200199999999997</c:v>
                </c:pt>
                <c:pt idx="5902">
                  <c:v>0.275619</c:v>
                </c:pt>
                <c:pt idx="5903">
                  <c:v>0.28158499999999997</c:v>
                </c:pt>
                <c:pt idx="5904">
                  <c:v>0.27431800000000001</c:v>
                </c:pt>
                <c:pt idx="5905">
                  <c:v>0.267785</c:v>
                </c:pt>
                <c:pt idx="5906">
                  <c:v>0.27990100000000001</c:v>
                </c:pt>
                <c:pt idx="5907">
                  <c:v>0.27205299999999999</c:v>
                </c:pt>
                <c:pt idx="5908">
                  <c:v>0.25856000000000001</c:v>
                </c:pt>
                <c:pt idx="5909">
                  <c:v>0.26860400000000001</c:v>
                </c:pt>
                <c:pt idx="5910">
                  <c:v>0.26235700000000001</c:v>
                </c:pt>
                <c:pt idx="5911">
                  <c:v>0.24959799999999999</c:v>
                </c:pt>
                <c:pt idx="5912">
                  <c:v>0.232268</c:v>
                </c:pt>
                <c:pt idx="5913">
                  <c:v>0.21515299999999998</c:v>
                </c:pt>
                <c:pt idx="5914">
                  <c:v>0.25429199999999996</c:v>
                </c:pt>
                <c:pt idx="5915">
                  <c:v>0.26179799999999998</c:v>
                </c:pt>
                <c:pt idx="5916">
                  <c:v>0.24963199999999999</c:v>
                </c:pt>
                <c:pt idx="5917">
                  <c:v>0.24704000000000001</c:v>
                </c:pt>
                <c:pt idx="5918">
                  <c:v>0.232184</c:v>
                </c:pt>
                <c:pt idx="5919">
                  <c:v>0.23597000000000001</c:v>
                </c:pt>
                <c:pt idx="5920">
                  <c:v>0.22551199999999999</c:v>
                </c:pt>
                <c:pt idx="5921">
                  <c:v>0.2248</c:v>
                </c:pt>
                <c:pt idx="5922">
                  <c:v>0.22945499999999999</c:v>
                </c:pt>
                <c:pt idx="5923">
                  <c:v>0.225192</c:v>
                </c:pt>
                <c:pt idx="5924">
                  <c:v>0.21656199999999998</c:v>
                </c:pt>
                <c:pt idx="5925">
                  <c:v>0.21455000000000002</c:v>
                </c:pt>
                <c:pt idx="5926">
                  <c:v>0.22570199999999999</c:v>
                </c:pt>
                <c:pt idx="5927">
                  <c:v>0.22873399999999999</c:v>
                </c:pt>
                <c:pt idx="5928">
                  <c:v>0.23036899999999999</c:v>
                </c:pt>
                <c:pt idx="5929">
                  <c:v>0.220196</c:v>
                </c:pt>
                <c:pt idx="5930">
                  <c:v>0.220415</c:v>
                </c:pt>
                <c:pt idx="5931">
                  <c:v>0.21384299999999998</c:v>
                </c:pt>
                <c:pt idx="5932">
                  <c:v>0.20907000000000001</c:v>
                </c:pt>
                <c:pt idx="5933">
                  <c:v>0.212952</c:v>
                </c:pt>
                <c:pt idx="5934">
                  <c:v>0.22483799999999998</c:v>
                </c:pt>
                <c:pt idx="5935">
                  <c:v>0.21806799999999998</c:v>
                </c:pt>
                <c:pt idx="5936">
                  <c:v>0.20255499999999999</c:v>
                </c:pt>
                <c:pt idx="5937">
                  <c:v>0.192774</c:v>
                </c:pt>
                <c:pt idx="5938">
                  <c:v>0.187084</c:v>
                </c:pt>
                <c:pt idx="5939">
                  <c:v>0.17280399999999999</c:v>
                </c:pt>
                <c:pt idx="5940">
                  <c:v>0.16849699999999998</c:v>
                </c:pt>
                <c:pt idx="5941">
                  <c:v>0.16930000000000001</c:v>
                </c:pt>
                <c:pt idx="5942">
                  <c:v>0.17170299999999999</c:v>
                </c:pt>
                <c:pt idx="5943">
                  <c:v>0.168541</c:v>
                </c:pt>
                <c:pt idx="5944">
                  <c:v>0.17676799999999998</c:v>
                </c:pt>
                <c:pt idx="5945">
                  <c:v>0.168182</c:v>
                </c:pt>
                <c:pt idx="5946">
                  <c:v>0.18122099999999999</c:v>
                </c:pt>
                <c:pt idx="5947">
                  <c:v>0.18343799999999999</c:v>
                </c:pt>
                <c:pt idx="5948">
                  <c:v>0.18690099999999998</c:v>
                </c:pt>
                <c:pt idx="5949">
                  <c:v>0.17133799999999999</c:v>
                </c:pt>
                <c:pt idx="5950">
                  <c:v>0.155024</c:v>
                </c:pt>
                <c:pt idx="5951">
                  <c:v>0.15384299999999998</c:v>
                </c:pt>
                <c:pt idx="5952">
                  <c:v>0.151727</c:v>
                </c:pt>
                <c:pt idx="5953">
                  <c:v>0.14846899999999999</c:v>
                </c:pt>
                <c:pt idx="5954">
                  <c:v>0.14811099999999999</c:v>
                </c:pt>
                <c:pt idx="5955">
                  <c:v>0.14771499999999999</c:v>
                </c:pt>
                <c:pt idx="5956">
                  <c:v>0.141148</c:v>
                </c:pt>
                <c:pt idx="5957">
                  <c:v>0.138769</c:v>
                </c:pt>
                <c:pt idx="5958">
                  <c:v>0.13950399999999999</c:v>
                </c:pt>
                <c:pt idx="5959">
                  <c:v>0.13366899999999998</c:v>
                </c:pt>
                <c:pt idx="5960">
                  <c:v>0.11801299999999999</c:v>
                </c:pt>
                <c:pt idx="5961">
                  <c:v>0.15460199999999999</c:v>
                </c:pt>
                <c:pt idx="5962">
                  <c:v>0.168459</c:v>
                </c:pt>
                <c:pt idx="5963">
                  <c:v>0.177677</c:v>
                </c:pt>
                <c:pt idx="5964">
                  <c:v>0.182032</c:v>
                </c:pt>
                <c:pt idx="5965">
                  <c:v>0.17693399999999998</c:v>
                </c:pt>
                <c:pt idx="5966">
                  <c:v>0.189391</c:v>
                </c:pt>
                <c:pt idx="5967">
                  <c:v>0.186114</c:v>
                </c:pt>
                <c:pt idx="5968">
                  <c:v>0.18718499999999999</c:v>
                </c:pt>
                <c:pt idx="5969">
                  <c:v>0.16972499999999999</c:v>
                </c:pt>
                <c:pt idx="5970">
                  <c:v>0.16574799999999998</c:v>
                </c:pt>
                <c:pt idx="5971">
                  <c:v>0.16878899999999999</c:v>
                </c:pt>
                <c:pt idx="5972">
                  <c:v>0.16139699999999998</c:v>
                </c:pt>
                <c:pt idx="5973">
                  <c:v>0.14729</c:v>
                </c:pt>
                <c:pt idx="5974">
                  <c:v>0.15173599999999998</c:v>
                </c:pt>
                <c:pt idx="5975">
                  <c:v>0.15199099999999999</c:v>
                </c:pt>
                <c:pt idx="5976">
                  <c:v>0.141654</c:v>
                </c:pt>
                <c:pt idx="5977">
                  <c:v>0.14471200000000001</c:v>
                </c:pt>
                <c:pt idx="5978">
                  <c:v>0.137573</c:v>
                </c:pt>
                <c:pt idx="5979">
                  <c:v>0.14145000000000002</c:v>
                </c:pt>
                <c:pt idx="5980">
                  <c:v>0.13986399999999999</c:v>
                </c:pt>
                <c:pt idx="5981">
                  <c:v>0.140206</c:v>
                </c:pt>
                <c:pt idx="5982">
                  <c:v>0.132382</c:v>
                </c:pt>
                <c:pt idx="5983">
                  <c:v>0.14022699999999999</c:v>
                </c:pt>
                <c:pt idx="5984">
                  <c:v>0.13413600000000001</c:v>
                </c:pt>
                <c:pt idx="5985">
                  <c:v>0.131966</c:v>
                </c:pt>
                <c:pt idx="5986">
                  <c:v>0.118199</c:v>
                </c:pt>
                <c:pt idx="5987">
                  <c:v>0.12931899999999999</c:v>
                </c:pt>
                <c:pt idx="5988">
                  <c:v>0.14146</c:v>
                </c:pt>
                <c:pt idx="5989">
                  <c:v>0.13595599999999999</c:v>
                </c:pt>
                <c:pt idx="5990">
                  <c:v>0.14002799999999999</c:v>
                </c:pt>
                <c:pt idx="5991">
                  <c:v>0.147091</c:v>
                </c:pt>
                <c:pt idx="5992">
                  <c:v>0.14443300000000001</c:v>
                </c:pt>
                <c:pt idx="5993">
                  <c:v>0.13445699999999999</c:v>
                </c:pt>
                <c:pt idx="5994">
                  <c:v>0.123471</c:v>
                </c:pt>
                <c:pt idx="5995">
                  <c:v>0.109862</c:v>
                </c:pt>
                <c:pt idx="5996">
                  <c:v>9.8612999999999992E-2</c:v>
                </c:pt>
                <c:pt idx="5997">
                  <c:v>0.1119</c:v>
                </c:pt>
                <c:pt idx="5998">
                  <c:v>0.114811</c:v>
                </c:pt>
                <c:pt idx="5999">
                  <c:v>9.4848000000000002E-2</c:v>
                </c:pt>
                <c:pt idx="6000">
                  <c:v>8.0707000000000001E-2</c:v>
                </c:pt>
                <c:pt idx="6001">
                  <c:v>0.12271799999999999</c:v>
                </c:pt>
                <c:pt idx="6002">
                  <c:v>0.13317000000000001</c:v>
                </c:pt>
                <c:pt idx="6003">
                  <c:v>0.14522499999999999</c:v>
                </c:pt>
                <c:pt idx="6004">
                  <c:v>0.15129799999999999</c:v>
                </c:pt>
                <c:pt idx="6005">
                  <c:v>0.16078199999999998</c:v>
                </c:pt>
                <c:pt idx="6006">
                  <c:v>0.17899899999999999</c:v>
                </c:pt>
                <c:pt idx="6007">
                  <c:v>0.17717000000000002</c:v>
                </c:pt>
                <c:pt idx="6008">
                  <c:v>0.169957</c:v>
                </c:pt>
                <c:pt idx="6009">
                  <c:v>0.165545</c:v>
                </c:pt>
                <c:pt idx="6010">
                  <c:v>0.15751799999999999</c:v>
                </c:pt>
                <c:pt idx="6011">
                  <c:v>0.14049399999999998</c:v>
                </c:pt>
                <c:pt idx="6012">
                  <c:v>0.12804299999999999</c:v>
                </c:pt>
                <c:pt idx="6013">
                  <c:v>0.11575199999999999</c:v>
                </c:pt>
                <c:pt idx="6014">
                  <c:v>0.112578</c:v>
                </c:pt>
                <c:pt idx="6015">
                  <c:v>0.10566399999999999</c:v>
                </c:pt>
                <c:pt idx="6016">
                  <c:v>0.10815599999999999</c:v>
                </c:pt>
                <c:pt idx="6017">
                  <c:v>0.10792199999999999</c:v>
                </c:pt>
                <c:pt idx="6018">
                  <c:v>0.104226</c:v>
                </c:pt>
                <c:pt idx="6019">
                  <c:v>0.10860599999999999</c:v>
                </c:pt>
                <c:pt idx="6020">
                  <c:v>0.11016899999999999</c:v>
                </c:pt>
                <c:pt idx="6021">
                  <c:v>0.10289000000000001</c:v>
                </c:pt>
                <c:pt idx="6022">
                  <c:v>9.410099999999999E-2</c:v>
                </c:pt>
                <c:pt idx="6023">
                  <c:v>9.0445999999999999E-2</c:v>
                </c:pt>
                <c:pt idx="6024">
                  <c:v>9.0500000000000011E-2</c:v>
                </c:pt>
                <c:pt idx="6025">
                  <c:v>9.5358999999999999E-2</c:v>
                </c:pt>
                <c:pt idx="6026">
                  <c:v>9.6588999999999994E-2</c:v>
                </c:pt>
                <c:pt idx="6027">
                  <c:v>9.2910000000000006E-2</c:v>
                </c:pt>
                <c:pt idx="6028">
                  <c:v>8.6522000000000002E-2</c:v>
                </c:pt>
                <c:pt idx="6029">
                  <c:v>8.3771999999999999E-2</c:v>
                </c:pt>
                <c:pt idx="6030">
                  <c:v>8.1662999999999999E-2</c:v>
                </c:pt>
                <c:pt idx="6031">
                  <c:v>7.8506999999999993E-2</c:v>
                </c:pt>
                <c:pt idx="6032">
                  <c:v>8.5694999999999993E-2</c:v>
                </c:pt>
                <c:pt idx="6033">
                  <c:v>8.0317E-2</c:v>
                </c:pt>
                <c:pt idx="6034">
                  <c:v>8.6040000000000005E-2</c:v>
                </c:pt>
                <c:pt idx="6035">
                  <c:v>7.7046000000000003E-2</c:v>
                </c:pt>
                <c:pt idx="6036">
                  <c:v>7.7993999999999994E-2</c:v>
                </c:pt>
                <c:pt idx="6037">
                  <c:v>7.3013999999999996E-2</c:v>
                </c:pt>
                <c:pt idx="6038">
                  <c:v>7.7738000000000002E-2</c:v>
                </c:pt>
                <c:pt idx="6039">
                  <c:v>7.4954999999999994E-2</c:v>
                </c:pt>
                <c:pt idx="6040">
                  <c:v>7.3932999999999999E-2</c:v>
                </c:pt>
                <c:pt idx="6041">
                  <c:v>7.3446999999999998E-2</c:v>
                </c:pt>
                <c:pt idx="6042">
                  <c:v>6.8807999999999994E-2</c:v>
                </c:pt>
                <c:pt idx="6043">
                  <c:v>6.5152000000000002E-2</c:v>
                </c:pt>
                <c:pt idx="6044">
                  <c:v>6.9727999999999998E-2</c:v>
                </c:pt>
                <c:pt idx="6045">
                  <c:v>7.0653999999999995E-2</c:v>
                </c:pt>
                <c:pt idx="6046">
                  <c:v>7.1815999999999991E-2</c:v>
                </c:pt>
                <c:pt idx="6047">
                  <c:v>6.8600999999999995E-2</c:v>
                </c:pt>
                <c:pt idx="6048">
                  <c:v>7.6989000000000002E-2</c:v>
                </c:pt>
                <c:pt idx="6049">
                  <c:v>8.1240000000000007E-2</c:v>
                </c:pt>
                <c:pt idx="6050">
                  <c:v>8.048000000000001E-2</c:v>
                </c:pt>
                <c:pt idx="6051">
                  <c:v>7.5492999999999991E-2</c:v>
                </c:pt>
                <c:pt idx="6052">
                  <c:v>9.2663999999999996E-2</c:v>
                </c:pt>
                <c:pt idx="6053">
                  <c:v>0.110302</c:v>
                </c:pt>
                <c:pt idx="6054">
                  <c:v>0.118353</c:v>
                </c:pt>
                <c:pt idx="6055">
                  <c:v>0.11746699999999999</c:v>
                </c:pt>
                <c:pt idx="6056">
                  <c:v>0.12138099999999999</c:v>
                </c:pt>
                <c:pt idx="6057">
                  <c:v>0.14679699999999998</c:v>
                </c:pt>
                <c:pt idx="6058">
                  <c:v>0.17363199999999998</c:v>
                </c:pt>
                <c:pt idx="6059">
                  <c:v>0.181479</c:v>
                </c:pt>
                <c:pt idx="6060">
                  <c:v>0.18154399999999998</c:v>
                </c:pt>
                <c:pt idx="6061">
                  <c:v>0.17393699999999998</c:v>
                </c:pt>
                <c:pt idx="6062">
                  <c:v>0.16277700000000001</c:v>
                </c:pt>
                <c:pt idx="6063">
                  <c:v>0.19181199999999998</c:v>
                </c:pt>
                <c:pt idx="6064">
                  <c:v>0.18504199999999998</c:v>
                </c:pt>
                <c:pt idx="6065">
                  <c:v>0.200678</c:v>
                </c:pt>
                <c:pt idx="6066">
                  <c:v>0.193577</c:v>
                </c:pt>
                <c:pt idx="6067">
                  <c:v>0.18726399999999999</c:v>
                </c:pt>
                <c:pt idx="6068">
                  <c:v>0.199348</c:v>
                </c:pt>
                <c:pt idx="6069">
                  <c:v>0.19534699999999999</c:v>
                </c:pt>
                <c:pt idx="6070">
                  <c:v>0.18529199999999998</c:v>
                </c:pt>
                <c:pt idx="6071">
                  <c:v>0.185556</c:v>
                </c:pt>
                <c:pt idx="6072">
                  <c:v>0.17960899999999999</c:v>
                </c:pt>
                <c:pt idx="6073">
                  <c:v>0.17384000000000002</c:v>
                </c:pt>
                <c:pt idx="6074">
                  <c:v>0.16274000000000002</c:v>
                </c:pt>
                <c:pt idx="6075">
                  <c:v>0.15485199999999999</c:v>
                </c:pt>
                <c:pt idx="6076">
                  <c:v>0.14508199999999999</c:v>
                </c:pt>
                <c:pt idx="6077">
                  <c:v>0.128692</c:v>
                </c:pt>
                <c:pt idx="6078">
                  <c:v>0.113301</c:v>
                </c:pt>
                <c:pt idx="6079">
                  <c:v>0.12679699999999999</c:v>
                </c:pt>
                <c:pt idx="6080">
                  <c:v>0.11866599999999999</c:v>
                </c:pt>
                <c:pt idx="6081">
                  <c:v>0.116337</c:v>
                </c:pt>
                <c:pt idx="6082">
                  <c:v>0.11055699999999999</c:v>
                </c:pt>
                <c:pt idx="6083">
                  <c:v>0.10952199999999999</c:v>
                </c:pt>
                <c:pt idx="6084">
                  <c:v>0.100256</c:v>
                </c:pt>
                <c:pt idx="6085">
                  <c:v>0.106362</c:v>
                </c:pt>
                <c:pt idx="6086">
                  <c:v>0.10717000000000002</c:v>
                </c:pt>
                <c:pt idx="6087">
                  <c:v>0.10779699999999999</c:v>
                </c:pt>
                <c:pt idx="6088">
                  <c:v>0.10550599999999999</c:v>
                </c:pt>
                <c:pt idx="6089">
                  <c:v>9.5406999999999992E-2</c:v>
                </c:pt>
                <c:pt idx="6090">
                  <c:v>9.6597999999999989E-2</c:v>
                </c:pt>
                <c:pt idx="6091">
                  <c:v>0.114256</c:v>
                </c:pt>
                <c:pt idx="6092">
                  <c:v>0.117546</c:v>
                </c:pt>
                <c:pt idx="6093">
                  <c:v>0.12039499999999999</c:v>
                </c:pt>
                <c:pt idx="6094">
                  <c:v>0.108779</c:v>
                </c:pt>
                <c:pt idx="6095">
                  <c:v>0.10097199999999999</c:v>
                </c:pt>
                <c:pt idx="6096">
                  <c:v>9.3553999999999998E-2</c:v>
                </c:pt>
                <c:pt idx="6097">
                  <c:v>8.9376999999999998E-2</c:v>
                </c:pt>
                <c:pt idx="6098">
                  <c:v>0.12175899999999999</c:v>
                </c:pt>
                <c:pt idx="6099">
                  <c:v>0.12320299999999999</c:v>
                </c:pt>
                <c:pt idx="6100">
                  <c:v>0.120921</c:v>
                </c:pt>
                <c:pt idx="6101">
                  <c:v>0.119849</c:v>
                </c:pt>
                <c:pt idx="6102">
                  <c:v>0.110209</c:v>
                </c:pt>
                <c:pt idx="6103">
                  <c:v>9.9250000000000005E-2</c:v>
                </c:pt>
                <c:pt idx="6104">
                  <c:v>0.10751799999999999</c:v>
                </c:pt>
                <c:pt idx="6105">
                  <c:v>0.111261</c:v>
                </c:pt>
                <c:pt idx="6106">
                  <c:v>0.116051</c:v>
                </c:pt>
                <c:pt idx="6107">
                  <c:v>0.12620899999999999</c:v>
                </c:pt>
                <c:pt idx="6108">
                  <c:v>0.127862</c:v>
                </c:pt>
                <c:pt idx="6109">
                  <c:v>0.12847500000000001</c:v>
                </c:pt>
                <c:pt idx="6110">
                  <c:v>0.13364499999999999</c:v>
                </c:pt>
                <c:pt idx="6111">
                  <c:v>0.14392199999999999</c:v>
                </c:pt>
                <c:pt idx="6112">
                  <c:v>0.146536</c:v>
                </c:pt>
                <c:pt idx="6113">
                  <c:v>0.16669199999999998</c:v>
                </c:pt>
                <c:pt idx="6114">
                  <c:v>0.16947299999999998</c:v>
                </c:pt>
                <c:pt idx="6115">
                  <c:v>0.16791200000000001</c:v>
                </c:pt>
                <c:pt idx="6116">
                  <c:v>0.154168</c:v>
                </c:pt>
                <c:pt idx="6117">
                  <c:v>0.14999599999999999</c:v>
                </c:pt>
                <c:pt idx="6118">
                  <c:v>0.152947</c:v>
                </c:pt>
                <c:pt idx="6119">
                  <c:v>0.14623899999999998</c:v>
                </c:pt>
                <c:pt idx="6120">
                  <c:v>0.14243400000000001</c:v>
                </c:pt>
                <c:pt idx="6121">
                  <c:v>0.14733299999999999</c:v>
                </c:pt>
                <c:pt idx="6122">
                  <c:v>0.144234</c:v>
                </c:pt>
                <c:pt idx="6123">
                  <c:v>0.16037299999999999</c:v>
                </c:pt>
                <c:pt idx="6124">
                  <c:v>0.152887</c:v>
                </c:pt>
                <c:pt idx="6125">
                  <c:v>0.15215199999999998</c:v>
                </c:pt>
                <c:pt idx="6126">
                  <c:v>0.16140000000000002</c:v>
                </c:pt>
                <c:pt idx="6127">
                  <c:v>0.14071</c:v>
                </c:pt>
                <c:pt idx="6128">
                  <c:v>0.13843</c:v>
                </c:pt>
                <c:pt idx="6129">
                  <c:v>0.136936</c:v>
                </c:pt>
                <c:pt idx="6130">
                  <c:v>0.129966</c:v>
                </c:pt>
                <c:pt idx="6131">
                  <c:v>0.12529899999999999</c:v>
                </c:pt>
                <c:pt idx="6132">
                  <c:v>0.11133399999999999</c:v>
                </c:pt>
                <c:pt idx="6133">
                  <c:v>0.12751499999999999</c:v>
                </c:pt>
                <c:pt idx="6134">
                  <c:v>0.11499000000000001</c:v>
                </c:pt>
                <c:pt idx="6135">
                  <c:v>0.10167799999999999</c:v>
                </c:pt>
                <c:pt idx="6136">
                  <c:v>0.101589</c:v>
                </c:pt>
                <c:pt idx="6137">
                  <c:v>9.6113999999999991E-2</c:v>
                </c:pt>
                <c:pt idx="6138">
                  <c:v>9.4987000000000002E-2</c:v>
                </c:pt>
                <c:pt idx="6139">
                  <c:v>9.511399999999999E-2</c:v>
                </c:pt>
                <c:pt idx="6140">
                  <c:v>8.4907999999999997E-2</c:v>
                </c:pt>
                <c:pt idx="6141">
                  <c:v>8.1984000000000001E-2</c:v>
                </c:pt>
                <c:pt idx="6142">
                  <c:v>7.9866999999999994E-2</c:v>
                </c:pt>
                <c:pt idx="6143">
                  <c:v>8.9940999999999993E-2</c:v>
                </c:pt>
                <c:pt idx="6144">
                  <c:v>8.5911000000000001E-2</c:v>
                </c:pt>
                <c:pt idx="6145">
                  <c:v>8.4995000000000001E-2</c:v>
                </c:pt>
                <c:pt idx="6146">
                  <c:v>8.0447999999999992E-2</c:v>
                </c:pt>
                <c:pt idx="6147">
                  <c:v>9.3006999999999992E-2</c:v>
                </c:pt>
                <c:pt idx="6148">
                  <c:v>8.8070999999999997E-2</c:v>
                </c:pt>
                <c:pt idx="6149">
                  <c:v>7.4981999999999993E-2</c:v>
                </c:pt>
                <c:pt idx="6150">
                  <c:v>7.6392000000000002E-2</c:v>
                </c:pt>
                <c:pt idx="6151">
                  <c:v>7.1825E-2</c:v>
                </c:pt>
                <c:pt idx="6152">
                  <c:v>8.008499999999999E-2</c:v>
                </c:pt>
                <c:pt idx="6153">
                  <c:v>7.7544000000000002E-2</c:v>
                </c:pt>
                <c:pt idx="6154">
                  <c:v>8.9872999999999995E-2</c:v>
                </c:pt>
                <c:pt idx="6155">
                  <c:v>9.1010000000000008E-2</c:v>
                </c:pt>
                <c:pt idx="6156">
                  <c:v>7.9506999999999994E-2</c:v>
                </c:pt>
                <c:pt idx="6157">
                  <c:v>8.1101999999999994E-2</c:v>
                </c:pt>
                <c:pt idx="6158">
                  <c:v>6.9775000000000004E-2</c:v>
                </c:pt>
                <c:pt idx="6159">
                  <c:v>7.1761999999999992E-2</c:v>
                </c:pt>
                <c:pt idx="6160">
                  <c:v>6.4556000000000002E-2</c:v>
                </c:pt>
                <c:pt idx="6161">
                  <c:v>6.0509E-2</c:v>
                </c:pt>
                <c:pt idx="6162">
                  <c:v>5.1788000000000001E-2</c:v>
                </c:pt>
                <c:pt idx="6163">
                  <c:v>5.0074999999999995E-2</c:v>
                </c:pt>
                <c:pt idx="6164">
                  <c:v>4.5384999999999995E-2</c:v>
                </c:pt>
                <c:pt idx="6165">
                  <c:v>3.0110000000000001E-2</c:v>
                </c:pt>
                <c:pt idx="6166">
                  <c:v>3.4428E-2</c:v>
                </c:pt>
                <c:pt idx="6167">
                  <c:v>3.4626999999999998E-2</c:v>
                </c:pt>
                <c:pt idx="6168">
                  <c:v>3.7537000000000001E-2</c:v>
                </c:pt>
                <c:pt idx="6169">
                  <c:v>3.8051999999999996E-2</c:v>
                </c:pt>
                <c:pt idx="6170">
                  <c:v>3.5895999999999997E-2</c:v>
                </c:pt>
                <c:pt idx="6171">
                  <c:v>3.4165999999999995E-2</c:v>
                </c:pt>
                <c:pt idx="6172">
                  <c:v>3.3430999999999995E-2</c:v>
                </c:pt>
                <c:pt idx="6173">
                  <c:v>3.3010000000000005E-2</c:v>
                </c:pt>
                <c:pt idx="6174">
                  <c:v>3.1889000000000001E-2</c:v>
                </c:pt>
                <c:pt idx="6175">
                  <c:v>3.1380999999999999E-2</c:v>
                </c:pt>
                <c:pt idx="6176">
                  <c:v>3.2465000000000001E-2</c:v>
                </c:pt>
                <c:pt idx="6177">
                  <c:v>3.7783999999999998E-2</c:v>
                </c:pt>
                <c:pt idx="6178">
                  <c:v>3.5324999999999995E-2</c:v>
                </c:pt>
                <c:pt idx="6179">
                  <c:v>3.5074999999999995E-2</c:v>
                </c:pt>
                <c:pt idx="6180">
                  <c:v>2.8767999999999998E-2</c:v>
                </c:pt>
                <c:pt idx="6181">
                  <c:v>3.0612999999999998E-2</c:v>
                </c:pt>
                <c:pt idx="6182">
                  <c:v>3.6270999999999998E-2</c:v>
                </c:pt>
                <c:pt idx="6183">
                  <c:v>3.5045E-2</c:v>
                </c:pt>
                <c:pt idx="6184">
                  <c:v>2.7651999999999999E-2</c:v>
                </c:pt>
                <c:pt idx="6185">
                  <c:v>3.1519999999999999E-2</c:v>
                </c:pt>
                <c:pt idx="6186">
                  <c:v>3.4913E-2</c:v>
                </c:pt>
                <c:pt idx="6187">
                  <c:v>3.7238E-2</c:v>
                </c:pt>
                <c:pt idx="6188">
                  <c:v>5.5521999999999995E-2</c:v>
                </c:pt>
                <c:pt idx="6189">
                  <c:v>6.3071000000000002E-2</c:v>
                </c:pt>
                <c:pt idx="6190">
                  <c:v>8.0157999999999993E-2</c:v>
                </c:pt>
                <c:pt idx="6191">
                  <c:v>8.2877999999999993E-2</c:v>
                </c:pt>
                <c:pt idx="6192">
                  <c:v>8.4044999999999995E-2</c:v>
                </c:pt>
                <c:pt idx="6193">
                  <c:v>9.0874999999999997E-2</c:v>
                </c:pt>
                <c:pt idx="6194">
                  <c:v>0.10283099999999999</c:v>
                </c:pt>
                <c:pt idx="6195">
                  <c:v>0.123222</c:v>
                </c:pt>
                <c:pt idx="6196">
                  <c:v>0.118992</c:v>
                </c:pt>
                <c:pt idx="6197">
                  <c:v>0.118321</c:v>
                </c:pt>
                <c:pt idx="6198">
                  <c:v>0.11072399999999999</c:v>
                </c:pt>
                <c:pt idx="6199">
                  <c:v>0.11404399999999999</c:v>
                </c:pt>
                <c:pt idx="6200">
                  <c:v>0.10370399999999999</c:v>
                </c:pt>
                <c:pt idx="6201">
                  <c:v>9.844399999999999E-2</c:v>
                </c:pt>
                <c:pt idx="6202">
                  <c:v>9.1208999999999998E-2</c:v>
                </c:pt>
                <c:pt idx="6203">
                  <c:v>9.7866999999999996E-2</c:v>
                </c:pt>
                <c:pt idx="6204">
                  <c:v>8.6802999999999991E-2</c:v>
                </c:pt>
                <c:pt idx="6205">
                  <c:v>7.2493000000000002E-2</c:v>
                </c:pt>
                <c:pt idx="6206">
                  <c:v>6.1405999999999995E-2</c:v>
                </c:pt>
                <c:pt idx="6207">
                  <c:v>5.9490000000000008E-2</c:v>
                </c:pt>
                <c:pt idx="6208">
                  <c:v>5.3647999999999994E-2</c:v>
                </c:pt>
                <c:pt idx="6209">
                  <c:v>4.5322000000000001E-2</c:v>
                </c:pt>
                <c:pt idx="6210">
                  <c:v>5.6742999999999995E-2</c:v>
                </c:pt>
                <c:pt idx="6211">
                  <c:v>5.4073999999999997E-2</c:v>
                </c:pt>
                <c:pt idx="6212">
                  <c:v>4.8794999999999998E-2</c:v>
                </c:pt>
                <c:pt idx="6213">
                  <c:v>4.1667999999999997E-2</c:v>
                </c:pt>
                <c:pt idx="6214">
                  <c:v>4.6722E-2</c:v>
                </c:pt>
                <c:pt idx="6215">
                  <c:v>4.1127999999999998E-2</c:v>
                </c:pt>
                <c:pt idx="6216">
                  <c:v>3.5172999999999996E-2</c:v>
                </c:pt>
                <c:pt idx="6217">
                  <c:v>3.7274999999999996E-2</c:v>
                </c:pt>
                <c:pt idx="6218">
                  <c:v>4.4416999999999998E-2</c:v>
                </c:pt>
                <c:pt idx="6219">
                  <c:v>4.5564E-2</c:v>
                </c:pt>
                <c:pt idx="6220">
                  <c:v>4.1265999999999997E-2</c:v>
                </c:pt>
                <c:pt idx="6221">
                  <c:v>4.1758999999999998E-2</c:v>
                </c:pt>
                <c:pt idx="6222">
                  <c:v>4.1037999999999998E-2</c:v>
                </c:pt>
                <c:pt idx="6223">
                  <c:v>3.6567999999999996E-2</c:v>
                </c:pt>
                <c:pt idx="6224">
                  <c:v>3.2667999999999996E-2</c:v>
                </c:pt>
                <c:pt idx="6225">
                  <c:v>2.6880000000000001E-2</c:v>
                </c:pt>
                <c:pt idx="6226">
                  <c:v>3.7970000000000004E-2</c:v>
                </c:pt>
                <c:pt idx="6227">
                  <c:v>3.3410000000000002E-2</c:v>
                </c:pt>
                <c:pt idx="6228">
                  <c:v>3.1110000000000002E-2</c:v>
                </c:pt>
                <c:pt idx="6229">
                  <c:v>3.2152E-2</c:v>
                </c:pt>
                <c:pt idx="6230">
                  <c:v>3.5976999999999995E-2</c:v>
                </c:pt>
                <c:pt idx="6231">
                  <c:v>3.3826000000000002E-2</c:v>
                </c:pt>
                <c:pt idx="6232">
                  <c:v>2.9668E-2</c:v>
                </c:pt>
                <c:pt idx="6233">
                  <c:v>3.9646999999999995E-2</c:v>
                </c:pt>
                <c:pt idx="6234">
                  <c:v>4.0398999999999997E-2</c:v>
                </c:pt>
                <c:pt idx="6235">
                  <c:v>4.1082E-2</c:v>
                </c:pt>
                <c:pt idx="6236">
                  <c:v>3.6500999999999999E-2</c:v>
                </c:pt>
                <c:pt idx="6237">
                  <c:v>3.5355999999999999E-2</c:v>
                </c:pt>
                <c:pt idx="6238">
                  <c:v>3.1128999999999997E-2</c:v>
                </c:pt>
                <c:pt idx="6239">
                  <c:v>2.9950999999999998E-2</c:v>
                </c:pt>
                <c:pt idx="6240">
                  <c:v>2.7087E-2</c:v>
                </c:pt>
                <c:pt idx="6241">
                  <c:v>2.8013999999999997E-2</c:v>
                </c:pt>
                <c:pt idx="6242">
                  <c:v>3.2548000000000001E-2</c:v>
                </c:pt>
                <c:pt idx="6243">
                  <c:v>3.1946999999999996E-2</c:v>
                </c:pt>
                <c:pt idx="6244">
                  <c:v>2.6103999999999999E-2</c:v>
                </c:pt>
                <c:pt idx="6245">
                  <c:v>2.2372E-2</c:v>
                </c:pt>
                <c:pt idx="6246">
                  <c:v>2.3154999999999999E-2</c:v>
                </c:pt>
                <c:pt idx="6247">
                  <c:v>2.4721E-2</c:v>
                </c:pt>
                <c:pt idx="6248">
                  <c:v>2.1353999999999998E-2</c:v>
                </c:pt>
                <c:pt idx="6249">
                  <c:v>2.0983999999999999E-2</c:v>
                </c:pt>
                <c:pt idx="6250">
                  <c:v>1.9354E-2</c:v>
                </c:pt>
                <c:pt idx="6251">
                  <c:v>1.4459E-2</c:v>
                </c:pt>
                <c:pt idx="6252">
                  <c:v>1.3644E-2</c:v>
                </c:pt>
                <c:pt idx="6253">
                  <c:v>1.4080000000000001E-2</c:v>
                </c:pt>
                <c:pt idx="6254">
                  <c:v>1.5965999999999998E-2</c:v>
                </c:pt>
                <c:pt idx="6255">
                  <c:v>1.6130000000000002E-2</c:v>
                </c:pt>
                <c:pt idx="6256">
                  <c:v>1.489E-2</c:v>
                </c:pt>
                <c:pt idx="6257">
                  <c:v>1.5044E-2</c:v>
                </c:pt>
                <c:pt idx="6258">
                  <c:v>1.1784999999999999E-2</c:v>
                </c:pt>
                <c:pt idx="6259">
                  <c:v>1.3602999999999999E-2</c:v>
                </c:pt>
                <c:pt idx="6260">
                  <c:v>1.4053E-2</c:v>
                </c:pt>
                <c:pt idx="6261">
                  <c:v>1.2470999999999999E-2</c:v>
                </c:pt>
                <c:pt idx="6262">
                  <c:v>1.4513999999999999E-2</c:v>
                </c:pt>
                <c:pt idx="6263">
                  <c:v>8.6879999999999995E-3</c:v>
                </c:pt>
                <c:pt idx="6264">
                  <c:v>1.0690999999999999E-2</c:v>
                </c:pt>
                <c:pt idx="6265">
                  <c:v>1.0423999999999999E-2</c:v>
                </c:pt>
                <c:pt idx="6266">
                  <c:v>6.5649999999999997E-3</c:v>
                </c:pt>
                <c:pt idx="6267">
                  <c:v>3.6449999999999998E-3</c:v>
                </c:pt>
                <c:pt idx="6268">
                  <c:v>3.4700000000000004E-3</c:v>
                </c:pt>
                <c:pt idx="6269">
                  <c:v>2.4840000000000001E-3</c:v>
                </c:pt>
                <c:pt idx="6270">
                  <c:v>2.3530000000000001E-3</c:v>
                </c:pt>
                <c:pt idx="6271">
                  <c:v>2.313E-3</c:v>
                </c:pt>
                <c:pt idx="6272">
                  <c:v>3.1209999999999996E-3</c:v>
                </c:pt>
                <c:pt idx="6273">
                  <c:v>2.545E-3</c:v>
                </c:pt>
                <c:pt idx="6274">
                  <c:v>3.0739999999999999E-3</c:v>
                </c:pt>
                <c:pt idx="6275">
                  <c:v>1.8369999999999999E-3</c:v>
                </c:pt>
                <c:pt idx="6276">
                  <c:v>1.864E-3</c:v>
                </c:pt>
                <c:pt idx="6277">
                  <c:v>2.3389999999999999E-3</c:v>
                </c:pt>
                <c:pt idx="6278">
                  <c:v>1.8289999999999999E-3</c:v>
                </c:pt>
                <c:pt idx="6279">
                  <c:v>1.2619999999999999E-3</c:v>
                </c:pt>
                <c:pt idx="6280">
                  <c:v>4.4869999999999997E-3</c:v>
                </c:pt>
                <c:pt idx="6281">
                  <c:v>4.8219999999999999E-3</c:v>
                </c:pt>
                <c:pt idx="6282">
                  <c:v>4.8989999999999997E-3</c:v>
                </c:pt>
                <c:pt idx="6283">
                  <c:v>4.4710000000000001E-3</c:v>
                </c:pt>
                <c:pt idx="6284">
                  <c:v>4.4469999999999996E-3</c:v>
                </c:pt>
                <c:pt idx="6285">
                  <c:v>3.1179999999999997E-3</c:v>
                </c:pt>
                <c:pt idx="6286">
                  <c:v>3.0279999999999999E-3</c:v>
                </c:pt>
                <c:pt idx="6287">
                  <c:v>4.4429999999999999E-3</c:v>
                </c:pt>
                <c:pt idx="6288">
                  <c:v>4.078E-3</c:v>
                </c:pt>
                <c:pt idx="6289">
                  <c:v>4.2429999999999994E-3</c:v>
                </c:pt>
                <c:pt idx="6290">
                  <c:v>4.8279999999999998E-3</c:v>
                </c:pt>
                <c:pt idx="6291">
                  <c:v>4.7260000000000002E-3</c:v>
                </c:pt>
                <c:pt idx="6292">
                  <c:v>3.885E-3</c:v>
                </c:pt>
                <c:pt idx="6293">
                  <c:v>3.607E-3</c:v>
                </c:pt>
                <c:pt idx="6294">
                  <c:v>3.441E-3</c:v>
                </c:pt>
                <c:pt idx="6295">
                  <c:v>2.7979999999999997E-3</c:v>
                </c:pt>
                <c:pt idx="6296">
                  <c:v>2.4519999999999998E-3</c:v>
                </c:pt>
                <c:pt idx="6297">
                  <c:v>3.382E-3</c:v>
                </c:pt>
                <c:pt idx="6298">
                  <c:v>3.6939999999999998E-3</c:v>
                </c:pt>
                <c:pt idx="6299">
                  <c:v>4.5459999999999997E-3</c:v>
                </c:pt>
                <c:pt idx="6300">
                  <c:v>5.9930000000000001E-3</c:v>
                </c:pt>
                <c:pt idx="6301">
                  <c:v>7.2879999999999993E-3</c:v>
                </c:pt>
                <c:pt idx="6302">
                  <c:v>6.3749999999999996E-3</c:v>
                </c:pt>
                <c:pt idx="6303">
                  <c:v>5.5259999999999997E-3</c:v>
                </c:pt>
                <c:pt idx="6304">
                  <c:v>5.6219999999999994E-3</c:v>
                </c:pt>
                <c:pt idx="6305">
                  <c:v>7.3439999999999998E-3</c:v>
                </c:pt>
                <c:pt idx="6306">
                  <c:v>9.3209999999999994E-3</c:v>
                </c:pt>
                <c:pt idx="6307">
                  <c:v>1.1620999999999999E-2</c:v>
                </c:pt>
                <c:pt idx="6308">
                  <c:v>1.4584999999999999E-2</c:v>
                </c:pt>
                <c:pt idx="6309">
                  <c:v>1.5443E-2</c:v>
                </c:pt>
                <c:pt idx="6310">
                  <c:v>1.3415E-2</c:v>
                </c:pt>
                <c:pt idx="6311">
                  <c:v>1.8492999999999999E-2</c:v>
                </c:pt>
                <c:pt idx="6312">
                  <c:v>2.0310999999999999E-2</c:v>
                </c:pt>
                <c:pt idx="6313">
                  <c:v>2.5068E-2</c:v>
                </c:pt>
                <c:pt idx="6314">
                  <c:v>3.5130000000000002E-2</c:v>
                </c:pt>
                <c:pt idx="6315">
                  <c:v>3.7412999999999995E-2</c:v>
                </c:pt>
                <c:pt idx="6316">
                  <c:v>4.1170999999999999E-2</c:v>
                </c:pt>
                <c:pt idx="6317">
                  <c:v>4.1332999999999995E-2</c:v>
                </c:pt>
                <c:pt idx="6318">
                  <c:v>4.7563000000000001E-2</c:v>
                </c:pt>
                <c:pt idx="6319">
                  <c:v>4.3227999999999996E-2</c:v>
                </c:pt>
                <c:pt idx="6320">
                  <c:v>3.8369E-2</c:v>
                </c:pt>
                <c:pt idx="6321">
                  <c:v>3.8267999999999996E-2</c:v>
                </c:pt>
                <c:pt idx="6322">
                  <c:v>3.4138000000000002E-2</c:v>
                </c:pt>
                <c:pt idx="6323">
                  <c:v>3.2876999999999997E-2</c:v>
                </c:pt>
                <c:pt idx="6324">
                  <c:v>2.6730000000000004E-2</c:v>
                </c:pt>
                <c:pt idx="6325">
                  <c:v>2.8340000000000001E-2</c:v>
                </c:pt>
                <c:pt idx="6326">
                  <c:v>2.7900000000000001E-2</c:v>
                </c:pt>
                <c:pt idx="6327">
                  <c:v>3.8407999999999998E-2</c:v>
                </c:pt>
                <c:pt idx="6328">
                  <c:v>3.6622000000000002E-2</c:v>
                </c:pt>
                <c:pt idx="6329">
                  <c:v>3.1655999999999997E-2</c:v>
                </c:pt>
                <c:pt idx="6330">
                  <c:v>2.6912999999999999E-2</c:v>
                </c:pt>
                <c:pt idx="6331">
                  <c:v>2.5093999999999998E-2</c:v>
                </c:pt>
                <c:pt idx="6332">
                  <c:v>2.2620000000000001E-2</c:v>
                </c:pt>
                <c:pt idx="6333">
                  <c:v>2.2100999999999999E-2</c:v>
                </c:pt>
                <c:pt idx="6334">
                  <c:v>2.0827999999999999E-2</c:v>
                </c:pt>
                <c:pt idx="6335">
                  <c:v>2.1117999999999998E-2</c:v>
                </c:pt>
                <c:pt idx="6336">
                  <c:v>1.7560000000000003E-2</c:v>
                </c:pt>
                <c:pt idx="6337">
                  <c:v>2.0024E-2</c:v>
                </c:pt>
                <c:pt idx="6338">
                  <c:v>1.7873E-2</c:v>
                </c:pt>
                <c:pt idx="6339">
                  <c:v>1.6552000000000001E-2</c:v>
                </c:pt>
                <c:pt idx="6340">
                  <c:v>1.4385999999999999E-2</c:v>
                </c:pt>
                <c:pt idx="6341">
                  <c:v>1.6556999999999999E-2</c:v>
                </c:pt>
                <c:pt idx="6342">
                  <c:v>1.6163E-2</c:v>
                </c:pt>
                <c:pt idx="6343">
                  <c:v>1.1340999999999999E-2</c:v>
                </c:pt>
                <c:pt idx="6344">
                  <c:v>9.691E-3</c:v>
                </c:pt>
                <c:pt idx="6345">
                  <c:v>1.0522999999999999E-2</c:v>
                </c:pt>
                <c:pt idx="6346">
                  <c:v>9.9509999999999998E-3</c:v>
                </c:pt>
                <c:pt idx="6347">
                  <c:v>8.8620000000000001E-3</c:v>
                </c:pt>
                <c:pt idx="6348">
                  <c:v>8.4139999999999996E-3</c:v>
                </c:pt>
                <c:pt idx="6349">
                  <c:v>9.2929999999999992E-3</c:v>
                </c:pt>
                <c:pt idx="6350">
                  <c:v>7.3269999999999993E-3</c:v>
                </c:pt>
                <c:pt idx="6351">
                  <c:v>7.0429999999999998E-3</c:v>
                </c:pt>
                <c:pt idx="6352">
                  <c:v>3.6656000000000001E-2</c:v>
                </c:pt>
                <c:pt idx="6353">
                  <c:v>5.0358E-2</c:v>
                </c:pt>
                <c:pt idx="6354">
                  <c:v>5.1147999999999999E-2</c:v>
                </c:pt>
                <c:pt idx="6355">
                  <c:v>4.6730999999999995E-2</c:v>
                </c:pt>
                <c:pt idx="6356">
                  <c:v>4.1993999999999997E-2</c:v>
                </c:pt>
                <c:pt idx="6357">
                  <c:v>3.4442E-2</c:v>
                </c:pt>
                <c:pt idx="6358">
                  <c:v>5.1291999999999997E-2</c:v>
                </c:pt>
                <c:pt idx="6359">
                  <c:v>4.9534999999999996E-2</c:v>
                </c:pt>
                <c:pt idx="6360">
                  <c:v>4.6558999999999996E-2</c:v>
                </c:pt>
                <c:pt idx="6361">
                  <c:v>4.8784000000000001E-2</c:v>
                </c:pt>
                <c:pt idx="6362">
                  <c:v>4.3267E-2</c:v>
                </c:pt>
                <c:pt idx="6363">
                  <c:v>3.8877999999999996E-2</c:v>
                </c:pt>
                <c:pt idx="6364">
                  <c:v>3.6191999999999995E-2</c:v>
                </c:pt>
                <c:pt idx="6365">
                  <c:v>3.0945999999999998E-2</c:v>
                </c:pt>
                <c:pt idx="6366">
                  <c:v>3.1593999999999997E-2</c:v>
                </c:pt>
                <c:pt idx="6367">
                  <c:v>2.5724E-2</c:v>
                </c:pt>
                <c:pt idx="6368">
                  <c:v>2.1543E-2</c:v>
                </c:pt>
                <c:pt idx="6369">
                  <c:v>1.2721E-2</c:v>
                </c:pt>
                <c:pt idx="6370">
                  <c:v>1.0343999999999999E-2</c:v>
                </c:pt>
                <c:pt idx="6371">
                  <c:v>8.1589999999999996E-3</c:v>
                </c:pt>
                <c:pt idx="6372">
                  <c:v>7.7619999999999998E-3</c:v>
                </c:pt>
                <c:pt idx="6373">
                  <c:v>7.1040000000000001E-3</c:v>
                </c:pt>
                <c:pt idx="6374">
                  <c:v>4.986E-3</c:v>
                </c:pt>
                <c:pt idx="6375">
                  <c:v>5.5279999999999999E-3</c:v>
                </c:pt>
                <c:pt idx="6376">
                  <c:v>4.3949999999999996E-3</c:v>
                </c:pt>
                <c:pt idx="6377">
                  <c:v>3.7889999999999998E-3</c:v>
                </c:pt>
                <c:pt idx="6378">
                  <c:v>3.5869999999999999E-3</c:v>
                </c:pt>
                <c:pt idx="6379">
                  <c:v>1.1176E-2</c:v>
                </c:pt>
                <c:pt idx="6380">
                  <c:v>1.1174999999999999E-2</c:v>
                </c:pt>
                <c:pt idx="6381">
                  <c:v>1.0038E-2</c:v>
                </c:pt>
                <c:pt idx="6382">
                  <c:v>1.0182999999999999E-2</c:v>
                </c:pt>
                <c:pt idx="6383">
                  <c:v>8.9949999999999995E-3</c:v>
                </c:pt>
                <c:pt idx="6384">
                  <c:v>7.4979999999999995E-3</c:v>
                </c:pt>
                <c:pt idx="6385">
                  <c:v>6.4259999999999994E-3</c:v>
                </c:pt>
                <c:pt idx="6386">
                  <c:v>7.8859999999999989E-3</c:v>
                </c:pt>
                <c:pt idx="6387">
                  <c:v>5.7849999999999993E-3</c:v>
                </c:pt>
                <c:pt idx="6388">
                  <c:v>6.6829999999999997E-3</c:v>
                </c:pt>
                <c:pt idx="6389">
                  <c:v>6.3029999999999996E-3</c:v>
                </c:pt>
                <c:pt idx="6390">
                  <c:v>6.1040000000000001E-3</c:v>
                </c:pt>
                <c:pt idx="6391">
                  <c:v>4.6889999999999996E-3</c:v>
                </c:pt>
                <c:pt idx="6392">
                  <c:v>6.6109999999999997E-3</c:v>
                </c:pt>
                <c:pt idx="6393">
                  <c:v>5.1240000000000001E-3</c:v>
                </c:pt>
                <c:pt idx="6394">
                  <c:v>3.8779999999999999E-3</c:v>
                </c:pt>
                <c:pt idx="6395">
                  <c:v>3.4900000000000005E-3</c:v>
                </c:pt>
                <c:pt idx="6396">
                  <c:v>3.5689999999999997E-3</c:v>
                </c:pt>
                <c:pt idx="6397">
                  <c:v>3.4809999999999997E-3</c:v>
                </c:pt>
                <c:pt idx="6398">
                  <c:v>4.1029999999999999E-3</c:v>
                </c:pt>
                <c:pt idx="6399">
                  <c:v>4.8000000000000004E-3</c:v>
                </c:pt>
                <c:pt idx="6400">
                  <c:v>5.2449999999999997E-3</c:v>
                </c:pt>
                <c:pt idx="6401">
                  <c:v>5.5279999999999999E-3</c:v>
                </c:pt>
                <c:pt idx="6402">
                  <c:v>9.8739999999999991E-3</c:v>
                </c:pt>
                <c:pt idx="6403">
                  <c:v>7.6939999999999995E-3</c:v>
                </c:pt>
                <c:pt idx="6404">
                  <c:v>8.2379999999999988E-3</c:v>
                </c:pt>
                <c:pt idx="6405">
                  <c:v>2.068E-2</c:v>
                </c:pt>
                <c:pt idx="6406">
                  <c:v>1.7895999999999999E-2</c:v>
                </c:pt>
                <c:pt idx="6407">
                  <c:v>2.2454000000000002E-2</c:v>
                </c:pt>
                <c:pt idx="6408">
                  <c:v>1.9604999999999997E-2</c:v>
                </c:pt>
                <c:pt idx="6409">
                  <c:v>2.3730000000000001E-2</c:v>
                </c:pt>
                <c:pt idx="6410">
                  <c:v>2.1492000000000001E-2</c:v>
                </c:pt>
                <c:pt idx="6411">
                  <c:v>1.7461999999999998E-2</c:v>
                </c:pt>
                <c:pt idx="6412">
                  <c:v>1.8440000000000002E-2</c:v>
                </c:pt>
                <c:pt idx="6413">
                  <c:v>1.6230000000000001E-2</c:v>
                </c:pt>
                <c:pt idx="6414">
                  <c:v>1.4192E-2</c:v>
                </c:pt>
                <c:pt idx="6415">
                  <c:v>1.1068E-2</c:v>
                </c:pt>
                <c:pt idx="6416">
                  <c:v>1.1105E-2</c:v>
                </c:pt>
                <c:pt idx="6417">
                  <c:v>5.4344999999999997E-2</c:v>
                </c:pt>
                <c:pt idx="6418">
                  <c:v>5.9565999999999994E-2</c:v>
                </c:pt>
                <c:pt idx="6419">
                  <c:v>6.0160000000000005E-2</c:v>
                </c:pt>
                <c:pt idx="6420">
                  <c:v>5.7255999999999994E-2</c:v>
                </c:pt>
                <c:pt idx="6421">
                  <c:v>5.4972999999999994E-2</c:v>
                </c:pt>
                <c:pt idx="6422">
                  <c:v>4.7254999999999998E-2</c:v>
                </c:pt>
                <c:pt idx="6423">
                  <c:v>4.2776999999999996E-2</c:v>
                </c:pt>
                <c:pt idx="6424">
                  <c:v>3.5160999999999998E-2</c:v>
                </c:pt>
                <c:pt idx="6425">
                  <c:v>2.9225999999999999E-2</c:v>
                </c:pt>
                <c:pt idx="6426">
                  <c:v>2.5683999999999998E-2</c:v>
                </c:pt>
                <c:pt idx="6427">
                  <c:v>2.0213999999999999E-2</c:v>
                </c:pt>
                <c:pt idx="6428">
                  <c:v>2.0795999999999999E-2</c:v>
                </c:pt>
                <c:pt idx="6429">
                  <c:v>1.6347E-2</c:v>
                </c:pt>
                <c:pt idx="6430">
                  <c:v>1.4183999999999999E-2</c:v>
                </c:pt>
                <c:pt idx="6431">
                  <c:v>1.225E-2</c:v>
                </c:pt>
                <c:pt idx="6432">
                  <c:v>8.1390000000000004E-3</c:v>
                </c:pt>
                <c:pt idx="6433">
                  <c:v>7.2039999999999995E-3</c:v>
                </c:pt>
                <c:pt idx="6434">
                  <c:v>7.4200000000000004E-3</c:v>
                </c:pt>
                <c:pt idx="6435">
                  <c:v>5.6489999999999995E-3</c:v>
                </c:pt>
                <c:pt idx="6436">
                  <c:v>5.3239999999999997E-3</c:v>
                </c:pt>
                <c:pt idx="6437">
                  <c:v>7.456E-3</c:v>
                </c:pt>
                <c:pt idx="6438">
                  <c:v>5.4679999999999998E-3</c:v>
                </c:pt>
                <c:pt idx="6439">
                  <c:v>4.9500000000000004E-3</c:v>
                </c:pt>
                <c:pt idx="6440">
                  <c:v>5.0569999999999999E-3</c:v>
                </c:pt>
                <c:pt idx="6441">
                  <c:v>4.1929999999999997E-3</c:v>
                </c:pt>
                <c:pt idx="6442">
                  <c:v>3.4159999999999998E-3</c:v>
                </c:pt>
                <c:pt idx="6443">
                  <c:v>2.1440000000000001E-3</c:v>
                </c:pt>
                <c:pt idx="6444">
                  <c:v>1.7259999999999999E-3</c:v>
                </c:pt>
                <c:pt idx="6445">
                  <c:v>1.905E-3</c:v>
                </c:pt>
                <c:pt idx="6446">
                  <c:v>1.846E-3</c:v>
                </c:pt>
                <c:pt idx="6447">
                  <c:v>1.549E-3</c:v>
                </c:pt>
                <c:pt idx="6448">
                  <c:v>1.426E-3</c:v>
                </c:pt>
                <c:pt idx="6449">
                  <c:v>1.353E-3</c:v>
                </c:pt>
                <c:pt idx="6450">
                  <c:v>4.1879999999999999E-3</c:v>
                </c:pt>
                <c:pt idx="6451">
                  <c:v>4.1519999999999994E-3</c:v>
                </c:pt>
                <c:pt idx="6452">
                  <c:v>4.4989999999999995E-3</c:v>
                </c:pt>
                <c:pt idx="6453">
                  <c:v>6.4649999999999994E-3</c:v>
                </c:pt>
                <c:pt idx="6454">
                  <c:v>8.0569999999999999E-3</c:v>
                </c:pt>
                <c:pt idx="6455">
                  <c:v>1.1727E-2</c:v>
                </c:pt>
                <c:pt idx="6456">
                  <c:v>1.4298E-2</c:v>
                </c:pt>
                <c:pt idx="6457">
                  <c:v>2.1308000000000001E-2</c:v>
                </c:pt>
                <c:pt idx="6458">
                  <c:v>1.6265999999999999E-2</c:v>
                </c:pt>
                <c:pt idx="6459">
                  <c:v>1.2440999999999999E-2</c:v>
                </c:pt>
                <c:pt idx="6460">
                  <c:v>1.4619E-2</c:v>
                </c:pt>
                <c:pt idx="6461">
                  <c:v>1.8530999999999999E-2</c:v>
                </c:pt>
                <c:pt idx="6462">
                  <c:v>3.1920000000000004E-2</c:v>
                </c:pt>
                <c:pt idx="6463">
                  <c:v>2.3702999999999998E-2</c:v>
                </c:pt>
                <c:pt idx="6464">
                  <c:v>1.8234999999999998E-2</c:v>
                </c:pt>
                <c:pt idx="6465">
                  <c:v>1.8564000000000001E-2</c:v>
                </c:pt>
                <c:pt idx="6466">
                  <c:v>2.5683999999999998E-2</c:v>
                </c:pt>
                <c:pt idx="6467">
                  <c:v>2.0275999999999999E-2</c:v>
                </c:pt>
                <c:pt idx="6468">
                  <c:v>1.3757E-2</c:v>
                </c:pt>
                <c:pt idx="6469">
                  <c:v>1.6413000000000001E-2</c:v>
                </c:pt>
                <c:pt idx="6470">
                  <c:v>1.3176E-2</c:v>
                </c:pt>
                <c:pt idx="6471">
                  <c:v>1.1054999999999999E-2</c:v>
                </c:pt>
                <c:pt idx="6472">
                  <c:v>1.1448E-2</c:v>
                </c:pt>
                <c:pt idx="6473">
                  <c:v>9.9829999999999988E-3</c:v>
                </c:pt>
                <c:pt idx="6474">
                  <c:v>9.297999999999999E-3</c:v>
                </c:pt>
                <c:pt idx="6475">
                  <c:v>6.2119999999999996E-3</c:v>
                </c:pt>
                <c:pt idx="6476">
                  <c:v>4.6389999999999999E-3</c:v>
                </c:pt>
                <c:pt idx="6477">
                  <c:v>4.2119999999999996E-3</c:v>
                </c:pt>
                <c:pt idx="6478">
                  <c:v>4.7149999999999996E-3</c:v>
                </c:pt>
                <c:pt idx="6479">
                  <c:v>5.208E-3</c:v>
                </c:pt>
                <c:pt idx="6480">
                  <c:v>5.4019999999999997E-3</c:v>
                </c:pt>
                <c:pt idx="6481">
                  <c:v>8.005E-3</c:v>
                </c:pt>
                <c:pt idx="6482">
                  <c:v>8.5439999999999995E-3</c:v>
                </c:pt>
                <c:pt idx="6483">
                  <c:v>6.5339999999999999E-3</c:v>
                </c:pt>
                <c:pt idx="6484">
                  <c:v>6.1649999999999995E-3</c:v>
                </c:pt>
                <c:pt idx="6485">
                  <c:v>8.794999999999999E-3</c:v>
                </c:pt>
                <c:pt idx="6486">
                  <c:v>8.0000000000000002E-3</c:v>
                </c:pt>
                <c:pt idx="6487">
                  <c:v>7.1600000000000006E-3</c:v>
                </c:pt>
                <c:pt idx="6488">
                  <c:v>4.5319999999999996E-3</c:v>
                </c:pt>
                <c:pt idx="6489">
                  <c:v>5.0149999999999995E-3</c:v>
                </c:pt>
                <c:pt idx="6490">
                  <c:v>4.6419999999999994E-3</c:v>
                </c:pt>
                <c:pt idx="6491">
                  <c:v>2.7079999999999999E-3</c:v>
                </c:pt>
                <c:pt idx="6492">
                  <c:v>8.320000000000001E-3</c:v>
                </c:pt>
                <c:pt idx="6493">
                  <c:v>4.3969999999999999E-3</c:v>
                </c:pt>
                <c:pt idx="6494">
                  <c:v>3.8369999999999997E-3</c:v>
                </c:pt>
                <c:pt idx="6495">
                  <c:v>3.1379999999999997E-3</c:v>
                </c:pt>
                <c:pt idx="6496">
                  <c:v>2.99E-3</c:v>
                </c:pt>
                <c:pt idx="6497">
                  <c:v>3.5589999999999997E-3</c:v>
                </c:pt>
                <c:pt idx="6498">
                  <c:v>5.9919999999999999E-3</c:v>
                </c:pt>
                <c:pt idx="6499">
                  <c:v>6.7659999999999994E-3</c:v>
                </c:pt>
                <c:pt idx="6500">
                  <c:v>1.1686999999999999E-2</c:v>
                </c:pt>
                <c:pt idx="6501">
                  <c:v>1.0678E-2</c:v>
                </c:pt>
                <c:pt idx="6502">
                  <c:v>1.7623E-2</c:v>
                </c:pt>
                <c:pt idx="6503">
                  <c:v>1.6070999999999998E-2</c:v>
                </c:pt>
                <c:pt idx="6504">
                  <c:v>1.7735999999999998E-2</c:v>
                </c:pt>
                <c:pt idx="6505">
                  <c:v>2.2387000000000001E-2</c:v>
                </c:pt>
                <c:pt idx="6506">
                  <c:v>2.2048999999999999E-2</c:v>
                </c:pt>
                <c:pt idx="6507">
                  <c:v>1.5910000000000001E-2</c:v>
                </c:pt>
                <c:pt idx="6508">
                  <c:v>1.3953999999999999E-2</c:v>
                </c:pt>
                <c:pt idx="6509">
                  <c:v>1.1427E-2</c:v>
                </c:pt>
                <c:pt idx="6510">
                  <c:v>1.3746E-2</c:v>
                </c:pt>
                <c:pt idx="6511">
                  <c:v>1.6282999999999999E-2</c:v>
                </c:pt>
                <c:pt idx="6512">
                  <c:v>1.2189E-2</c:v>
                </c:pt>
                <c:pt idx="6513">
                  <c:v>1.0050000000000002E-2</c:v>
                </c:pt>
                <c:pt idx="6514">
                  <c:v>7.404E-3</c:v>
                </c:pt>
                <c:pt idx="6515">
                  <c:v>5.8279999999999998E-3</c:v>
                </c:pt>
                <c:pt idx="6516">
                  <c:v>4.8800000000000007E-3</c:v>
                </c:pt>
                <c:pt idx="6517">
                  <c:v>3.9239999999999995E-3</c:v>
                </c:pt>
                <c:pt idx="6518">
                  <c:v>4.4729999999999995E-3</c:v>
                </c:pt>
                <c:pt idx="6519">
                  <c:v>3.9369999999999995E-3</c:v>
                </c:pt>
                <c:pt idx="6520">
                  <c:v>4.5170000000000002E-3</c:v>
                </c:pt>
                <c:pt idx="6521">
                  <c:v>5.3959999999999998E-3</c:v>
                </c:pt>
                <c:pt idx="6522">
                  <c:v>6.1440000000000002E-3</c:v>
                </c:pt>
                <c:pt idx="6523">
                  <c:v>6.5880000000000001E-3</c:v>
                </c:pt>
                <c:pt idx="6524">
                  <c:v>1.4804999999999999E-2</c:v>
                </c:pt>
                <c:pt idx="6525">
                  <c:v>1.2216999999999999E-2</c:v>
                </c:pt>
                <c:pt idx="6526">
                  <c:v>9.613E-3</c:v>
                </c:pt>
                <c:pt idx="6527">
                  <c:v>7.071E-3</c:v>
                </c:pt>
                <c:pt idx="6528">
                  <c:v>6.9900000000000006E-3</c:v>
                </c:pt>
                <c:pt idx="6529">
                  <c:v>7.5500000000000003E-3</c:v>
                </c:pt>
                <c:pt idx="6530">
                  <c:v>6.6779999999999999E-3</c:v>
                </c:pt>
                <c:pt idx="6531">
                  <c:v>8.4400000000000013E-3</c:v>
                </c:pt>
                <c:pt idx="6532">
                  <c:v>6.339E-3</c:v>
                </c:pt>
                <c:pt idx="6533">
                  <c:v>5.1519999999999995E-3</c:v>
                </c:pt>
                <c:pt idx="6534">
                  <c:v>5.3489999999999996E-3</c:v>
                </c:pt>
                <c:pt idx="6535">
                  <c:v>8.2629999999999995E-3</c:v>
                </c:pt>
                <c:pt idx="6536">
                  <c:v>1.0473999999999999E-2</c:v>
                </c:pt>
                <c:pt idx="6537">
                  <c:v>1.0482999999999999E-2</c:v>
                </c:pt>
                <c:pt idx="6538">
                  <c:v>1.0215E-2</c:v>
                </c:pt>
                <c:pt idx="6539">
                  <c:v>6.979E-3</c:v>
                </c:pt>
                <c:pt idx="6540">
                  <c:v>4.4849999999999994E-3</c:v>
                </c:pt>
                <c:pt idx="6541">
                  <c:v>3.4749999999999998E-3</c:v>
                </c:pt>
                <c:pt idx="6542">
                  <c:v>3.9500000000000004E-3</c:v>
                </c:pt>
                <c:pt idx="6543">
                  <c:v>5.8820000000000001E-3</c:v>
                </c:pt>
                <c:pt idx="6544">
                  <c:v>7.5129999999999997E-3</c:v>
                </c:pt>
                <c:pt idx="6545">
                  <c:v>8.8830000000000003E-3</c:v>
                </c:pt>
                <c:pt idx="6546">
                  <c:v>1.0328E-2</c:v>
                </c:pt>
                <c:pt idx="6547">
                  <c:v>1.4785E-2</c:v>
                </c:pt>
                <c:pt idx="6548">
                  <c:v>1.2450000000000001E-2</c:v>
                </c:pt>
                <c:pt idx="6549">
                  <c:v>9.3629999999999998E-3</c:v>
                </c:pt>
                <c:pt idx="6550">
                  <c:v>1.2657E-2</c:v>
                </c:pt>
                <c:pt idx="6551">
                  <c:v>1.2832999999999999E-2</c:v>
                </c:pt>
                <c:pt idx="6552">
                  <c:v>8.9429999999999996E-3</c:v>
                </c:pt>
                <c:pt idx="6553">
                  <c:v>7.4839999999999993E-3</c:v>
                </c:pt>
                <c:pt idx="6554">
                  <c:v>6.5759999999999994E-3</c:v>
                </c:pt>
                <c:pt idx="6555">
                  <c:v>5.6700000000000006E-3</c:v>
                </c:pt>
                <c:pt idx="6556">
                  <c:v>7.7479999999999997E-3</c:v>
                </c:pt>
                <c:pt idx="6557">
                  <c:v>9.1339999999999998E-3</c:v>
                </c:pt>
                <c:pt idx="6558">
                  <c:v>8.2469999999999991E-3</c:v>
                </c:pt>
                <c:pt idx="6559">
                  <c:v>2.4361999999999998E-2</c:v>
                </c:pt>
                <c:pt idx="6560">
                  <c:v>1.7801999999999998E-2</c:v>
                </c:pt>
                <c:pt idx="6561">
                  <c:v>1.3267999999999999E-2</c:v>
                </c:pt>
                <c:pt idx="6562">
                  <c:v>1.1665E-2</c:v>
                </c:pt>
                <c:pt idx="6563">
                  <c:v>1.3880999999999999E-2</c:v>
                </c:pt>
                <c:pt idx="6564">
                  <c:v>1.2159E-2</c:v>
                </c:pt>
                <c:pt idx="6565">
                  <c:v>1.0503999999999999E-2</c:v>
                </c:pt>
                <c:pt idx="6566">
                  <c:v>8.3789999999999993E-3</c:v>
                </c:pt>
                <c:pt idx="6567">
                  <c:v>2.2060000000000003E-2</c:v>
                </c:pt>
                <c:pt idx="6568">
                  <c:v>1.6676E-2</c:v>
                </c:pt>
                <c:pt idx="6569">
                  <c:v>1.567E-2</c:v>
                </c:pt>
                <c:pt idx="6570">
                  <c:v>2.5094999999999999E-2</c:v>
                </c:pt>
                <c:pt idx="6571">
                  <c:v>2.1155999999999998E-2</c:v>
                </c:pt>
                <c:pt idx="6572">
                  <c:v>2.0801999999999998E-2</c:v>
                </c:pt>
                <c:pt idx="6573">
                  <c:v>1.6067999999999999E-2</c:v>
                </c:pt>
                <c:pt idx="6574">
                  <c:v>1.5495E-2</c:v>
                </c:pt>
                <c:pt idx="6575">
                  <c:v>1.6951000000000001E-2</c:v>
                </c:pt>
                <c:pt idx="6576">
                  <c:v>1.4457999999999999E-2</c:v>
                </c:pt>
                <c:pt idx="6577">
                  <c:v>1.2445999999999999E-2</c:v>
                </c:pt>
                <c:pt idx="6578">
                  <c:v>1.4494E-2</c:v>
                </c:pt>
                <c:pt idx="6579">
                  <c:v>1.8768999999999997E-2</c:v>
                </c:pt>
                <c:pt idx="6580">
                  <c:v>1.7727E-2</c:v>
                </c:pt>
                <c:pt idx="6581">
                  <c:v>1.5241999999999999E-2</c:v>
                </c:pt>
                <c:pt idx="6582">
                  <c:v>1.3682999999999999E-2</c:v>
                </c:pt>
                <c:pt idx="6583">
                  <c:v>1.2050999999999999E-2</c:v>
                </c:pt>
                <c:pt idx="6584">
                  <c:v>1.2803E-2</c:v>
                </c:pt>
                <c:pt idx="6585">
                  <c:v>1.5070999999999999E-2</c:v>
                </c:pt>
                <c:pt idx="6586">
                  <c:v>1.6540000000000003E-2</c:v>
                </c:pt>
                <c:pt idx="6587">
                  <c:v>2.5448999999999999E-2</c:v>
                </c:pt>
                <c:pt idx="6588">
                  <c:v>1.9984999999999999E-2</c:v>
                </c:pt>
                <c:pt idx="6589">
                  <c:v>1.7367E-2</c:v>
                </c:pt>
                <c:pt idx="6590">
                  <c:v>1.8672999999999999E-2</c:v>
                </c:pt>
                <c:pt idx="6591">
                  <c:v>1.77E-2</c:v>
                </c:pt>
                <c:pt idx="6592">
                  <c:v>1.9472E-2</c:v>
                </c:pt>
                <c:pt idx="6593">
                  <c:v>1.6354E-2</c:v>
                </c:pt>
                <c:pt idx="6594">
                  <c:v>2.0004999999999998E-2</c:v>
                </c:pt>
                <c:pt idx="6595">
                  <c:v>2.6692E-2</c:v>
                </c:pt>
                <c:pt idx="6596">
                  <c:v>3.141E-2</c:v>
                </c:pt>
                <c:pt idx="6597">
                  <c:v>4.4104999999999998E-2</c:v>
                </c:pt>
                <c:pt idx="6598">
                  <c:v>3.5262999999999996E-2</c:v>
                </c:pt>
                <c:pt idx="6599">
                  <c:v>3.1730999999999995E-2</c:v>
                </c:pt>
                <c:pt idx="6600">
                  <c:v>3.2976999999999999E-2</c:v>
                </c:pt>
                <c:pt idx="6601">
                  <c:v>3.0360999999999999E-2</c:v>
                </c:pt>
                <c:pt idx="6602">
                  <c:v>2.8131E-2</c:v>
                </c:pt>
                <c:pt idx="6603">
                  <c:v>2.2626E-2</c:v>
                </c:pt>
                <c:pt idx="6604">
                  <c:v>1.9483999999999998E-2</c:v>
                </c:pt>
                <c:pt idx="6605">
                  <c:v>1.6652999999999998E-2</c:v>
                </c:pt>
                <c:pt idx="6606">
                  <c:v>1.6730000000000002E-2</c:v>
                </c:pt>
                <c:pt idx="6607">
                  <c:v>1.5716999999999998E-2</c:v>
                </c:pt>
                <c:pt idx="6608">
                  <c:v>1.2688E-2</c:v>
                </c:pt>
                <c:pt idx="6609">
                  <c:v>1.1457E-2</c:v>
                </c:pt>
                <c:pt idx="6610">
                  <c:v>1.0750000000000001E-2</c:v>
                </c:pt>
                <c:pt idx="6611">
                  <c:v>1.136E-2</c:v>
                </c:pt>
                <c:pt idx="6612">
                  <c:v>1.7228E-2</c:v>
                </c:pt>
                <c:pt idx="6613">
                  <c:v>1.5610000000000001E-2</c:v>
                </c:pt>
                <c:pt idx="6614">
                  <c:v>1.9047999999999999E-2</c:v>
                </c:pt>
                <c:pt idx="6615">
                  <c:v>1.8160000000000003E-2</c:v>
                </c:pt>
                <c:pt idx="6616">
                  <c:v>2.2505999999999998E-2</c:v>
                </c:pt>
                <c:pt idx="6617">
                  <c:v>2.5544999999999998E-2</c:v>
                </c:pt>
                <c:pt idx="6618">
                  <c:v>1.8266999999999999E-2</c:v>
                </c:pt>
                <c:pt idx="6619">
                  <c:v>1.9327999999999998E-2</c:v>
                </c:pt>
                <c:pt idx="6620">
                  <c:v>1.6723999999999999E-2</c:v>
                </c:pt>
                <c:pt idx="6621">
                  <c:v>1.6562E-2</c:v>
                </c:pt>
                <c:pt idx="6622">
                  <c:v>2.1191999999999999E-2</c:v>
                </c:pt>
                <c:pt idx="6623">
                  <c:v>2.2241999999999998E-2</c:v>
                </c:pt>
                <c:pt idx="6624">
                  <c:v>2.3845999999999999E-2</c:v>
                </c:pt>
                <c:pt idx="6625">
                  <c:v>2.6967999999999999E-2</c:v>
                </c:pt>
                <c:pt idx="6626">
                  <c:v>2.7344E-2</c:v>
                </c:pt>
                <c:pt idx="6627">
                  <c:v>2.1992999999999999E-2</c:v>
                </c:pt>
                <c:pt idx="6628">
                  <c:v>2.1780000000000001E-2</c:v>
                </c:pt>
                <c:pt idx="6629">
                  <c:v>3.0428E-2</c:v>
                </c:pt>
                <c:pt idx="6630">
                  <c:v>4.4871999999999995E-2</c:v>
                </c:pt>
                <c:pt idx="6631">
                  <c:v>3.4820999999999998E-2</c:v>
                </c:pt>
                <c:pt idx="6632">
                  <c:v>3.7733999999999997E-2</c:v>
                </c:pt>
                <c:pt idx="6633">
                  <c:v>3.4476E-2</c:v>
                </c:pt>
                <c:pt idx="6634">
                  <c:v>3.2029000000000002E-2</c:v>
                </c:pt>
                <c:pt idx="6635">
                  <c:v>3.7593000000000001E-2</c:v>
                </c:pt>
                <c:pt idx="6636">
                  <c:v>3.5375999999999998E-2</c:v>
                </c:pt>
                <c:pt idx="6637">
                  <c:v>3.9749E-2</c:v>
                </c:pt>
                <c:pt idx="6638">
                  <c:v>3.4702999999999998E-2</c:v>
                </c:pt>
                <c:pt idx="6639">
                  <c:v>2.9078E-2</c:v>
                </c:pt>
                <c:pt idx="6640">
                  <c:v>2.5245999999999998E-2</c:v>
                </c:pt>
                <c:pt idx="6641">
                  <c:v>2.4086E-2</c:v>
                </c:pt>
                <c:pt idx="6642">
                  <c:v>2.1014999999999999E-2</c:v>
                </c:pt>
                <c:pt idx="6643">
                  <c:v>1.8464999999999999E-2</c:v>
                </c:pt>
                <c:pt idx="6644">
                  <c:v>2.0038999999999998E-2</c:v>
                </c:pt>
                <c:pt idx="6645">
                  <c:v>2.2182E-2</c:v>
                </c:pt>
                <c:pt idx="6646">
                  <c:v>2.2928999999999998E-2</c:v>
                </c:pt>
                <c:pt idx="6647">
                  <c:v>2.3909E-2</c:v>
                </c:pt>
                <c:pt idx="6648">
                  <c:v>1.8605999999999998E-2</c:v>
                </c:pt>
                <c:pt idx="6649">
                  <c:v>2.0875999999999999E-2</c:v>
                </c:pt>
                <c:pt idx="6650">
                  <c:v>2.1984E-2</c:v>
                </c:pt>
                <c:pt idx="6651">
                  <c:v>2.6862999999999998E-2</c:v>
                </c:pt>
                <c:pt idx="6652">
                  <c:v>2.1630000000000003E-2</c:v>
                </c:pt>
                <c:pt idx="6653">
                  <c:v>1.7749000000000001E-2</c:v>
                </c:pt>
                <c:pt idx="6654">
                  <c:v>1.4617E-2</c:v>
                </c:pt>
                <c:pt idx="6655">
                  <c:v>1.8009000000000001E-2</c:v>
                </c:pt>
                <c:pt idx="6656">
                  <c:v>1.7920000000000002E-2</c:v>
                </c:pt>
                <c:pt idx="6657">
                  <c:v>1.9056E-2</c:v>
                </c:pt>
                <c:pt idx="6658">
                  <c:v>1.3607999999999999E-2</c:v>
                </c:pt>
                <c:pt idx="6659">
                  <c:v>1.7245E-2</c:v>
                </c:pt>
                <c:pt idx="6660">
                  <c:v>1.6827999999999999E-2</c:v>
                </c:pt>
                <c:pt idx="6661">
                  <c:v>1.3174999999999999E-2</c:v>
                </c:pt>
                <c:pt idx="6662">
                  <c:v>9.4500000000000001E-3</c:v>
                </c:pt>
                <c:pt idx="6663">
                  <c:v>1.0494999999999999E-2</c:v>
                </c:pt>
                <c:pt idx="6664">
                  <c:v>1.3129E-2</c:v>
                </c:pt>
                <c:pt idx="6665">
                  <c:v>1.2229E-2</c:v>
                </c:pt>
                <c:pt idx="6666">
                  <c:v>1.8741999999999998E-2</c:v>
                </c:pt>
                <c:pt idx="6667">
                  <c:v>1.3788E-2</c:v>
                </c:pt>
                <c:pt idx="6668">
                  <c:v>9.6349999999999995E-3</c:v>
                </c:pt>
                <c:pt idx="6669">
                  <c:v>6.4019999999999997E-3</c:v>
                </c:pt>
                <c:pt idx="6670">
                  <c:v>5.9080000000000001E-3</c:v>
                </c:pt>
                <c:pt idx="6671">
                  <c:v>7.5600000000000007E-3</c:v>
                </c:pt>
                <c:pt idx="6672">
                  <c:v>9.9290000000000003E-3</c:v>
                </c:pt>
                <c:pt idx="6673">
                  <c:v>6.7089999999999997E-3</c:v>
                </c:pt>
                <c:pt idx="6674">
                  <c:v>5.4339999999999996E-3</c:v>
                </c:pt>
                <c:pt idx="6675">
                  <c:v>7.4779999999999994E-3</c:v>
                </c:pt>
                <c:pt idx="6676">
                  <c:v>1.0241E-2</c:v>
                </c:pt>
                <c:pt idx="6677">
                  <c:v>2.0133999999999999E-2</c:v>
                </c:pt>
                <c:pt idx="6678">
                  <c:v>1.9820999999999998E-2</c:v>
                </c:pt>
                <c:pt idx="6679">
                  <c:v>2.0437999999999998E-2</c:v>
                </c:pt>
                <c:pt idx="6680">
                  <c:v>1.6417999999999999E-2</c:v>
                </c:pt>
                <c:pt idx="6681">
                  <c:v>1.5276E-2</c:v>
                </c:pt>
                <c:pt idx="6682">
                  <c:v>1.796E-2</c:v>
                </c:pt>
                <c:pt idx="6683">
                  <c:v>1.6877E-2</c:v>
                </c:pt>
                <c:pt idx="6684">
                  <c:v>2.6657999999999998E-2</c:v>
                </c:pt>
                <c:pt idx="6685">
                  <c:v>2.4500999999999998E-2</c:v>
                </c:pt>
                <c:pt idx="6686">
                  <c:v>2.8898E-2</c:v>
                </c:pt>
                <c:pt idx="6687">
                  <c:v>2.3566999999999998E-2</c:v>
                </c:pt>
                <c:pt idx="6688">
                  <c:v>1.9710000000000002E-2</c:v>
                </c:pt>
                <c:pt idx="6689">
                  <c:v>2.0461E-2</c:v>
                </c:pt>
                <c:pt idx="6690">
                  <c:v>2.3780000000000003E-2</c:v>
                </c:pt>
                <c:pt idx="6691">
                  <c:v>2.1488E-2</c:v>
                </c:pt>
                <c:pt idx="6692">
                  <c:v>2.3043999999999999E-2</c:v>
                </c:pt>
                <c:pt idx="6693">
                  <c:v>2.2880999999999999E-2</c:v>
                </c:pt>
                <c:pt idx="6694">
                  <c:v>3.1528E-2</c:v>
                </c:pt>
                <c:pt idx="6695">
                  <c:v>4.5591E-2</c:v>
                </c:pt>
                <c:pt idx="6696">
                  <c:v>3.8854E-2</c:v>
                </c:pt>
                <c:pt idx="6697">
                  <c:v>3.4081E-2</c:v>
                </c:pt>
                <c:pt idx="6698">
                  <c:v>2.8287999999999997E-2</c:v>
                </c:pt>
                <c:pt idx="6699">
                  <c:v>2.7881999999999997E-2</c:v>
                </c:pt>
                <c:pt idx="6700">
                  <c:v>2.6844E-2</c:v>
                </c:pt>
                <c:pt idx="6701">
                  <c:v>3.0216999999999997E-2</c:v>
                </c:pt>
                <c:pt idx="6702">
                  <c:v>2.8073999999999998E-2</c:v>
                </c:pt>
                <c:pt idx="6703">
                  <c:v>2.1107999999999998E-2</c:v>
                </c:pt>
                <c:pt idx="6704">
                  <c:v>2.4757999999999999E-2</c:v>
                </c:pt>
                <c:pt idx="6705">
                  <c:v>2.5571999999999998E-2</c:v>
                </c:pt>
                <c:pt idx="6706">
                  <c:v>2.1686999999999998E-2</c:v>
                </c:pt>
                <c:pt idx="6707">
                  <c:v>2.2644999999999998E-2</c:v>
                </c:pt>
                <c:pt idx="6708">
                  <c:v>1.9868E-2</c:v>
                </c:pt>
                <c:pt idx="6709">
                  <c:v>2.2151999999999998E-2</c:v>
                </c:pt>
                <c:pt idx="6710">
                  <c:v>5.0728999999999996E-2</c:v>
                </c:pt>
                <c:pt idx="6711">
                  <c:v>4.0100999999999998E-2</c:v>
                </c:pt>
                <c:pt idx="6712">
                  <c:v>4.1250000000000002E-2</c:v>
                </c:pt>
                <c:pt idx="6713">
                  <c:v>3.8080999999999997E-2</c:v>
                </c:pt>
                <c:pt idx="6714">
                  <c:v>4.0712999999999999E-2</c:v>
                </c:pt>
                <c:pt idx="6715">
                  <c:v>4.3222999999999998E-2</c:v>
                </c:pt>
                <c:pt idx="6716">
                  <c:v>4.0853E-2</c:v>
                </c:pt>
                <c:pt idx="6717">
                  <c:v>3.9501000000000001E-2</c:v>
                </c:pt>
                <c:pt idx="6718">
                  <c:v>3.5042999999999998E-2</c:v>
                </c:pt>
                <c:pt idx="6719">
                  <c:v>3.9281999999999997E-2</c:v>
                </c:pt>
                <c:pt idx="6720">
                  <c:v>5.6824E-2</c:v>
                </c:pt>
                <c:pt idx="6721">
                  <c:v>4.7409E-2</c:v>
                </c:pt>
                <c:pt idx="6722">
                  <c:v>4.0208999999999995E-2</c:v>
                </c:pt>
                <c:pt idx="6723">
                  <c:v>3.8238000000000001E-2</c:v>
                </c:pt>
                <c:pt idx="6724">
                  <c:v>3.0220999999999998E-2</c:v>
                </c:pt>
                <c:pt idx="6725">
                  <c:v>3.1212E-2</c:v>
                </c:pt>
                <c:pt idx="6726">
                  <c:v>3.0325999999999999E-2</c:v>
                </c:pt>
                <c:pt idx="6727">
                  <c:v>2.9722999999999999E-2</c:v>
                </c:pt>
                <c:pt idx="6728">
                  <c:v>2.4160000000000001E-2</c:v>
                </c:pt>
                <c:pt idx="6729">
                  <c:v>2.7633999999999999E-2</c:v>
                </c:pt>
                <c:pt idx="6730">
                  <c:v>3.1972E-2</c:v>
                </c:pt>
                <c:pt idx="6731">
                  <c:v>3.3964000000000001E-2</c:v>
                </c:pt>
                <c:pt idx="6732">
                  <c:v>3.1280999999999996E-2</c:v>
                </c:pt>
                <c:pt idx="6733">
                  <c:v>2.7899E-2</c:v>
                </c:pt>
                <c:pt idx="6734">
                  <c:v>2.3054999999999999E-2</c:v>
                </c:pt>
                <c:pt idx="6735">
                  <c:v>2.1600000000000001E-2</c:v>
                </c:pt>
                <c:pt idx="6736">
                  <c:v>2.0200000000000003E-2</c:v>
                </c:pt>
                <c:pt idx="6737">
                  <c:v>1.7616E-2</c:v>
                </c:pt>
                <c:pt idx="6738">
                  <c:v>1.4213999999999999E-2</c:v>
                </c:pt>
                <c:pt idx="6739">
                  <c:v>1.1112E-2</c:v>
                </c:pt>
                <c:pt idx="6740">
                  <c:v>9.7949999999999999E-3</c:v>
                </c:pt>
                <c:pt idx="6741">
                  <c:v>7.7600000000000004E-3</c:v>
                </c:pt>
                <c:pt idx="6742">
                  <c:v>6.5979999999999997E-3</c:v>
                </c:pt>
                <c:pt idx="6743">
                  <c:v>5.7349999999999996E-3</c:v>
                </c:pt>
                <c:pt idx="6744">
                  <c:v>4.6119999999999998E-3</c:v>
                </c:pt>
                <c:pt idx="6745">
                  <c:v>4.5849999999999997E-3</c:v>
                </c:pt>
                <c:pt idx="6746">
                  <c:v>6.0809999999999996E-3</c:v>
                </c:pt>
                <c:pt idx="6747">
                  <c:v>4.9359999999999994E-3</c:v>
                </c:pt>
                <c:pt idx="6748">
                  <c:v>4.7590000000000002E-3</c:v>
                </c:pt>
                <c:pt idx="6749">
                  <c:v>5.8579999999999995E-3</c:v>
                </c:pt>
                <c:pt idx="6750">
                  <c:v>7.0029999999999997E-3</c:v>
                </c:pt>
                <c:pt idx="6751">
                  <c:v>5.4169999999999999E-3</c:v>
                </c:pt>
                <c:pt idx="6752">
                  <c:v>4.2979999999999997E-3</c:v>
                </c:pt>
                <c:pt idx="6753">
                  <c:v>3.4839999999999997E-3</c:v>
                </c:pt>
                <c:pt idx="6754">
                  <c:v>1.4202999999999999E-2</c:v>
                </c:pt>
                <c:pt idx="6755">
                  <c:v>1.1875999999999999E-2</c:v>
                </c:pt>
                <c:pt idx="6756">
                  <c:v>1.0456999999999999E-2</c:v>
                </c:pt>
                <c:pt idx="6757">
                  <c:v>1.0076E-2</c:v>
                </c:pt>
                <c:pt idx="6758">
                  <c:v>1.4938E-2</c:v>
                </c:pt>
                <c:pt idx="6759">
                  <c:v>1.6597000000000001E-2</c:v>
                </c:pt>
                <c:pt idx="6760">
                  <c:v>2.0212999999999998E-2</c:v>
                </c:pt>
                <c:pt idx="6761">
                  <c:v>2.2082999999999998E-2</c:v>
                </c:pt>
                <c:pt idx="6762">
                  <c:v>1.6739E-2</c:v>
                </c:pt>
                <c:pt idx="6763">
                  <c:v>1.5089E-2</c:v>
                </c:pt>
                <c:pt idx="6764">
                  <c:v>1.6164999999999999E-2</c:v>
                </c:pt>
                <c:pt idx="6765">
                  <c:v>1.9254999999999998E-2</c:v>
                </c:pt>
                <c:pt idx="6766">
                  <c:v>2.8072E-2</c:v>
                </c:pt>
                <c:pt idx="6767">
                  <c:v>2.8381999999999998E-2</c:v>
                </c:pt>
                <c:pt idx="6768">
                  <c:v>2.6698E-2</c:v>
                </c:pt>
                <c:pt idx="6769">
                  <c:v>2.2352E-2</c:v>
                </c:pt>
                <c:pt idx="6770">
                  <c:v>3.5728999999999997E-2</c:v>
                </c:pt>
                <c:pt idx="6771">
                  <c:v>2.7705999999999998E-2</c:v>
                </c:pt>
                <c:pt idx="6772">
                  <c:v>2.2102999999999998E-2</c:v>
                </c:pt>
                <c:pt idx="6773">
                  <c:v>1.644E-2</c:v>
                </c:pt>
                <c:pt idx="6774">
                  <c:v>1.3578E-2</c:v>
                </c:pt>
                <c:pt idx="6775">
                  <c:v>9.7200000000000012E-3</c:v>
                </c:pt>
                <c:pt idx="6776">
                  <c:v>8.4650000000000003E-3</c:v>
                </c:pt>
                <c:pt idx="6777">
                  <c:v>7.6059999999999999E-3</c:v>
                </c:pt>
                <c:pt idx="6778">
                  <c:v>7.7319999999999993E-3</c:v>
                </c:pt>
                <c:pt idx="6779">
                  <c:v>1.0534999999999999E-2</c:v>
                </c:pt>
                <c:pt idx="6780">
                  <c:v>1.0572E-2</c:v>
                </c:pt>
                <c:pt idx="6781">
                  <c:v>1.077E-2</c:v>
                </c:pt>
                <c:pt idx="6782">
                  <c:v>9.0650000000000001E-3</c:v>
                </c:pt>
                <c:pt idx="6783">
                  <c:v>1.0220000000000002E-2</c:v>
                </c:pt>
                <c:pt idx="6784">
                  <c:v>1.5361E-2</c:v>
                </c:pt>
                <c:pt idx="6785">
                  <c:v>1.1394999999999999E-2</c:v>
                </c:pt>
                <c:pt idx="6786">
                  <c:v>8.2109999999999995E-3</c:v>
                </c:pt>
                <c:pt idx="6787">
                  <c:v>1.5890000000000001E-2</c:v>
                </c:pt>
                <c:pt idx="6788">
                  <c:v>1.4416999999999999E-2</c:v>
                </c:pt>
                <c:pt idx="6789">
                  <c:v>1.1167999999999999E-2</c:v>
                </c:pt>
                <c:pt idx="6790">
                  <c:v>9.0460000000000002E-3</c:v>
                </c:pt>
                <c:pt idx="6791">
                  <c:v>8.3470000000000003E-3</c:v>
                </c:pt>
                <c:pt idx="6792">
                  <c:v>7.1200000000000005E-3</c:v>
                </c:pt>
                <c:pt idx="6793">
                  <c:v>5.9900000000000005E-3</c:v>
                </c:pt>
                <c:pt idx="6794">
                  <c:v>5.7339999999999995E-3</c:v>
                </c:pt>
                <c:pt idx="6795">
                  <c:v>5.5490000000000001E-3</c:v>
                </c:pt>
                <c:pt idx="6796">
                  <c:v>5.8639999999999994E-3</c:v>
                </c:pt>
                <c:pt idx="6797">
                  <c:v>1.9875999999999998E-2</c:v>
                </c:pt>
                <c:pt idx="6798">
                  <c:v>1.8255E-2</c:v>
                </c:pt>
                <c:pt idx="6799">
                  <c:v>1.3434E-2</c:v>
                </c:pt>
                <c:pt idx="6800">
                  <c:v>1.2915999999999999E-2</c:v>
                </c:pt>
                <c:pt idx="6801">
                  <c:v>1.1927999999999999E-2</c:v>
                </c:pt>
                <c:pt idx="6802">
                  <c:v>1.4581999999999999E-2</c:v>
                </c:pt>
                <c:pt idx="6803">
                  <c:v>1.2879E-2</c:v>
                </c:pt>
                <c:pt idx="6804">
                  <c:v>1.3462999999999999E-2</c:v>
                </c:pt>
                <c:pt idx="6805">
                  <c:v>1.3333999999999999E-2</c:v>
                </c:pt>
                <c:pt idx="6806">
                  <c:v>1.9292E-2</c:v>
                </c:pt>
                <c:pt idx="6807">
                  <c:v>2.0730000000000002E-2</c:v>
                </c:pt>
                <c:pt idx="6808">
                  <c:v>1.9365999999999998E-2</c:v>
                </c:pt>
                <c:pt idx="6809">
                  <c:v>2.7487999999999999E-2</c:v>
                </c:pt>
                <c:pt idx="6810">
                  <c:v>2.4798000000000001E-2</c:v>
                </c:pt>
                <c:pt idx="6811">
                  <c:v>2.1252999999999998E-2</c:v>
                </c:pt>
                <c:pt idx="6812">
                  <c:v>1.7316999999999999E-2</c:v>
                </c:pt>
                <c:pt idx="6813">
                  <c:v>1.5917000000000001E-2</c:v>
                </c:pt>
                <c:pt idx="6814">
                  <c:v>1.7496999999999999E-2</c:v>
                </c:pt>
                <c:pt idx="6815">
                  <c:v>2.4067999999999999E-2</c:v>
                </c:pt>
                <c:pt idx="6816">
                  <c:v>2.2321999999999998E-2</c:v>
                </c:pt>
                <c:pt idx="6817">
                  <c:v>2.3255999999999999E-2</c:v>
                </c:pt>
                <c:pt idx="6818">
                  <c:v>2.0954999999999998E-2</c:v>
                </c:pt>
                <c:pt idx="6819">
                  <c:v>1.9175999999999999E-2</c:v>
                </c:pt>
                <c:pt idx="6820">
                  <c:v>2.1908999999999998E-2</c:v>
                </c:pt>
                <c:pt idx="6821">
                  <c:v>2.5593999999999999E-2</c:v>
                </c:pt>
                <c:pt idx="6822">
                  <c:v>2.0220999999999999E-2</c:v>
                </c:pt>
                <c:pt idx="6823">
                  <c:v>1.2638999999999999E-2</c:v>
                </c:pt>
                <c:pt idx="6824">
                  <c:v>2.2865E-2</c:v>
                </c:pt>
                <c:pt idx="6825">
                  <c:v>2.0558E-2</c:v>
                </c:pt>
                <c:pt idx="6826">
                  <c:v>1.9177E-2</c:v>
                </c:pt>
                <c:pt idx="6827">
                  <c:v>1.7753999999999999E-2</c:v>
                </c:pt>
                <c:pt idx="6828">
                  <c:v>2.2925999999999998E-2</c:v>
                </c:pt>
                <c:pt idx="6829">
                  <c:v>2.4684999999999999E-2</c:v>
                </c:pt>
                <c:pt idx="6830">
                  <c:v>1.9068999999999999E-2</c:v>
                </c:pt>
                <c:pt idx="6831">
                  <c:v>1.8637000000000001E-2</c:v>
                </c:pt>
                <c:pt idx="6832">
                  <c:v>1.9057999999999999E-2</c:v>
                </c:pt>
                <c:pt idx="6833">
                  <c:v>1.6251999999999999E-2</c:v>
                </c:pt>
                <c:pt idx="6834">
                  <c:v>2.6592999999999999E-2</c:v>
                </c:pt>
                <c:pt idx="6835">
                  <c:v>2.0569E-2</c:v>
                </c:pt>
                <c:pt idx="6836">
                  <c:v>2.7685999999999999E-2</c:v>
                </c:pt>
                <c:pt idx="6837">
                  <c:v>2.2505999999999998E-2</c:v>
                </c:pt>
                <c:pt idx="6838">
                  <c:v>3.5998999999999996E-2</c:v>
                </c:pt>
                <c:pt idx="6839">
                  <c:v>4.0429E-2</c:v>
                </c:pt>
                <c:pt idx="6840">
                  <c:v>3.7523000000000001E-2</c:v>
                </c:pt>
                <c:pt idx="6841">
                  <c:v>3.8331999999999998E-2</c:v>
                </c:pt>
                <c:pt idx="6842">
                  <c:v>3.6628000000000001E-2</c:v>
                </c:pt>
                <c:pt idx="6843">
                  <c:v>3.4109E-2</c:v>
                </c:pt>
                <c:pt idx="6844">
                  <c:v>3.9687E-2</c:v>
                </c:pt>
                <c:pt idx="6845">
                  <c:v>3.5610999999999997E-2</c:v>
                </c:pt>
                <c:pt idx="6846">
                  <c:v>2.8507999999999999E-2</c:v>
                </c:pt>
                <c:pt idx="6847">
                  <c:v>2.4419E-2</c:v>
                </c:pt>
                <c:pt idx="6848">
                  <c:v>1.5886000000000001E-2</c:v>
                </c:pt>
                <c:pt idx="6849">
                  <c:v>1.1252E-2</c:v>
                </c:pt>
                <c:pt idx="6850">
                  <c:v>9.0930000000000004E-3</c:v>
                </c:pt>
                <c:pt idx="6851">
                  <c:v>8.1200000000000005E-3</c:v>
                </c:pt>
                <c:pt idx="6852">
                  <c:v>1.2714E-2</c:v>
                </c:pt>
                <c:pt idx="6853">
                  <c:v>1.0010999999999999E-2</c:v>
                </c:pt>
                <c:pt idx="6854">
                  <c:v>1.4081999999999999E-2</c:v>
                </c:pt>
                <c:pt idx="6855">
                  <c:v>1.3663999999999999E-2</c:v>
                </c:pt>
                <c:pt idx="6856">
                  <c:v>1.4735E-2</c:v>
                </c:pt>
                <c:pt idx="6857">
                  <c:v>1.6846E-2</c:v>
                </c:pt>
                <c:pt idx="6858">
                  <c:v>1.4530000000000001E-2</c:v>
                </c:pt>
                <c:pt idx="6859">
                  <c:v>2.3050000000000001E-2</c:v>
                </c:pt>
                <c:pt idx="6860">
                  <c:v>1.7350000000000001E-2</c:v>
                </c:pt>
                <c:pt idx="6861">
                  <c:v>1.5996E-2</c:v>
                </c:pt>
                <c:pt idx="6862">
                  <c:v>1.8043E-2</c:v>
                </c:pt>
                <c:pt idx="6863">
                  <c:v>2.2619E-2</c:v>
                </c:pt>
                <c:pt idx="6864">
                  <c:v>2.3525999999999998E-2</c:v>
                </c:pt>
                <c:pt idx="6865">
                  <c:v>1.9722E-2</c:v>
                </c:pt>
                <c:pt idx="6866">
                  <c:v>1.8670000000000003E-2</c:v>
                </c:pt>
                <c:pt idx="6867">
                  <c:v>1.6715000000000001E-2</c:v>
                </c:pt>
                <c:pt idx="6868">
                  <c:v>1.9164E-2</c:v>
                </c:pt>
                <c:pt idx="6869">
                  <c:v>1.6902E-2</c:v>
                </c:pt>
                <c:pt idx="6870">
                  <c:v>1.7735999999999998E-2</c:v>
                </c:pt>
                <c:pt idx="6871">
                  <c:v>1.7270000000000001E-2</c:v>
                </c:pt>
                <c:pt idx="6872">
                  <c:v>1.9365E-2</c:v>
                </c:pt>
                <c:pt idx="6873">
                  <c:v>1.5753E-2</c:v>
                </c:pt>
                <c:pt idx="6874">
                  <c:v>1.1568E-2</c:v>
                </c:pt>
                <c:pt idx="6875">
                  <c:v>1.1170000000000001E-2</c:v>
                </c:pt>
                <c:pt idx="6876">
                  <c:v>2.3296999999999998E-2</c:v>
                </c:pt>
                <c:pt idx="6877">
                  <c:v>3.1165999999999999E-2</c:v>
                </c:pt>
                <c:pt idx="6878">
                  <c:v>2.7133999999999998E-2</c:v>
                </c:pt>
                <c:pt idx="6879">
                  <c:v>2.8492999999999997E-2</c:v>
                </c:pt>
                <c:pt idx="6880">
                  <c:v>4.5616999999999998E-2</c:v>
                </c:pt>
                <c:pt idx="6881">
                  <c:v>4.7420999999999998E-2</c:v>
                </c:pt>
                <c:pt idx="6882">
                  <c:v>4.4329E-2</c:v>
                </c:pt>
                <c:pt idx="6883">
                  <c:v>5.7170000000000006E-2</c:v>
                </c:pt>
                <c:pt idx="6884">
                  <c:v>5.0554999999999996E-2</c:v>
                </c:pt>
                <c:pt idx="6885">
                  <c:v>4.7052999999999998E-2</c:v>
                </c:pt>
                <c:pt idx="6886">
                  <c:v>4.2308999999999999E-2</c:v>
                </c:pt>
                <c:pt idx="6887">
                  <c:v>3.5408999999999996E-2</c:v>
                </c:pt>
                <c:pt idx="6888">
                  <c:v>3.0064999999999998E-2</c:v>
                </c:pt>
                <c:pt idx="6889">
                  <c:v>4.1166000000000001E-2</c:v>
                </c:pt>
                <c:pt idx="6890">
                  <c:v>3.3133999999999997E-2</c:v>
                </c:pt>
                <c:pt idx="6891">
                  <c:v>2.7023999999999999E-2</c:v>
                </c:pt>
                <c:pt idx="6892">
                  <c:v>3.1060000000000004E-2</c:v>
                </c:pt>
                <c:pt idx="6893">
                  <c:v>2.9828999999999998E-2</c:v>
                </c:pt>
                <c:pt idx="6894">
                  <c:v>2.7406E-2</c:v>
                </c:pt>
                <c:pt idx="6895">
                  <c:v>2.3313999999999998E-2</c:v>
                </c:pt>
                <c:pt idx="6896">
                  <c:v>2.0378999999999998E-2</c:v>
                </c:pt>
                <c:pt idx="6897">
                  <c:v>1.5876999999999999E-2</c:v>
                </c:pt>
                <c:pt idx="6898">
                  <c:v>1.5880999999999999E-2</c:v>
                </c:pt>
                <c:pt idx="6899">
                  <c:v>1.8921E-2</c:v>
                </c:pt>
                <c:pt idx="6900">
                  <c:v>1.7096999999999998E-2</c:v>
                </c:pt>
                <c:pt idx="6901">
                  <c:v>1.4666999999999999E-2</c:v>
                </c:pt>
                <c:pt idx="6902">
                  <c:v>1.2523999999999999E-2</c:v>
                </c:pt>
                <c:pt idx="6903">
                  <c:v>1.208E-2</c:v>
                </c:pt>
                <c:pt idx="6904">
                  <c:v>9.9220000000000003E-3</c:v>
                </c:pt>
                <c:pt idx="6905">
                  <c:v>8.7479999999999988E-3</c:v>
                </c:pt>
                <c:pt idx="6906">
                  <c:v>7.4209999999999996E-3</c:v>
                </c:pt>
                <c:pt idx="6907">
                  <c:v>6.9039999999999995E-3</c:v>
                </c:pt>
                <c:pt idx="6908">
                  <c:v>1.0260999999999999E-2</c:v>
                </c:pt>
                <c:pt idx="6909">
                  <c:v>9.6270000000000001E-3</c:v>
                </c:pt>
                <c:pt idx="6910">
                  <c:v>9.5839999999999988E-3</c:v>
                </c:pt>
                <c:pt idx="6911">
                  <c:v>7.9119999999999989E-3</c:v>
                </c:pt>
                <c:pt idx="6912">
                  <c:v>1.5110999999999999E-2</c:v>
                </c:pt>
                <c:pt idx="6913">
                  <c:v>1.2020000000000001E-2</c:v>
                </c:pt>
                <c:pt idx="6914">
                  <c:v>9.4380000000000002E-3</c:v>
                </c:pt>
                <c:pt idx="6915">
                  <c:v>8.8620000000000001E-3</c:v>
                </c:pt>
                <c:pt idx="6916">
                  <c:v>8.1900000000000011E-3</c:v>
                </c:pt>
                <c:pt idx="6917">
                  <c:v>7.6239999999999997E-3</c:v>
                </c:pt>
                <c:pt idx="6918">
                  <c:v>5.8999999999999999E-3</c:v>
                </c:pt>
                <c:pt idx="6919">
                  <c:v>7.1679999999999999E-3</c:v>
                </c:pt>
                <c:pt idx="6920">
                  <c:v>6.9239999999999996E-3</c:v>
                </c:pt>
                <c:pt idx="6921">
                  <c:v>8.2209999999999991E-3</c:v>
                </c:pt>
                <c:pt idx="6922">
                  <c:v>7.3489999999999996E-3</c:v>
                </c:pt>
                <c:pt idx="6923">
                  <c:v>6.3839999999999999E-3</c:v>
                </c:pt>
                <c:pt idx="6924">
                  <c:v>5.0200000000000002E-3</c:v>
                </c:pt>
                <c:pt idx="6925">
                  <c:v>6.1700000000000001E-3</c:v>
                </c:pt>
                <c:pt idx="6926">
                  <c:v>4.7479999999999996E-3</c:v>
                </c:pt>
                <c:pt idx="6927">
                  <c:v>4.561E-3</c:v>
                </c:pt>
                <c:pt idx="6928">
                  <c:v>4.4800000000000005E-3</c:v>
                </c:pt>
                <c:pt idx="6929">
                  <c:v>3.8669999999999998E-3</c:v>
                </c:pt>
                <c:pt idx="6930">
                  <c:v>3.5609999999999999E-3</c:v>
                </c:pt>
                <c:pt idx="6931">
                  <c:v>3.9789999999999999E-3</c:v>
                </c:pt>
                <c:pt idx="6932">
                  <c:v>3.8739999999999998E-3</c:v>
                </c:pt>
                <c:pt idx="6933">
                  <c:v>4.3080000000000002E-3</c:v>
                </c:pt>
                <c:pt idx="6934">
                  <c:v>6.5559999999999993E-3</c:v>
                </c:pt>
                <c:pt idx="6935">
                  <c:v>1.0591999999999999E-2</c:v>
                </c:pt>
                <c:pt idx="6936">
                  <c:v>1.5380000000000001E-2</c:v>
                </c:pt>
                <c:pt idx="6937">
                  <c:v>2.3011999999999998E-2</c:v>
                </c:pt>
                <c:pt idx="6938">
                  <c:v>2.2256999999999999E-2</c:v>
                </c:pt>
                <c:pt idx="6939">
                  <c:v>2.2773999999999999E-2</c:v>
                </c:pt>
                <c:pt idx="6940">
                  <c:v>2.4185999999999999E-2</c:v>
                </c:pt>
                <c:pt idx="6941">
                  <c:v>2.4550000000000002E-2</c:v>
                </c:pt>
                <c:pt idx="6942">
                  <c:v>2.4686E-2</c:v>
                </c:pt>
                <c:pt idx="6943">
                  <c:v>1.9310000000000001E-2</c:v>
                </c:pt>
                <c:pt idx="6944">
                  <c:v>3.8011999999999997E-2</c:v>
                </c:pt>
                <c:pt idx="6945">
                  <c:v>4.3175999999999999E-2</c:v>
                </c:pt>
                <c:pt idx="6946">
                  <c:v>3.7606000000000001E-2</c:v>
                </c:pt>
                <c:pt idx="6947">
                  <c:v>3.3576000000000002E-2</c:v>
                </c:pt>
                <c:pt idx="6948">
                  <c:v>3.4401999999999995E-2</c:v>
                </c:pt>
                <c:pt idx="6949">
                  <c:v>3.4903999999999998E-2</c:v>
                </c:pt>
                <c:pt idx="6950">
                  <c:v>3.2073999999999998E-2</c:v>
                </c:pt>
                <c:pt idx="6951">
                  <c:v>2.8634E-2</c:v>
                </c:pt>
                <c:pt idx="6952">
                  <c:v>2.9328E-2</c:v>
                </c:pt>
                <c:pt idx="6953">
                  <c:v>2.7202E-2</c:v>
                </c:pt>
                <c:pt idx="6954">
                  <c:v>2.8440999999999998E-2</c:v>
                </c:pt>
                <c:pt idx="6955">
                  <c:v>3.0585999999999999E-2</c:v>
                </c:pt>
                <c:pt idx="6956">
                  <c:v>2.8561E-2</c:v>
                </c:pt>
                <c:pt idx="6957">
                  <c:v>2.7504999999999998E-2</c:v>
                </c:pt>
                <c:pt idx="6958">
                  <c:v>3.1362000000000001E-2</c:v>
                </c:pt>
                <c:pt idx="6959">
                  <c:v>2.7040000000000002E-2</c:v>
                </c:pt>
                <c:pt idx="6960">
                  <c:v>3.3613999999999998E-2</c:v>
                </c:pt>
                <c:pt idx="6961">
                  <c:v>3.4280000000000005E-2</c:v>
                </c:pt>
                <c:pt idx="6962">
                  <c:v>3.4270999999999996E-2</c:v>
                </c:pt>
                <c:pt idx="6963">
                  <c:v>3.1828999999999996E-2</c:v>
                </c:pt>
                <c:pt idx="6964">
                  <c:v>3.483E-2</c:v>
                </c:pt>
                <c:pt idx="6965">
                  <c:v>3.0247E-2</c:v>
                </c:pt>
                <c:pt idx="6966">
                  <c:v>2.6959E-2</c:v>
                </c:pt>
                <c:pt idx="6967">
                  <c:v>2.5911E-2</c:v>
                </c:pt>
                <c:pt idx="6968">
                  <c:v>2.5520999999999999E-2</c:v>
                </c:pt>
                <c:pt idx="6969">
                  <c:v>2.6372E-2</c:v>
                </c:pt>
                <c:pt idx="6970">
                  <c:v>2.3286999999999999E-2</c:v>
                </c:pt>
                <c:pt idx="6971">
                  <c:v>3.4838999999999995E-2</c:v>
                </c:pt>
                <c:pt idx="6972">
                  <c:v>3.5540000000000002E-2</c:v>
                </c:pt>
                <c:pt idx="6973">
                  <c:v>3.6538999999999995E-2</c:v>
                </c:pt>
                <c:pt idx="6974">
                  <c:v>3.5374999999999997E-2</c:v>
                </c:pt>
                <c:pt idx="6975">
                  <c:v>3.141E-2</c:v>
                </c:pt>
                <c:pt idx="6976">
                  <c:v>2.4746999999999998E-2</c:v>
                </c:pt>
                <c:pt idx="6977">
                  <c:v>2.0265999999999999E-2</c:v>
                </c:pt>
                <c:pt idx="6978">
                  <c:v>2.2721999999999999E-2</c:v>
                </c:pt>
                <c:pt idx="6979">
                  <c:v>1.9115E-2</c:v>
                </c:pt>
                <c:pt idx="6980">
                  <c:v>2.3101E-2</c:v>
                </c:pt>
                <c:pt idx="6981">
                  <c:v>1.9840999999999998E-2</c:v>
                </c:pt>
                <c:pt idx="6982">
                  <c:v>3.4320000000000003E-2</c:v>
                </c:pt>
                <c:pt idx="6983">
                  <c:v>2.7158999999999999E-2</c:v>
                </c:pt>
                <c:pt idx="6984">
                  <c:v>2.2005999999999998E-2</c:v>
                </c:pt>
                <c:pt idx="6985">
                  <c:v>1.9155999999999999E-2</c:v>
                </c:pt>
                <c:pt idx="6986">
                  <c:v>1.6361000000000001E-2</c:v>
                </c:pt>
                <c:pt idx="6987">
                  <c:v>1.6014999999999998E-2</c:v>
                </c:pt>
                <c:pt idx="6988">
                  <c:v>1.4773999999999999E-2</c:v>
                </c:pt>
                <c:pt idx="6989">
                  <c:v>1.6285999999999998E-2</c:v>
                </c:pt>
                <c:pt idx="6990">
                  <c:v>1.5267999999999999E-2</c:v>
                </c:pt>
                <c:pt idx="6991">
                  <c:v>1.5618999999999999E-2</c:v>
                </c:pt>
                <c:pt idx="6992">
                  <c:v>1.1738E-2</c:v>
                </c:pt>
                <c:pt idx="6993">
                  <c:v>1.1358999999999999E-2</c:v>
                </c:pt>
                <c:pt idx="6994">
                  <c:v>9.9109999999999997E-3</c:v>
                </c:pt>
                <c:pt idx="6995">
                  <c:v>1.0612999999999999E-2</c:v>
                </c:pt>
                <c:pt idx="6996">
                  <c:v>1.702E-2</c:v>
                </c:pt>
                <c:pt idx="6997">
                  <c:v>2.2962E-2</c:v>
                </c:pt>
                <c:pt idx="6998">
                  <c:v>1.8234999999999998E-2</c:v>
                </c:pt>
                <c:pt idx="6999">
                  <c:v>2.2651999999999999E-2</c:v>
                </c:pt>
                <c:pt idx="7000">
                  <c:v>2.6685999999999998E-2</c:v>
                </c:pt>
                <c:pt idx="7001">
                  <c:v>2.2845999999999998E-2</c:v>
                </c:pt>
                <c:pt idx="7002">
                  <c:v>2.5255999999999997E-2</c:v>
                </c:pt>
                <c:pt idx="7003">
                  <c:v>2.5075E-2</c:v>
                </c:pt>
                <c:pt idx="7004">
                  <c:v>2.6921E-2</c:v>
                </c:pt>
                <c:pt idx="7005">
                  <c:v>2.1220000000000003E-2</c:v>
                </c:pt>
                <c:pt idx="7006">
                  <c:v>2.2005999999999998E-2</c:v>
                </c:pt>
                <c:pt idx="7007">
                  <c:v>2.0746000000000001E-2</c:v>
                </c:pt>
                <c:pt idx="7008">
                  <c:v>1.5880000000000002E-2</c:v>
                </c:pt>
                <c:pt idx="7009">
                  <c:v>1.4836999999999999E-2</c:v>
                </c:pt>
                <c:pt idx="7010">
                  <c:v>1.3270000000000001E-2</c:v>
                </c:pt>
                <c:pt idx="7011">
                  <c:v>1.2558E-2</c:v>
                </c:pt>
                <c:pt idx="7012">
                  <c:v>1.2473999999999999E-2</c:v>
                </c:pt>
                <c:pt idx="7013">
                  <c:v>1.1181E-2</c:v>
                </c:pt>
                <c:pt idx="7014">
                  <c:v>1.0555999999999999E-2</c:v>
                </c:pt>
                <c:pt idx="7015">
                  <c:v>1.4881E-2</c:v>
                </c:pt>
                <c:pt idx="7016">
                  <c:v>1.3176999999999999E-2</c:v>
                </c:pt>
                <c:pt idx="7017">
                  <c:v>1.8328999999999998E-2</c:v>
                </c:pt>
                <c:pt idx="7018">
                  <c:v>3.6747999999999996E-2</c:v>
                </c:pt>
                <c:pt idx="7019">
                  <c:v>4.6524999999999997E-2</c:v>
                </c:pt>
                <c:pt idx="7020">
                  <c:v>3.8831999999999998E-2</c:v>
                </c:pt>
                <c:pt idx="7021">
                  <c:v>4.0188999999999996E-2</c:v>
                </c:pt>
                <c:pt idx="7022">
                  <c:v>3.8637999999999999E-2</c:v>
                </c:pt>
                <c:pt idx="7023">
                  <c:v>3.7035999999999999E-2</c:v>
                </c:pt>
                <c:pt idx="7024">
                  <c:v>3.1510000000000003E-2</c:v>
                </c:pt>
                <c:pt idx="7025">
                  <c:v>2.6130999999999998E-2</c:v>
                </c:pt>
                <c:pt idx="7026">
                  <c:v>2.5812999999999999E-2</c:v>
                </c:pt>
                <c:pt idx="7027">
                  <c:v>2.8666999999999998E-2</c:v>
                </c:pt>
                <c:pt idx="7028">
                  <c:v>3.0624999999999999E-2</c:v>
                </c:pt>
                <c:pt idx="7029">
                  <c:v>2.3903999999999998E-2</c:v>
                </c:pt>
                <c:pt idx="7030">
                  <c:v>2.6370000000000001E-2</c:v>
                </c:pt>
                <c:pt idx="7031">
                  <c:v>2.4951999999999998E-2</c:v>
                </c:pt>
                <c:pt idx="7032">
                  <c:v>2.8528999999999999E-2</c:v>
                </c:pt>
                <c:pt idx="7033">
                  <c:v>2.5408E-2</c:v>
                </c:pt>
                <c:pt idx="7034">
                  <c:v>2.6550000000000001E-2</c:v>
                </c:pt>
                <c:pt idx="7035">
                  <c:v>1.9570000000000001E-2</c:v>
                </c:pt>
                <c:pt idx="7036">
                  <c:v>2.0160000000000001E-2</c:v>
                </c:pt>
                <c:pt idx="7037">
                  <c:v>2.3932999999999999E-2</c:v>
                </c:pt>
                <c:pt idx="7038">
                  <c:v>2.0936E-2</c:v>
                </c:pt>
                <c:pt idx="7039">
                  <c:v>1.8363999999999998E-2</c:v>
                </c:pt>
                <c:pt idx="7040">
                  <c:v>1.8780000000000002E-2</c:v>
                </c:pt>
                <c:pt idx="7041">
                  <c:v>1.8062999999999999E-2</c:v>
                </c:pt>
                <c:pt idx="7042">
                  <c:v>1.7084999999999999E-2</c:v>
                </c:pt>
                <c:pt idx="7043">
                  <c:v>1.8193999999999998E-2</c:v>
                </c:pt>
                <c:pt idx="7044">
                  <c:v>1.8334E-2</c:v>
                </c:pt>
                <c:pt idx="7045">
                  <c:v>1.9213999999999998E-2</c:v>
                </c:pt>
                <c:pt idx="7046">
                  <c:v>2.1645999999999999E-2</c:v>
                </c:pt>
                <c:pt idx="7047">
                  <c:v>2.6119E-2</c:v>
                </c:pt>
                <c:pt idx="7048">
                  <c:v>2.0185999999999999E-2</c:v>
                </c:pt>
                <c:pt idx="7049">
                  <c:v>1.8020000000000001E-2</c:v>
                </c:pt>
                <c:pt idx="7050">
                  <c:v>1.5674999999999998E-2</c:v>
                </c:pt>
                <c:pt idx="7051">
                  <c:v>1.5240999999999999E-2</c:v>
                </c:pt>
                <c:pt idx="7052">
                  <c:v>1.0886E-2</c:v>
                </c:pt>
                <c:pt idx="7053">
                  <c:v>8.9589999999999999E-3</c:v>
                </c:pt>
                <c:pt idx="7054">
                  <c:v>6.7580000000000001E-3</c:v>
                </c:pt>
                <c:pt idx="7055">
                  <c:v>6.9889999999999996E-3</c:v>
                </c:pt>
                <c:pt idx="7056">
                  <c:v>8.2880000000000002E-3</c:v>
                </c:pt>
                <c:pt idx="7057">
                  <c:v>7.2039999999999995E-3</c:v>
                </c:pt>
                <c:pt idx="7058">
                  <c:v>8.4639999999999993E-3</c:v>
                </c:pt>
                <c:pt idx="7059">
                  <c:v>7.4209999999999996E-3</c:v>
                </c:pt>
                <c:pt idx="7060">
                  <c:v>8.4460000000000004E-3</c:v>
                </c:pt>
                <c:pt idx="7061">
                  <c:v>1.7024999999999998E-2</c:v>
                </c:pt>
                <c:pt idx="7062">
                  <c:v>1.7070999999999999E-2</c:v>
                </c:pt>
                <c:pt idx="7063">
                  <c:v>1.6077999999999999E-2</c:v>
                </c:pt>
                <c:pt idx="7064">
                  <c:v>1.6253E-2</c:v>
                </c:pt>
                <c:pt idx="7065">
                  <c:v>1.8620999999999999E-2</c:v>
                </c:pt>
                <c:pt idx="7066">
                  <c:v>1.6579E-2</c:v>
                </c:pt>
                <c:pt idx="7067">
                  <c:v>1.3035E-2</c:v>
                </c:pt>
                <c:pt idx="7068">
                  <c:v>1.4365999999999999E-2</c:v>
                </c:pt>
                <c:pt idx="7069">
                  <c:v>1.3942E-2</c:v>
                </c:pt>
                <c:pt idx="7070">
                  <c:v>1.4095999999999999E-2</c:v>
                </c:pt>
                <c:pt idx="7071">
                  <c:v>1.4780999999999999E-2</c:v>
                </c:pt>
                <c:pt idx="7072">
                  <c:v>1.6104E-2</c:v>
                </c:pt>
                <c:pt idx="7073">
                  <c:v>1.5073E-2</c:v>
                </c:pt>
                <c:pt idx="7074">
                  <c:v>1.4400000000000001E-2</c:v>
                </c:pt>
                <c:pt idx="7075">
                  <c:v>2.1314E-2</c:v>
                </c:pt>
                <c:pt idx="7076">
                  <c:v>2.3310999999999998E-2</c:v>
                </c:pt>
                <c:pt idx="7077">
                  <c:v>1.8151E-2</c:v>
                </c:pt>
                <c:pt idx="7078">
                  <c:v>1.4903E-2</c:v>
                </c:pt>
                <c:pt idx="7079">
                  <c:v>1.0562E-2</c:v>
                </c:pt>
                <c:pt idx="7080">
                  <c:v>1.0208999999999999E-2</c:v>
                </c:pt>
                <c:pt idx="7081">
                  <c:v>9.8729999999999998E-3</c:v>
                </c:pt>
                <c:pt idx="7082">
                  <c:v>1.3751999999999999E-2</c:v>
                </c:pt>
                <c:pt idx="7083">
                  <c:v>1.6028999999999998E-2</c:v>
                </c:pt>
                <c:pt idx="7084">
                  <c:v>0.10265199999999999</c:v>
                </c:pt>
                <c:pt idx="7085">
                  <c:v>8.2223999999999992E-2</c:v>
                </c:pt>
                <c:pt idx="7086">
                  <c:v>7.1701000000000001E-2</c:v>
                </c:pt>
                <c:pt idx="7087">
                  <c:v>6.9381999999999999E-2</c:v>
                </c:pt>
                <c:pt idx="7088">
                  <c:v>6.9067999999999991E-2</c:v>
                </c:pt>
                <c:pt idx="7089">
                  <c:v>5.6103999999999994E-2</c:v>
                </c:pt>
                <c:pt idx="7090">
                  <c:v>5.0199000000000001E-2</c:v>
                </c:pt>
                <c:pt idx="7091">
                  <c:v>4.1586999999999999E-2</c:v>
                </c:pt>
                <c:pt idx="7092">
                  <c:v>3.9368E-2</c:v>
                </c:pt>
                <c:pt idx="7093">
                  <c:v>3.4605999999999998E-2</c:v>
                </c:pt>
                <c:pt idx="7094">
                  <c:v>4.6920000000000003E-2</c:v>
                </c:pt>
                <c:pt idx="7095">
                  <c:v>4.1748E-2</c:v>
                </c:pt>
                <c:pt idx="7096">
                  <c:v>3.5422999999999996E-2</c:v>
                </c:pt>
                <c:pt idx="7097">
                  <c:v>3.3300999999999997E-2</c:v>
                </c:pt>
                <c:pt idx="7098">
                  <c:v>2.8195999999999999E-2</c:v>
                </c:pt>
                <c:pt idx="7099">
                  <c:v>2.4090999999999998E-2</c:v>
                </c:pt>
                <c:pt idx="7100">
                  <c:v>1.9713999999999999E-2</c:v>
                </c:pt>
                <c:pt idx="7101">
                  <c:v>1.5827999999999998E-2</c:v>
                </c:pt>
                <c:pt idx="7102">
                  <c:v>1.2298999999999999E-2</c:v>
                </c:pt>
                <c:pt idx="7103">
                  <c:v>9.7669999999999996E-3</c:v>
                </c:pt>
                <c:pt idx="7104">
                  <c:v>8.5950000000000002E-3</c:v>
                </c:pt>
                <c:pt idx="7105">
                  <c:v>8.8609999999999991E-3</c:v>
                </c:pt>
                <c:pt idx="7106">
                  <c:v>7.9030000000000003E-3</c:v>
                </c:pt>
                <c:pt idx="7107">
                  <c:v>6.4139999999999996E-3</c:v>
                </c:pt>
                <c:pt idx="7108">
                  <c:v>5.842E-3</c:v>
                </c:pt>
                <c:pt idx="7109">
                  <c:v>5.9319999999999998E-3</c:v>
                </c:pt>
                <c:pt idx="7110">
                  <c:v>5.3759999999999997E-3</c:v>
                </c:pt>
                <c:pt idx="7111">
                  <c:v>4.7850000000000002E-3</c:v>
                </c:pt>
                <c:pt idx="7112">
                  <c:v>7.0049999999999999E-3</c:v>
                </c:pt>
                <c:pt idx="7113">
                  <c:v>9.92E-3</c:v>
                </c:pt>
                <c:pt idx="7114">
                  <c:v>1.1854E-2</c:v>
                </c:pt>
                <c:pt idx="7115">
                  <c:v>1.5302E-2</c:v>
                </c:pt>
                <c:pt idx="7116">
                  <c:v>1.5597E-2</c:v>
                </c:pt>
                <c:pt idx="7117">
                  <c:v>1.5422999999999999E-2</c:v>
                </c:pt>
                <c:pt idx="7118">
                  <c:v>1.9809E-2</c:v>
                </c:pt>
                <c:pt idx="7119">
                  <c:v>2.0801999999999998E-2</c:v>
                </c:pt>
                <c:pt idx="7120">
                  <c:v>2.1135999999999999E-2</c:v>
                </c:pt>
                <c:pt idx="7121">
                  <c:v>2.1050000000000003E-2</c:v>
                </c:pt>
                <c:pt idx="7122">
                  <c:v>1.7314E-2</c:v>
                </c:pt>
                <c:pt idx="7123">
                  <c:v>1.8727999999999998E-2</c:v>
                </c:pt>
                <c:pt idx="7124">
                  <c:v>2.0583999999999998E-2</c:v>
                </c:pt>
                <c:pt idx="7125">
                  <c:v>1.8637999999999998E-2</c:v>
                </c:pt>
                <c:pt idx="7126">
                  <c:v>1.9612999999999998E-2</c:v>
                </c:pt>
                <c:pt idx="7127">
                  <c:v>1.8175999999999998E-2</c:v>
                </c:pt>
                <c:pt idx="7128">
                  <c:v>2.6931E-2</c:v>
                </c:pt>
                <c:pt idx="7129">
                  <c:v>2.3871E-2</c:v>
                </c:pt>
                <c:pt idx="7130">
                  <c:v>1.9737999999999999E-2</c:v>
                </c:pt>
                <c:pt idx="7131">
                  <c:v>1.7156999999999999E-2</c:v>
                </c:pt>
                <c:pt idx="7132">
                  <c:v>1.7742000000000001E-2</c:v>
                </c:pt>
                <c:pt idx="7133">
                  <c:v>1.5345999999999999E-2</c:v>
                </c:pt>
                <c:pt idx="7134">
                  <c:v>1.839E-2</c:v>
                </c:pt>
                <c:pt idx="7135">
                  <c:v>1.6705999999999999E-2</c:v>
                </c:pt>
                <c:pt idx="7136">
                  <c:v>3.5590999999999998E-2</c:v>
                </c:pt>
                <c:pt idx="7137">
                  <c:v>2.7897999999999999E-2</c:v>
                </c:pt>
                <c:pt idx="7138">
                  <c:v>2.3777E-2</c:v>
                </c:pt>
                <c:pt idx="7139">
                  <c:v>2.0628999999999998E-2</c:v>
                </c:pt>
                <c:pt idx="7140">
                  <c:v>1.6761999999999999E-2</c:v>
                </c:pt>
                <c:pt idx="7141">
                  <c:v>2.0336999999999997E-2</c:v>
                </c:pt>
                <c:pt idx="7142">
                  <c:v>1.8286E-2</c:v>
                </c:pt>
                <c:pt idx="7143">
                  <c:v>1.5106999999999999E-2</c:v>
                </c:pt>
                <c:pt idx="7144">
                  <c:v>1.3203999999999999E-2</c:v>
                </c:pt>
                <c:pt idx="7145">
                  <c:v>1.1956E-2</c:v>
                </c:pt>
                <c:pt idx="7146">
                  <c:v>1.9810000000000001E-2</c:v>
                </c:pt>
                <c:pt idx="7147">
                  <c:v>1.7242999999999998E-2</c:v>
                </c:pt>
                <c:pt idx="7148">
                  <c:v>1.4603999999999999E-2</c:v>
                </c:pt>
                <c:pt idx="7149">
                  <c:v>1.3202E-2</c:v>
                </c:pt>
                <c:pt idx="7150">
                  <c:v>1.3566E-2</c:v>
                </c:pt>
                <c:pt idx="7151">
                  <c:v>1.1604999999999999E-2</c:v>
                </c:pt>
                <c:pt idx="7152">
                  <c:v>9.382999999999999E-3</c:v>
                </c:pt>
                <c:pt idx="7153">
                  <c:v>8.567E-3</c:v>
                </c:pt>
                <c:pt idx="7154">
                  <c:v>1.0163999999999999E-2</c:v>
                </c:pt>
                <c:pt idx="7155">
                  <c:v>1.3814E-2</c:v>
                </c:pt>
                <c:pt idx="7156">
                  <c:v>4.4829000000000001E-2</c:v>
                </c:pt>
                <c:pt idx="7157">
                  <c:v>4.5675E-2</c:v>
                </c:pt>
                <c:pt idx="7158">
                  <c:v>3.7877999999999995E-2</c:v>
                </c:pt>
                <c:pt idx="7159">
                  <c:v>4.8693E-2</c:v>
                </c:pt>
                <c:pt idx="7160">
                  <c:v>5.0610000000000002E-2</c:v>
                </c:pt>
                <c:pt idx="7161">
                  <c:v>4.1967999999999998E-2</c:v>
                </c:pt>
                <c:pt idx="7162">
                  <c:v>3.1536000000000002E-2</c:v>
                </c:pt>
                <c:pt idx="7163">
                  <c:v>2.3906E-2</c:v>
                </c:pt>
                <c:pt idx="7164">
                  <c:v>1.8383999999999998E-2</c:v>
                </c:pt>
                <c:pt idx="7165">
                  <c:v>2.2564999999999998E-2</c:v>
                </c:pt>
                <c:pt idx="7166">
                  <c:v>1.9335999999999999E-2</c:v>
                </c:pt>
                <c:pt idx="7167">
                  <c:v>2.0631E-2</c:v>
                </c:pt>
                <c:pt idx="7168">
                  <c:v>1.8963000000000001E-2</c:v>
                </c:pt>
                <c:pt idx="7169">
                  <c:v>1.5900000000000001E-2</c:v>
                </c:pt>
                <c:pt idx="7170">
                  <c:v>1.4551999999999999E-2</c:v>
                </c:pt>
                <c:pt idx="7171">
                  <c:v>1.2173E-2</c:v>
                </c:pt>
                <c:pt idx="7172">
                  <c:v>1.3169E-2</c:v>
                </c:pt>
                <c:pt idx="7173">
                  <c:v>1.5066E-2</c:v>
                </c:pt>
                <c:pt idx="7174">
                  <c:v>1.3855999999999999E-2</c:v>
                </c:pt>
                <c:pt idx="7175">
                  <c:v>1.5136E-2</c:v>
                </c:pt>
                <c:pt idx="7176">
                  <c:v>1.5172E-2</c:v>
                </c:pt>
                <c:pt idx="7177">
                  <c:v>1.1908999999999999E-2</c:v>
                </c:pt>
                <c:pt idx="7178">
                  <c:v>1.2747999999999999E-2</c:v>
                </c:pt>
                <c:pt idx="7179">
                  <c:v>4.3050000000000005E-2</c:v>
                </c:pt>
                <c:pt idx="7180">
                  <c:v>3.3947999999999999E-2</c:v>
                </c:pt>
                <c:pt idx="7181">
                  <c:v>3.0872E-2</c:v>
                </c:pt>
                <c:pt idx="7182">
                  <c:v>2.3643999999999998E-2</c:v>
                </c:pt>
                <c:pt idx="7183">
                  <c:v>2.0065E-2</c:v>
                </c:pt>
                <c:pt idx="7184">
                  <c:v>1.6903999999999999E-2</c:v>
                </c:pt>
                <c:pt idx="7185">
                  <c:v>1.6827999999999999E-2</c:v>
                </c:pt>
                <c:pt idx="7186">
                  <c:v>1.5541999999999999E-2</c:v>
                </c:pt>
                <c:pt idx="7187">
                  <c:v>2.0267999999999998E-2</c:v>
                </c:pt>
                <c:pt idx="7188">
                  <c:v>1.7730000000000003E-2</c:v>
                </c:pt>
                <c:pt idx="7189">
                  <c:v>2.3147999999999998E-2</c:v>
                </c:pt>
                <c:pt idx="7190">
                  <c:v>2.2140000000000003E-2</c:v>
                </c:pt>
                <c:pt idx="7191">
                  <c:v>5.2234999999999997E-2</c:v>
                </c:pt>
                <c:pt idx="7192">
                  <c:v>7.3400999999999994E-2</c:v>
                </c:pt>
                <c:pt idx="7193">
                  <c:v>6.6068000000000002E-2</c:v>
                </c:pt>
                <c:pt idx="7194">
                  <c:v>6.8384E-2</c:v>
                </c:pt>
                <c:pt idx="7195">
                  <c:v>6.6785999999999998E-2</c:v>
                </c:pt>
                <c:pt idx="7196">
                  <c:v>6.1415999999999998E-2</c:v>
                </c:pt>
                <c:pt idx="7197">
                  <c:v>7.9392999999999991E-2</c:v>
                </c:pt>
                <c:pt idx="7198">
                  <c:v>7.5516E-2</c:v>
                </c:pt>
                <c:pt idx="7199">
                  <c:v>6.8477999999999997E-2</c:v>
                </c:pt>
                <c:pt idx="7200">
                  <c:v>6.0030999999999994E-2</c:v>
                </c:pt>
                <c:pt idx="7201">
                  <c:v>8.4810999999999998E-2</c:v>
                </c:pt>
                <c:pt idx="7202">
                  <c:v>7.8660999999999995E-2</c:v>
                </c:pt>
                <c:pt idx="7203">
                  <c:v>7.5811999999999991E-2</c:v>
                </c:pt>
                <c:pt idx="7204">
                  <c:v>8.8465999999999989E-2</c:v>
                </c:pt>
                <c:pt idx="7205">
                  <c:v>0.11593299999999999</c:v>
                </c:pt>
                <c:pt idx="7206">
                  <c:v>0.153228</c:v>
                </c:pt>
                <c:pt idx="7207">
                  <c:v>0.169099</c:v>
                </c:pt>
                <c:pt idx="7208">
                  <c:v>0.183478</c:v>
                </c:pt>
                <c:pt idx="7209">
                  <c:v>0.18165799999999999</c:v>
                </c:pt>
                <c:pt idx="7210">
                  <c:v>0.17886000000000002</c:v>
                </c:pt>
                <c:pt idx="7211">
                  <c:v>0.169852</c:v>
                </c:pt>
                <c:pt idx="7212">
                  <c:v>0.15175000000000002</c:v>
                </c:pt>
                <c:pt idx="7213">
                  <c:v>0.13727200000000001</c:v>
                </c:pt>
                <c:pt idx="7214">
                  <c:v>0.15997500000000001</c:v>
                </c:pt>
                <c:pt idx="7215">
                  <c:v>0.16780799999999998</c:v>
                </c:pt>
                <c:pt idx="7216">
                  <c:v>0.16436499999999998</c:v>
                </c:pt>
                <c:pt idx="7217">
                  <c:v>0.149898</c:v>
                </c:pt>
                <c:pt idx="7218">
                  <c:v>0.14200499999999999</c:v>
                </c:pt>
                <c:pt idx="7219">
                  <c:v>0.124679</c:v>
                </c:pt>
                <c:pt idx="7220">
                  <c:v>0.120168</c:v>
                </c:pt>
                <c:pt idx="7221">
                  <c:v>0.11132</c:v>
                </c:pt>
                <c:pt idx="7222">
                  <c:v>0.12643699999999999</c:v>
                </c:pt>
                <c:pt idx="7223">
                  <c:v>0.138319</c:v>
                </c:pt>
                <c:pt idx="7224">
                  <c:v>0.147787</c:v>
                </c:pt>
                <c:pt idx="7225">
                  <c:v>0.146754</c:v>
                </c:pt>
                <c:pt idx="7226">
                  <c:v>0.14440899999999998</c:v>
                </c:pt>
                <c:pt idx="7227">
                  <c:v>0.13433499999999998</c:v>
                </c:pt>
                <c:pt idx="7228">
                  <c:v>0.12193899999999999</c:v>
                </c:pt>
                <c:pt idx="7229">
                  <c:v>0.13359199999999999</c:v>
                </c:pt>
                <c:pt idx="7230">
                  <c:v>0.12321199999999999</c:v>
                </c:pt>
                <c:pt idx="7231">
                  <c:v>0.12879399999999999</c:v>
                </c:pt>
                <c:pt idx="7232">
                  <c:v>0.137488</c:v>
                </c:pt>
                <c:pt idx="7233">
                  <c:v>0.13173499999999999</c:v>
                </c:pt>
                <c:pt idx="7234">
                  <c:v>0.12854499999999999</c:v>
                </c:pt>
                <c:pt idx="7235">
                  <c:v>0.12651000000000001</c:v>
                </c:pt>
                <c:pt idx="7236">
                  <c:v>0.119445</c:v>
                </c:pt>
                <c:pt idx="7237">
                  <c:v>0.10767299999999999</c:v>
                </c:pt>
                <c:pt idx="7238">
                  <c:v>0.11451499999999999</c:v>
                </c:pt>
                <c:pt idx="7239">
                  <c:v>9.6258999999999997E-2</c:v>
                </c:pt>
                <c:pt idx="7240">
                  <c:v>9.0140000000000012E-2</c:v>
                </c:pt>
                <c:pt idx="7241">
                  <c:v>8.0995999999999999E-2</c:v>
                </c:pt>
                <c:pt idx="7242">
                  <c:v>7.7231999999999995E-2</c:v>
                </c:pt>
                <c:pt idx="7243">
                  <c:v>6.4374000000000001E-2</c:v>
                </c:pt>
                <c:pt idx="7244">
                  <c:v>5.8275999999999994E-2</c:v>
                </c:pt>
                <c:pt idx="7245">
                  <c:v>4.8895000000000001E-2</c:v>
                </c:pt>
                <c:pt idx="7246">
                  <c:v>3.739E-2</c:v>
                </c:pt>
                <c:pt idx="7247">
                  <c:v>3.4602000000000001E-2</c:v>
                </c:pt>
                <c:pt idx="7248">
                  <c:v>3.0726999999999997E-2</c:v>
                </c:pt>
                <c:pt idx="7249">
                  <c:v>3.2414999999999999E-2</c:v>
                </c:pt>
                <c:pt idx="7250">
                  <c:v>3.3216999999999997E-2</c:v>
                </c:pt>
                <c:pt idx="7251">
                  <c:v>4.5090999999999999E-2</c:v>
                </c:pt>
                <c:pt idx="7252">
                  <c:v>6.5934999999999994E-2</c:v>
                </c:pt>
                <c:pt idx="7253">
                  <c:v>7.2250000000000009E-2</c:v>
                </c:pt>
                <c:pt idx="7254">
                  <c:v>7.5563999999999992E-2</c:v>
                </c:pt>
                <c:pt idx="7255">
                  <c:v>8.3024000000000001E-2</c:v>
                </c:pt>
                <c:pt idx="7256">
                  <c:v>7.6954999999999996E-2</c:v>
                </c:pt>
                <c:pt idx="7257">
                  <c:v>7.399399999999999E-2</c:v>
                </c:pt>
                <c:pt idx="7258">
                  <c:v>6.9786000000000001E-2</c:v>
                </c:pt>
                <c:pt idx="7259">
                  <c:v>6.5355999999999997E-2</c:v>
                </c:pt>
                <c:pt idx="7260">
                  <c:v>6.7915000000000003E-2</c:v>
                </c:pt>
                <c:pt idx="7261">
                  <c:v>8.7325E-2</c:v>
                </c:pt>
                <c:pt idx="7262">
                  <c:v>0.104936</c:v>
                </c:pt>
                <c:pt idx="7263">
                  <c:v>0.10314000000000001</c:v>
                </c:pt>
                <c:pt idx="7264">
                  <c:v>0.10328000000000001</c:v>
                </c:pt>
                <c:pt idx="7265">
                  <c:v>0.11382</c:v>
                </c:pt>
                <c:pt idx="7266">
                  <c:v>0.13275199999999998</c:v>
                </c:pt>
                <c:pt idx="7267">
                  <c:v>0.15390099999999998</c:v>
                </c:pt>
                <c:pt idx="7268">
                  <c:v>0.155163</c:v>
                </c:pt>
                <c:pt idx="7269">
                  <c:v>0.154974</c:v>
                </c:pt>
                <c:pt idx="7270">
                  <c:v>0.15507199999999999</c:v>
                </c:pt>
                <c:pt idx="7271">
                  <c:v>0.180697</c:v>
                </c:pt>
                <c:pt idx="7272">
                  <c:v>0.18262799999999998</c:v>
                </c:pt>
                <c:pt idx="7273">
                  <c:v>0.205008</c:v>
                </c:pt>
                <c:pt idx="7274">
                  <c:v>0.217663</c:v>
                </c:pt>
                <c:pt idx="7275">
                  <c:v>0.24492799999999998</c:v>
                </c:pt>
                <c:pt idx="7276">
                  <c:v>0.24334299999999998</c:v>
                </c:pt>
                <c:pt idx="7277">
                  <c:v>0.23773000000000002</c:v>
                </c:pt>
                <c:pt idx="7278">
                  <c:v>0.28628300000000001</c:v>
                </c:pt>
                <c:pt idx="7279">
                  <c:v>0.31692399999999998</c:v>
                </c:pt>
                <c:pt idx="7280">
                  <c:v>0.31414000000000003</c:v>
                </c:pt>
                <c:pt idx="7281">
                  <c:v>0.32238</c:v>
                </c:pt>
                <c:pt idx="7282">
                  <c:v>0.31403399999999998</c:v>
                </c:pt>
                <c:pt idx="7283">
                  <c:v>0.31853599999999999</c:v>
                </c:pt>
                <c:pt idx="7284">
                  <c:v>0.31147900000000001</c:v>
                </c:pt>
                <c:pt idx="7285">
                  <c:v>0.29591800000000001</c:v>
                </c:pt>
                <c:pt idx="7286">
                  <c:v>0.28160299999999999</c:v>
                </c:pt>
                <c:pt idx="7287">
                  <c:v>0.28009400000000001</c:v>
                </c:pt>
                <c:pt idx="7288">
                  <c:v>0.26261699999999999</c:v>
                </c:pt>
                <c:pt idx="7289">
                  <c:v>0.286802</c:v>
                </c:pt>
                <c:pt idx="7290">
                  <c:v>0.29923299999999997</c:v>
                </c:pt>
                <c:pt idx="7291">
                  <c:v>0.29006399999999999</c:v>
                </c:pt>
                <c:pt idx="7292">
                  <c:v>0.28528900000000001</c:v>
                </c:pt>
                <c:pt idx="7293">
                  <c:v>0.29771700000000001</c:v>
                </c:pt>
                <c:pt idx="7294">
                  <c:v>0.31056600000000001</c:v>
                </c:pt>
                <c:pt idx="7295">
                  <c:v>0.30882100000000001</c:v>
                </c:pt>
                <c:pt idx="7296">
                  <c:v>0.30218699999999998</c:v>
                </c:pt>
                <c:pt idx="7297">
                  <c:v>0.30445</c:v>
                </c:pt>
                <c:pt idx="7298">
                  <c:v>0.27900799999999998</c:v>
                </c:pt>
                <c:pt idx="7299">
                  <c:v>0.25851399999999997</c:v>
                </c:pt>
                <c:pt idx="7300">
                  <c:v>0.23407000000000003</c:v>
                </c:pt>
                <c:pt idx="7301">
                  <c:v>0.232432</c:v>
                </c:pt>
                <c:pt idx="7302">
                  <c:v>0.25502599999999997</c:v>
                </c:pt>
                <c:pt idx="7303">
                  <c:v>0.255436</c:v>
                </c:pt>
                <c:pt idx="7304">
                  <c:v>0.22373099999999999</c:v>
                </c:pt>
                <c:pt idx="7305">
                  <c:v>0.25944499999999998</c:v>
                </c:pt>
                <c:pt idx="7306">
                  <c:v>0.25107299999999999</c:v>
                </c:pt>
                <c:pt idx="7307">
                  <c:v>0.29742399999999997</c:v>
                </c:pt>
                <c:pt idx="7308">
                  <c:v>0.29766799999999999</c:v>
                </c:pt>
                <c:pt idx="7309">
                  <c:v>0.30543399999999998</c:v>
                </c:pt>
                <c:pt idx="7310">
                  <c:v>0.31828200000000001</c:v>
                </c:pt>
                <c:pt idx="7311">
                  <c:v>0.31659799999999999</c:v>
                </c:pt>
                <c:pt idx="7312">
                  <c:v>0.33121299999999998</c:v>
                </c:pt>
                <c:pt idx="7313">
                  <c:v>0.30717099999999997</c:v>
                </c:pt>
                <c:pt idx="7314">
                  <c:v>0.33261499999999999</c:v>
                </c:pt>
                <c:pt idx="7315">
                  <c:v>0.31965099999999996</c:v>
                </c:pt>
                <c:pt idx="7316">
                  <c:v>0.32170099999999996</c:v>
                </c:pt>
                <c:pt idx="7317">
                  <c:v>0.33711099999999999</c:v>
                </c:pt>
                <c:pt idx="7318">
                  <c:v>0.344557</c:v>
                </c:pt>
                <c:pt idx="7319">
                  <c:v>0.415547</c:v>
                </c:pt>
                <c:pt idx="7320">
                  <c:v>0.37923599999999996</c:v>
                </c:pt>
                <c:pt idx="7321">
                  <c:v>0.37830199999999997</c:v>
                </c:pt>
                <c:pt idx="7322">
                  <c:v>0.37735399999999997</c:v>
                </c:pt>
                <c:pt idx="7323">
                  <c:v>0.38027099999999997</c:v>
                </c:pt>
                <c:pt idx="7324">
                  <c:v>0.37575500000000001</c:v>
                </c:pt>
                <c:pt idx="7325">
                  <c:v>0.37730599999999997</c:v>
                </c:pt>
                <c:pt idx="7326">
                  <c:v>0.37879299999999999</c:v>
                </c:pt>
                <c:pt idx="7327">
                  <c:v>0.360925</c:v>
                </c:pt>
                <c:pt idx="7328">
                  <c:v>0.33673599999999998</c:v>
                </c:pt>
                <c:pt idx="7329">
                  <c:v>0.36170799999999997</c:v>
                </c:pt>
                <c:pt idx="7330">
                  <c:v>0.35325699999999999</c:v>
                </c:pt>
                <c:pt idx="7331">
                  <c:v>0.35833699999999996</c:v>
                </c:pt>
                <c:pt idx="7332">
                  <c:v>0.355576</c:v>
                </c:pt>
                <c:pt idx="7333">
                  <c:v>0.33716499999999999</c:v>
                </c:pt>
                <c:pt idx="7334">
                  <c:v>0.32487499999999997</c:v>
                </c:pt>
                <c:pt idx="7335">
                  <c:v>0.31731599999999999</c:v>
                </c:pt>
                <c:pt idx="7336">
                  <c:v>0.30942399999999998</c:v>
                </c:pt>
                <c:pt idx="7337">
                  <c:v>0.31340699999999999</c:v>
                </c:pt>
                <c:pt idx="7338">
                  <c:v>0.29680400000000001</c:v>
                </c:pt>
                <c:pt idx="7339">
                  <c:v>0.28109699999999999</c:v>
                </c:pt>
                <c:pt idx="7340">
                  <c:v>0.27999799999999997</c:v>
                </c:pt>
                <c:pt idx="7341">
                  <c:v>0.30285299999999998</c:v>
                </c:pt>
                <c:pt idx="7342">
                  <c:v>0.29755899999999996</c:v>
                </c:pt>
                <c:pt idx="7343">
                  <c:v>0.29181599999999996</c:v>
                </c:pt>
                <c:pt idx="7344">
                  <c:v>0.28526199999999996</c:v>
                </c:pt>
                <c:pt idx="7345">
                  <c:v>0.30641099999999999</c:v>
                </c:pt>
                <c:pt idx="7346">
                  <c:v>0.33589399999999997</c:v>
                </c:pt>
                <c:pt idx="7347">
                  <c:v>0.391704</c:v>
                </c:pt>
                <c:pt idx="7348">
                  <c:v>0.41081699999999999</c:v>
                </c:pt>
                <c:pt idx="7349">
                  <c:v>0.40274000000000004</c:v>
                </c:pt>
                <c:pt idx="7350">
                  <c:v>0.40027799999999997</c:v>
                </c:pt>
                <c:pt idx="7351">
                  <c:v>0.42621100000000001</c:v>
                </c:pt>
                <c:pt idx="7352">
                  <c:v>0.41237499999999999</c:v>
                </c:pt>
                <c:pt idx="7353">
                  <c:v>0.41231299999999999</c:v>
                </c:pt>
                <c:pt idx="7354">
                  <c:v>0.42230899999999999</c:v>
                </c:pt>
                <c:pt idx="7355">
                  <c:v>0.432867</c:v>
                </c:pt>
                <c:pt idx="7356">
                  <c:v>0.45418500000000001</c:v>
                </c:pt>
                <c:pt idx="7357">
                  <c:v>0.463032</c:v>
                </c:pt>
                <c:pt idx="7358">
                  <c:v>0.485989</c:v>
                </c:pt>
                <c:pt idx="7359">
                  <c:v>0.50282199999999999</c:v>
                </c:pt>
                <c:pt idx="7360">
                  <c:v>0.51994099999999999</c:v>
                </c:pt>
                <c:pt idx="7361">
                  <c:v>0.53704499999999999</c:v>
                </c:pt>
                <c:pt idx="7362">
                  <c:v>0.53067699999999995</c:v>
                </c:pt>
                <c:pt idx="7363">
                  <c:v>0.51110100000000003</c:v>
                </c:pt>
                <c:pt idx="7364">
                  <c:v>0.519007</c:v>
                </c:pt>
                <c:pt idx="7365">
                  <c:v>0.51422699999999999</c:v>
                </c:pt>
                <c:pt idx="7366">
                  <c:v>0.50529999999999997</c:v>
                </c:pt>
                <c:pt idx="7367">
                  <c:v>0.49521799999999999</c:v>
                </c:pt>
                <c:pt idx="7368">
                  <c:v>0.48188499999999995</c:v>
                </c:pt>
                <c:pt idx="7369">
                  <c:v>0.50354599999999994</c:v>
                </c:pt>
                <c:pt idx="7370">
                  <c:v>0.49456000000000006</c:v>
                </c:pt>
                <c:pt idx="7371">
                  <c:v>0.48638000000000003</c:v>
                </c:pt>
                <c:pt idx="7372">
                  <c:v>0.49763199999999996</c:v>
                </c:pt>
                <c:pt idx="7373">
                  <c:v>0.47421399999999997</c:v>
                </c:pt>
                <c:pt idx="7374">
                  <c:v>0.46624199999999999</c:v>
                </c:pt>
                <c:pt idx="7375">
                  <c:v>0.464092</c:v>
                </c:pt>
                <c:pt idx="7376">
                  <c:v>0.44384099999999999</c:v>
                </c:pt>
                <c:pt idx="7377">
                  <c:v>0.44535399999999997</c:v>
                </c:pt>
                <c:pt idx="7378">
                  <c:v>0.420041</c:v>
                </c:pt>
                <c:pt idx="7379">
                  <c:v>0.40130000000000005</c:v>
                </c:pt>
                <c:pt idx="7380">
                  <c:v>0.42864399999999997</c:v>
                </c:pt>
                <c:pt idx="7381">
                  <c:v>0.41306499999999996</c:v>
                </c:pt>
                <c:pt idx="7382">
                  <c:v>0.42649499999999996</c:v>
                </c:pt>
                <c:pt idx="7383">
                  <c:v>0.42769000000000001</c:v>
                </c:pt>
                <c:pt idx="7384">
                  <c:v>0.41547200000000001</c:v>
                </c:pt>
                <c:pt idx="7385">
                  <c:v>0.408024</c:v>
                </c:pt>
                <c:pt idx="7386">
                  <c:v>0.42347799999999997</c:v>
                </c:pt>
                <c:pt idx="7387">
                  <c:v>0.39677199999999996</c:v>
                </c:pt>
                <c:pt idx="7388">
                  <c:v>0.36035699999999998</c:v>
                </c:pt>
                <c:pt idx="7389">
                  <c:v>0.32920499999999997</c:v>
                </c:pt>
                <c:pt idx="7390">
                  <c:v>0.30742399999999998</c:v>
                </c:pt>
                <c:pt idx="7391">
                  <c:v>0.30220199999999997</c:v>
                </c:pt>
                <c:pt idx="7392">
                  <c:v>0.29101299999999997</c:v>
                </c:pt>
                <c:pt idx="7393">
                  <c:v>0.259963</c:v>
                </c:pt>
                <c:pt idx="7394">
                  <c:v>0.242731</c:v>
                </c:pt>
                <c:pt idx="7395">
                  <c:v>0.25565599999999999</c:v>
                </c:pt>
                <c:pt idx="7396">
                  <c:v>0.246255</c:v>
                </c:pt>
                <c:pt idx="7397">
                  <c:v>0.24487000000000003</c:v>
                </c:pt>
                <c:pt idx="7398">
                  <c:v>0.23384000000000002</c:v>
                </c:pt>
                <c:pt idx="7399">
                  <c:v>0.239206</c:v>
                </c:pt>
                <c:pt idx="7400">
                  <c:v>0.22146199999999999</c:v>
                </c:pt>
                <c:pt idx="7401">
                  <c:v>0.21158000000000002</c:v>
                </c:pt>
                <c:pt idx="7402">
                  <c:v>0.199683</c:v>
                </c:pt>
                <c:pt idx="7403">
                  <c:v>0.179924</c:v>
                </c:pt>
                <c:pt idx="7404">
                  <c:v>0.17513499999999999</c:v>
                </c:pt>
                <c:pt idx="7405">
                  <c:v>0.184944</c:v>
                </c:pt>
                <c:pt idx="7406">
                  <c:v>0.192882</c:v>
                </c:pt>
                <c:pt idx="7407">
                  <c:v>0.19872199999999998</c:v>
                </c:pt>
                <c:pt idx="7408">
                  <c:v>0.18335199999999999</c:v>
                </c:pt>
                <c:pt idx="7409">
                  <c:v>0.18209399999999998</c:v>
                </c:pt>
                <c:pt idx="7410">
                  <c:v>0.16985699999999998</c:v>
                </c:pt>
                <c:pt idx="7411">
                  <c:v>0.16935699999999998</c:v>
                </c:pt>
                <c:pt idx="7412">
                  <c:v>0.16198799999999999</c:v>
                </c:pt>
                <c:pt idx="7413">
                  <c:v>0.16902499999999998</c:v>
                </c:pt>
                <c:pt idx="7414">
                  <c:v>0.16491899999999998</c:v>
                </c:pt>
                <c:pt idx="7415">
                  <c:v>0.16690199999999999</c:v>
                </c:pt>
                <c:pt idx="7416">
                  <c:v>0.16075599999999998</c:v>
                </c:pt>
                <c:pt idx="7417">
                  <c:v>0.20316499999999998</c:v>
                </c:pt>
                <c:pt idx="7418">
                  <c:v>0.22570599999999999</c:v>
                </c:pt>
                <c:pt idx="7419">
                  <c:v>0.25503799999999999</c:v>
                </c:pt>
                <c:pt idx="7420">
                  <c:v>0.266127</c:v>
                </c:pt>
                <c:pt idx="7421">
                  <c:v>0.27828900000000001</c:v>
                </c:pt>
                <c:pt idx="7422">
                  <c:v>0.27907299999999996</c:v>
                </c:pt>
                <c:pt idx="7423">
                  <c:v>0.27051900000000001</c:v>
                </c:pt>
                <c:pt idx="7424">
                  <c:v>0.25210699999999997</c:v>
                </c:pt>
                <c:pt idx="7425">
                  <c:v>0.233515</c:v>
                </c:pt>
                <c:pt idx="7426">
                  <c:v>0.211697</c:v>
                </c:pt>
                <c:pt idx="7427">
                  <c:v>0.22533499999999998</c:v>
                </c:pt>
                <c:pt idx="7428">
                  <c:v>0.22359000000000001</c:v>
                </c:pt>
                <c:pt idx="7429">
                  <c:v>0.22084699999999999</c:v>
                </c:pt>
                <c:pt idx="7430">
                  <c:v>0.20594000000000001</c:v>
                </c:pt>
                <c:pt idx="7431">
                  <c:v>0.25260699999999997</c:v>
                </c:pt>
                <c:pt idx="7432">
                  <c:v>0.26448000000000005</c:v>
                </c:pt>
                <c:pt idx="7433">
                  <c:v>0.265932</c:v>
                </c:pt>
                <c:pt idx="7434">
                  <c:v>0.26608399999999999</c:v>
                </c:pt>
                <c:pt idx="7435">
                  <c:v>0.29611899999999997</c:v>
                </c:pt>
                <c:pt idx="7436">
                  <c:v>0.30970300000000001</c:v>
                </c:pt>
                <c:pt idx="7437">
                  <c:v>0.300537</c:v>
                </c:pt>
                <c:pt idx="7438">
                  <c:v>0.294153</c:v>
                </c:pt>
                <c:pt idx="7439">
                  <c:v>0.28879199999999999</c:v>
                </c:pt>
                <c:pt idx="7440">
                  <c:v>0.296292</c:v>
                </c:pt>
                <c:pt idx="7441">
                  <c:v>0.29850699999999997</c:v>
                </c:pt>
                <c:pt idx="7442">
                  <c:v>0.307896</c:v>
                </c:pt>
                <c:pt idx="7443">
                  <c:v>0.31837599999999999</c:v>
                </c:pt>
                <c:pt idx="7444">
                  <c:v>0.33809099999999997</c:v>
                </c:pt>
                <c:pt idx="7445">
                  <c:v>0.363626</c:v>
                </c:pt>
                <c:pt idx="7446">
                  <c:v>0.37311299999999997</c:v>
                </c:pt>
                <c:pt idx="7447">
                  <c:v>0.36991099999999999</c:v>
                </c:pt>
                <c:pt idx="7448">
                  <c:v>0.35603000000000001</c:v>
                </c:pt>
                <c:pt idx="7449">
                  <c:v>0.33786000000000005</c:v>
                </c:pt>
                <c:pt idx="7450">
                  <c:v>0.32008799999999998</c:v>
                </c:pt>
                <c:pt idx="7451">
                  <c:v>0.34054399999999996</c:v>
                </c:pt>
                <c:pt idx="7452">
                  <c:v>0.32336100000000001</c:v>
                </c:pt>
                <c:pt idx="7453">
                  <c:v>0.32466099999999998</c:v>
                </c:pt>
                <c:pt idx="7454">
                  <c:v>0.32810299999999998</c:v>
                </c:pt>
                <c:pt idx="7455">
                  <c:v>0.31979299999999999</c:v>
                </c:pt>
                <c:pt idx="7456">
                  <c:v>0.306842</c:v>
                </c:pt>
                <c:pt idx="7457">
                  <c:v>0.29497200000000001</c:v>
                </c:pt>
                <c:pt idx="7458">
                  <c:v>0.29350499999999996</c:v>
                </c:pt>
                <c:pt idx="7459">
                  <c:v>0.28096000000000004</c:v>
                </c:pt>
                <c:pt idx="7460">
                  <c:v>0.28561599999999998</c:v>
                </c:pt>
                <c:pt idx="7461">
                  <c:v>0.30804500000000001</c:v>
                </c:pt>
                <c:pt idx="7462">
                  <c:v>0.34878399999999998</c:v>
                </c:pt>
                <c:pt idx="7463">
                  <c:v>0.33603699999999997</c:v>
                </c:pt>
                <c:pt idx="7464">
                  <c:v>0.35333399999999998</c:v>
                </c:pt>
                <c:pt idx="7465">
                  <c:v>0.34662199999999999</c:v>
                </c:pt>
                <c:pt idx="7466">
                  <c:v>0.33342299999999997</c:v>
                </c:pt>
                <c:pt idx="7467">
                  <c:v>0.32738400000000001</c:v>
                </c:pt>
                <c:pt idx="7468">
                  <c:v>0.31695099999999998</c:v>
                </c:pt>
                <c:pt idx="7469">
                  <c:v>0.296574</c:v>
                </c:pt>
                <c:pt idx="7470">
                  <c:v>0.27279999999999999</c:v>
                </c:pt>
                <c:pt idx="7471">
                  <c:v>0.28363699999999997</c:v>
                </c:pt>
                <c:pt idx="7472">
                  <c:v>0.28502099999999997</c:v>
                </c:pt>
                <c:pt idx="7473">
                  <c:v>0.30748500000000001</c:v>
                </c:pt>
                <c:pt idx="7474">
                  <c:v>0.29759199999999997</c:v>
                </c:pt>
                <c:pt idx="7475">
                  <c:v>0.27989700000000001</c:v>
                </c:pt>
                <c:pt idx="7476">
                  <c:v>0.26444600000000001</c:v>
                </c:pt>
                <c:pt idx="7477">
                  <c:v>0.25750200000000001</c:v>
                </c:pt>
                <c:pt idx="7478">
                  <c:v>0.254944</c:v>
                </c:pt>
                <c:pt idx="7479">
                  <c:v>0.24001899999999998</c:v>
                </c:pt>
                <c:pt idx="7480">
                  <c:v>0.226994</c:v>
                </c:pt>
                <c:pt idx="7481">
                  <c:v>0.26236699999999996</c:v>
                </c:pt>
                <c:pt idx="7482">
                  <c:v>0.27030199999999999</c:v>
                </c:pt>
                <c:pt idx="7483">
                  <c:v>0.25997100000000001</c:v>
                </c:pt>
                <c:pt idx="7484">
                  <c:v>0.25675900000000001</c:v>
                </c:pt>
                <c:pt idx="7485">
                  <c:v>0.260685</c:v>
                </c:pt>
                <c:pt idx="7486">
                  <c:v>0.27184599999999998</c:v>
                </c:pt>
                <c:pt idx="7487">
                  <c:v>0.31322</c:v>
                </c:pt>
                <c:pt idx="7488">
                  <c:v>0.41786799999999996</c:v>
                </c:pt>
                <c:pt idx="7489">
                  <c:v>0.47659199999999996</c:v>
                </c:pt>
                <c:pt idx="7490">
                  <c:v>0.54691199999999995</c:v>
                </c:pt>
                <c:pt idx="7491">
                  <c:v>0.56841799999999998</c:v>
                </c:pt>
                <c:pt idx="7492">
                  <c:v>0.558971</c:v>
                </c:pt>
                <c:pt idx="7493">
                  <c:v>0.57496099999999994</c:v>
                </c:pt>
                <c:pt idx="7494">
                  <c:v>0.60854200000000003</c:v>
                </c:pt>
                <c:pt idx="7495">
                  <c:v>0.63146499999999994</c:v>
                </c:pt>
                <c:pt idx="7496">
                  <c:v>0.62734199999999996</c:v>
                </c:pt>
                <c:pt idx="7497">
                  <c:v>0.63103299999999996</c:v>
                </c:pt>
                <c:pt idx="7498">
                  <c:v>0.66787699999999994</c:v>
                </c:pt>
                <c:pt idx="7499">
                  <c:v>0.67417399999999994</c:v>
                </c:pt>
                <c:pt idx="7500">
                  <c:v>0.68447000000000002</c:v>
                </c:pt>
                <c:pt idx="7501">
                  <c:v>0.70269499999999996</c:v>
                </c:pt>
                <c:pt idx="7502">
                  <c:v>0.72659600000000002</c:v>
                </c:pt>
                <c:pt idx="7503">
                  <c:v>0.75832499999999992</c:v>
                </c:pt>
                <c:pt idx="7504">
                  <c:v>0.780802</c:v>
                </c:pt>
                <c:pt idx="7505">
                  <c:v>0.81164000000000003</c:v>
                </c:pt>
                <c:pt idx="7506">
                  <c:v>0.84267399999999992</c:v>
                </c:pt>
                <c:pt idx="7507">
                  <c:v>0.85551199999999994</c:v>
                </c:pt>
                <c:pt idx="7508">
                  <c:v>0.84494899999999995</c:v>
                </c:pt>
                <c:pt idx="7509">
                  <c:v>0.84262000000000004</c:v>
                </c:pt>
                <c:pt idx="7510">
                  <c:v>0.86677799999999994</c:v>
                </c:pt>
                <c:pt idx="7511">
                  <c:v>0.86694099999999996</c:v>
                </c:pt>
                <c:pt idx="7512">
                  <c:v>0.86825199999999991</c:v>
                </c:pt>
                <c:pt idx="7513">
                  <c:v>0.84203699999999992</c:v>
                </c:pt>
                <c:pt idx="7514">
                  <c:v>0.83843299999999998</c:v>
                </c:pt>
                <c:pt idx="7515">
                  <c:v>0.87809699999999991</c:v>
                </c:pt>
                <c:pt idx="7516">
                  <c:v>0.86292000000000002</c:v>
                </c:pt>
                <c:pt idx="7517">
                  <c:v>0.88420399999999999</c:v>
                </c:pt>
                <c:pt idx="7518">
                  <c:v>0.89259599999999995</c:v>
                </c:pt>
                <c:pt idx="7519">
                  <c:v>0.88657299999999994</c:v>
                </c:pt>
                <c:pt idx="7520">
                  <c:v>0.88816000000000006</c:v>
                </c:pt>
                <c:pt idx="7521">
                  <c:v>0.88616299999999992</c:v>
                </c:pt>
                <c:pt idx="7522">
                  <c:v>0.87713799999999997</c:v>
                </c:pt>
                <c:pt idx="7523">
                  <c:v>0.87218599999999991</c:v>
                </c:pt>
                <c:pt idx="7524">
                  <c:v>0.86402199999999996</c:v>
                </c:pt>
                <c:pt idx="7525">
                  <c:v>0.87569000000000008</c:v>
                </c:pt>
                <c:pt idx="7526">
                  <c:v>0.87731799999999993</c:v>
                </c:pt>
                <c:pt idx="7527">
                  <c:v>0.86586399999999997</c:v>
                </c:pt>
                <c:pt idx="7528">
                  <c:v>0.86325399999999997</c:v>
                </c:pt>
                <c:pt idx="7529">
                  <c:v>0.85893199999999992</c:v>
                </c:pt>
                <c:pt idx="7530">
                  <c:v>0.871977</c:v>
                </c:pt>
                <c:pt idx="7531">
                  <c:v>0.86018499999999998</c:v>
                </c:pt>
                <c:pt idx="7532">
                  <c:v>0.867066</c:v>
                </c:pt>
                <c:pt idx="7533">
                  <c:v>0.86685499999999993</c:v>
                </c:pt>
                <c:pt idx="7534">
                  <c:v>0.873726</c:v>
                </c:pt>
                <c:pt idx="7535">
                  <c:v>0.885625</c:v>
                </c:pt>
                <c:pt idx="7536">
                  <c:v>0.89743799999999996</c:v>
                </c:pt>
                <c:pt idx="7537">
                  <c:v>0.88824199999999998</c:v>
                </c:pt>
                <c:pt idx="7538">
                  <c:v>0.88526199999999999</c:v>
                </c:pt>
                <c:pt idx="7539">
                  <c:v>0.88540000000000008</c:v>
                </c:pt>
                <c:pt idx="7540">
                  <c:v>0.87714599999999998</c:v>
                </c:pt>
                <c:pt idx="7541">
                  <c:v>0.871417</c:v>
                </c:pt>
                <c:pt idx="7542">
                  <c:v>0.86479600000000001</c:v>
                </c:pt>
                <c:pt idx="7543">
                  <c:v>0.87736799999999993</c:v>
                </c:pt>
                <c:pt idx="7544">
                  <c:v>0.88951899999999995</c:v>
                </c:pt>
                <c:pt idx="7545">
                  <c:v>0.87998699999999996</c:v>
                </c:pt>
                <c:pt idx="7546">
                  <c:v>0.88009099999999996</c:v>
                </c:pt>
                <c:pt idx="7547">
                  <c:v>0.87022299999999997</c:v>
                </c:pt>
                <c:pt idx="7548">
                  <c:v>0.83426800000000001</c:v>
                </c:pt>
                <c:pt idx="7549">
                  <c:v>0.82790900000000001</c:v>
                </c:pt>
                <c:pt idx="7550">
                  <c:v>0.82182000000000011</c:v>
                </c:pt>
                <c:pt idx="7551">
                  <c:v>0.82399699999999998</c:v>
                </c:pt>
                <c:pt idx="7552">
                  <c:v>0.81372599999999995</c:v>
                </c:pt>
                <c:pt idx="7553">
                  <c:v>0.80686599999999997</c:v>
                </c:pt>
                <c:pt idx="7554">
                  <c:v>0.80687599999999993</c:v>
                </c:pt>
                <c:pt idx="7555">
                  <c:v>0.80254099999999995</c:v>
                </c:pt>
                <c:pt idx="7556">
                  <c:v>0.81161399999999995</c:v>
                </c:pt>
                <c:pt idx="7557">
                  <c:v>0.77360200000000001</c:v>
                </c:pt>
                <c:pt idx="7558">
                  <c:v>0.76699699999999993</c:v>
                </c:pt>
                <c:pt idx="7559">
                  <c:v>0.75840599999999991</c:v>
                </c:pt>
                <c:pt idx="7560">
                  <c:v>0.74781399999999998</c:v>
                </c:pt>
                <c:pt idx="7561">
                  <c:v>0.73665799999999992</c:v>
                </c:pt>
                <c:pt idx="7562">
                  <c:v>0.727908</c:v>
                </c:pt>
                <c:pt idx="7563">
                  <c:v>0.71848599999999996</c:v>
                </c:pt>
                <c:pt idx="7564">
                  <c:v>0.70481899999999997</c:v>
                </c:pt>
                <c:pt idx="7565">
                  <c:v>0.71009299999999997</c:v>
                </c:pt>
                <c:pt idx="7566">
                  <c:v>0.693079</c:v>
                </c:pt>
                <c:pt idx="7567">
                  <c:v>0.69760800000000001</c:v>
                </c:pt>
                <c:pt idx="7568">
                  <c:v>0.70918700000000001</c:v>
                </c:pt>
                <c:pt idx="7569">
                  <c:v>0.69435899999999995</c:v>
                </c:pt>
                <c:pt idx="7570">
                  <c:v>0.69083299999999992</c:v>
                </c:pt>
                <c:pt idx="7571">
                  <c:v>0.68219099999999999</c:v>
                </c:pt>
                <c:pt idx="7572">
                  <c:v>0.68151099999999998</c:v>
                </c:pt>
                <c:pt idx="7573">
                  <c:v>0.682477</c:v>
                </c:pt>
                <c:pt idx="7574">
                  <c:v>0.66834799999999994</c:v>
                </c:pt>
                <c:pt idx="7575">
                  <c:v>0.67014399999999996</c:v>
                </c:pt>
                <c:pt idx="7576">
                  <c:v>0.66040599999999994</c:v>
                </c:pt>
                <c:pt idx="7577">
                  <c:v>0.66183399999999992</c:v>
                </c:pt>
                <c:pt idx="7578">
                  <c:v>0.64410199999999995</c:v>
                </c:pt>
                <c:pt idx="7579">
                  <c:v>0.64641399999999993</c:v>
                </c:pt>
                <c:pt idx="7580">
                  <c:v>0.64446099999999995</c:v>
                </c:pt>
                <c:pt idx="7581">
                  <c:v>0.65215000000000001</c:v>
                </c:pt>
                <c:pt idx="7582">
                  <c:v>0.63897099999999996</c:v>
                </c:pt>
                <c:pt idx="7583">
                  <c:v>0.62591299999999994</c:v>
                </c:pt>
                <c:pt idx="7584">
                  <c:v>0.62299599999999999</c:v>
                </c:pt>
                <c:pt idx="7585">
                  <c:v>0.64935299999999996</c:v>
                </c:pt>
                <c:pt idx="7586">
                  <c:v>0.67045199999999994</c:v>
                </c:pt>
                <c:pt idx="7587">
                  <c:v>0.66594900000000001</c:v>
                </c:pt>
                <c:pt idx="7588">
                  <c:v>0.66578099999999996</c:v>
                </c:pt>
                <c:pt idx="7589">
                  <c:v>0.65615800000000002</c:v>
                </c:pt>
                <c:pt idx="7590">
                  <c:v>0.63955000000000006</c:v>
                </c:pt>
                <c:pt idx="7591">
                  <c:v>0.66741799999999996</c:v>
                </c:pt>
                <c:pt idx="7592">
                  <c:v>0.65829899999999997</c:v>
                </c:pt>
                <c:pt idx="7593">
                  <c:v>0.66720599999999997</c:v>
                </c:pt>
                <c:pt idx="7594">
                  <c:v>0.67710499999999996</c:v>
                </c:pt>
                <c:pt idx="7595">
                  <c:v>0.67224600000000001</c:v>
                </c:pt>
                <c:pt idx="7596">
                  <c:v>0.68900399999999995</c:v>
                </c:pt>
                <c:pt idx="7597">
                  <c:v>0.69648500000000002</c:v>
                </c:pt>
                <c:pt idx="7598">
                  <c:v>0.68935199999999996</c:v>
                </c:pt>
                <c:pt idx="7599">
                  <c:v>0.72090699999999996</c:v>
                </c:pt>
                <c:pt idx="7600">
                  <c:v>0.72242099999999998</c:v>
                </c:pt>
                <c:pt idx="7601">
                  <c:v>0.71827299999999994</c:v>
                </c:pt>
                <c:pt idx="7602">
                  <c:v>0.71086199999999999</c:v>
                </c:pt>
                <c:pt idx="7603">
                  <c:v>0.71013000000000004</c:v>
                </c:pt>
                <c:pt idx="7604">
                  <c:v>0.71056699999999995</c:v>
                </c:pt>
                <c:pt idx="7605">
                  <c:v>0.70600799999999997</c:v>
                </c:pt>
                <c:pt idx="7606">
                  <c:v>0.69784400000000002</c:v>
                </c:pt>
                <c:pt idx="7607">
                  <c:v>0.69163199999999991</c:v>
                </c:pt>
                <c:pt idx="7608">
                  <c:v>0.729742</c:v>
                </c:pt>
                <c:pt idx="7609">
                  <c:v>0.723306</c:v>
                </c:pt>
                <c:pt idx="7610">
                  <c:v>0.709812</c:v>
                </c:pt>
                <c:pt idx="7611">
                  <c:v>0.70136699999999996</c:v>
                </c:pt>
                <c:pt idx="7612">
                  <c:v>0.69875500000000001</c:v>
                </c:pt>
                <c:pt idx="7613">
                  <c:v>0.68706800000000001</c:v>
                </c:pt>
                <c:pt idx="7614">
                  <c:v>0.68758299999999994</c:v>
                </c:pt>
                <c:pt idx="7615">
                  <c:v>0.67617499999999997</c:v>
                </c:pt>
                <c:pt idx="7616">
                  <c:v>0.65325800000000001</c:v>
                </c:pt>
                <c:pt idx="7617">
                  <c:v>0.64234099999999994</c:v>
                </c:pt>
                <c:pt idx="7618">
                  <c:v>0.65622199999999997</c:v>
                </c:pt>
                <c:pt idx="7619">
                  <c:v>0.63512000000000002</c:v>
                </c:pt>
                <c:pt idx="7620">
                  <c:v>0.67967699999999998</c:v>
                </c:pt>
                <c:pt idx="7621">
                  <c:v>0.73211099999999996</c:v>
                </c:pt>
                <c:pt idx="7622">
                  <c:v>0.73045499999999997</c:v>
                </c:pt>
                <c:pt idx="7623">
                  <c:v>0.72200699999999995</c:v>
                </c:pt>
                <c:pt idx="7624">
                  <c:v>0.72062799999999994</c:v>
                </c:pt>
                <c:pt idx="7625">
                  <c:v>0.70627099999999998</c:v>
                </c:pt>
                <c:pt idx="7626">
                  <c:v>0.72444299999999995</c:v>
                </c:pt>
                <c:pt idx="7627">
                  <c:v>0.72928700000000002</c:v>
                </c:pt>
                <c:pt idx="7628">
                  <c:v>0.717167</c:v>
                </c:pt>
                <c:pt idx="7629">
                  <c:v>0.72303899999999999</c:v>
                </c:pt>
                <c:pt idx="7630">
                  <c:v>0.72810199999999992</c:v>
                </c:pt>
                <c:pt idx="7631">
                  <c:v>0.72202199999999994</c:v>
                </c:pt>
                <c:pt idx="7632">
                  <c:v>0.70311000000000001</c:v>
                </c:pt>
                <c:pt idx="7633">
                  <c:v>0.725912</c:v>
                </c:pt>
                <c:pt idx="7634">
                  <c:v>0.72189999999999999</c:v>
                </c:pt>
                <c:pt idx="7635">
                  <c:v>0.71221699999999999</c:v>
                </c:pt>
                <c:pt idx="7636">
                  <c:v>0.69984599999999997</c:v>
                </c:pt>
                <c:pt idx="7637">
                  <c:v>0.68534499999999998</c:v>
                </c:pt>
                <c:pt idx="7638">
                  <c:v>0.67355199999999993</c:v>
                </c:pt>
                <c:pt idx="7639">
                  <c:v>0.67712000000000006</c:v>
                </c:pt>
                <c:pt idx="7640">
                  <c:v>0.67198899999999995</c:v>
                </c:pt>
                <c:pt idx="7641">
                  <c:v>0.65465499999999999</c:v>
                </c:pt>
                <c:pt idx="7642">
                  <c:v>0.65029300000000001</c:v>
                </c:pt>
                <c:pt idx="7643">
                  <c:v>0.66980799999999996</c:v>
                </c:pt>
                <c:pt idx="7644">
                  <c:v>0.65888000000000002</c:v>
                </c:pt>
                <c:pt idx="7645">
                  <c:v>0.64860499999999999</c:v>
                </c:pt>
                <c:pt idx="7646">
                  <c:v>0.63667299999999993</c:v>
                </c:pt>
                <c:pt idx="7647">
                  <c:v>0.64936000000000005</c:v>
                </c:pt>
                <c:pt idx="7648">
                  <c:v>0.64189399999999996</c:v>
                </c:pt>
                <c:pt idx="7649">
                  <c:v>0.62530200000000002</c:v>
                </c:pt>
                <c:pt idx="7650">
                  <c:v>0.63998699999999997</c:v>
                </c:pt>
                <c:pt idx="7651">
                  <c:v>0.62878400000000001</c:v>
                </c:pt>
                <c:pt idx="7652">
                  <c:v>0.60928899999999997</c:v>
                </c:pt>
                <c:pt idx="7653">
                  <c:v>0.59161900000000001</c:v>
                </c:pt>
                <c:pt idx="7654">
                  <c:v>0.561168</c:v>
                </c:pt>
                <c:pt idx="7655">
                  <c:v>0.54742000000000002</c:v>
                </c:pt>
                <c:pt idx="7656">
                  <c:v>0.56980699999999995</c:v>
                </c:pt>
                <c:pt idx="7657">
                  <c:v>0.55524899999999999</c:v>
                </c:pt>
                <c:pt idx="7658">
                  <c:v>0.565635</c:v>
                </c:pt>
                <c:pt idx="7659">
                  <c:v>0.54083000000000003</c:v>
                </c:pt>
                <c:pt idx="7660">
                  <c:v>0.52953000000000006</c:v>
                </c:pt>
                <c:pt idx="7661">
                  <c:v>0.49243499999999996</c:v>
                </c:pt>
                <c:pt idx="7662">
                  <c:v>0.45932399999999995</c:v>
                </c:pt>
                <c:pt idx="7663">
                  <c:v>0.464146</c:v>
                </c:pt>
                <c:pt idx="7664">
                  <c:v>0.45391000000000004</c:v>
                </c:pt>
                <c:pt idx="7665">
                  <c:v>0.46181499999999998</c:v>
                </c:pt>
                <c:pt idx="7666">
                  <c:v>0.47620499999999999</c:v>
                </c:pt>
                <c:pt idx="7667">
                  <c:v>0.48097599999999996</c:v>
                </c:pt>
                <c:pt idx="7668">
                  <c:v>0.46515000000000006</c:v>
                </c:pt>
                <c:pt idx="7669">
                  <c:v>0.45514899999999997</c:v>
                </c:pt>
                <c:pt idx="7670">
                  <c:v>0.45866899999999999</c:v>
                </c:pt>
                <c:pt idx="7671">
                  <c:v>0.460733</c:v>
                </c:pt>
                <c:pt idx="7672">
                  <c:v>0.458403</c:v>
                </c:pt>
                <c:pt idx="7673">
                  <c:v>0.48199599999999998</c:v>
                </c:pt>
                <c:pt idx="7674">
                  <c:v>0.49854299999999996</c:v>
                </c:pt>
                <c:pt idx="7675">
                  <c:v>0.51358899999999996</c:v>
                </c:pt>
                <c:pt idx="7676">
                  <c:v>0.51257699999999995</c:v>
                </c:pt>
                <c:pt idx="7677">
                  <c:v>0.53192299999999992</c:v>
                </c:pt>
                <c:pt idx="7678">
                  <c:v>0.52851300000000001</c:v>
                </c:pt>
                <c:pt idx="7679">
                  <c:v>0.52599200000000002</c:v>
                </c:pt>
                <c:pt idx="7680">
                  <c:v>0.51474699999999995</c:v>
                </c:pt>
                <c:pt idx="7681">
                  <c:v>0.50397499999999995</c:v>
                </c:pt>
                <c:pt idx="7682">
                  <c:v>0.48799999999999999</c:v>
                </c:pt>
                <c:pt idx="7683">
                  <c:v>0.510463</c:v>
                </c:pt>
                <c:pt idx="7684">
                  <c:v>0.508579</c:v>
                </c:pt>
                <c:pt idx="7685">
                  <c:v>0.493975</c:v>
                </c:pt>
                <c:pt idx="7686">
                  <c:v>0.49240399999999995</c:v>
                </c:pt>
                <c:pt idx="7687">
                  <c:v>0.49211000000000005</c:v>
                </c:pt>
                <c:pt idx="7688">
                  <c:v>0.51447000000000009</c:v>
                </c:pt>
                <c:pt idx="7689">
                  <c:v>0.51395400000000002</c:v>
                </c:pt>
                <c:pt idx="7690">
                  <c:v>0.49259199999999997</c:v>
                </c:pt>
                <c:pt idx="7691">
                  <c:v>0.49801199999999995</c:v>
                </c:pt>
                <c:pt idx="7692">
                  <c:v>0.49314599999999997</c:v>
                </c:pt>
                <c:pt idx="7693">
                  <c:v>0.49140599999999995</c:v>
                </c:pt>
                <c:pt idx="7694">
                  <c:v>0.49410799999999999</c:v>
                </c:pt>
                <c:pt idx="7695">
                  <c:v>0.47756499999999996</c:v>
                </c:pt>
                <c:pt idx="7696">
                  <c:v>0.50003399999999998</c:v>
                </c:pt>
                <c:pt idx="7697">
                  <c:v>0.47897699999999999</c:v>
                </c:pt>
                <c:pt idx="7698">
                  <c:v>0.47071499999999999</c:v>
                </c:pt>
                <c:pt idx="7699">
                  <c:v>0.46941299999999997</c:v>
                </c:pt>
                <c:pt idx="7700">
                  <c:v>0.53294200000000003</c:v>
                </c:pt>
                <c:pt idx="7701">
                  <c:v>0.52662299999999995</c:v>
                </c:pt>
                <c:pt idx="7702">
                  <c:v>0.51038600000000001</c:v>
                </c:pt>
                <c:pt idx="7703">
                  <c:v>0.50589299999999993</c:v>
                </c:pt>
                <c:pt idx="7704">
                  <c:v>0.49180299999999999</c:v>
                </c:pt>
                <c:pt idx="7705">
                  <c:v>0.50958700000000001</c:v>
                </c:pt>
                <c:pt idx="7706">
                  <c:v>0.49011899999999997</c:v>
                </c:pt>
                <c:pt idx="7707">
                  <c:v>0.46297699999999997</c:v>
                </c:pt>
                <c:pt idx="7708">
                  <c:v>0.45268799999999998</c:v>
                </c:pt>
                <c:pt idx="7709">
                  <c:v>0.43084099999999997</c:v>
                </c:pt>
                <c:pt idx="7710">
                  <c:v>0.40005099999999999</c:v>
                </c:pt>
                <c:pt idx="7711">
                  <c:v>0.41232399999999997</c:v>
                </c:pt>
                <c:pt idx="7712">
                  <c:v>0.38836299999999996</c:v>
                </c:pt>
                <c:pt idx="7713">
                  <c:v>0.371508</c:v>
                </c:pt>
                <c:pt idx="7714">
                  <c:v>0.35924899999999999</c:v>
                </c:pt>
                <c:pt idx="7715">
                  <c:v>0.34576199999999996</c:v>
                </c:pt>
                <c:pt idx="7716">
                  <c:v>0.33965599999999996</c:v>
                </c:pt>
                <c:pt idx="7717">
                  <c:v>0.336617</c:v>
                </c:pt>
                <c:pt idx="7718">
                  <c:v>0.369224</c:v>
                </c:pt>
                <c:pt idx="7719">
                  <c:v>0.36257200000000001</c:v>
                </c:pt>
                <c:pt idx="7720">
                  <c:v>0.35865900000000001</c:v>
                </c:pt>
                <c:pt idx="7721">
                  <c:v>0.351935</c:v>
                </c:pt>
                <c:pt idx="7722">
                  <c:v>0.38108399999999998</c:v>
                </c:pt>
                <c:pt idx="7723">
                  <c:v>0.37428899999999998</c:v>
                </c:pt>
                <c:pt idx="7724">
                  <c:v>0.37818499999999999</c:v>
                </c:pt>
                <c:pt idx="7725">
                  <c:v>0.35308400000000001</c:v>
                </c:pt>
                <c:pt idx="7726">
                  <c:v>0.35861799999999999</c:v>
                </c:pt>
                <c:pt idx="7727">
                  <c:v>0.35451099999999997</c:v>
                </c:pt>
                <c:pt idx="7728">
                  <c:v>0.39483199999999996</c:v>
                </c:pt>
                <c:pt idx="7729">
                  <c:v>0.38769499999999996</c:v>
                </c:pt>
                <c:pt idx="7730">
                  <c:v>0.39348099999999997</c:v>
                </c:pt>
                <c:pt idx="7731">
                  <c:v>0.380467</c:v>
                </c:pt>
                <c:pt idx="7732">
                  <c:v>0.382963</c:v>
                </c:pt>
                <c:pt idx="7733">
                  <c:v>0.36483299999999996</c:v>
                </c:pt>
                <c:pt idx="7734">
                  <c:v>0.34325499999999998</c:v>
                </c:pt>
                <c:pt idx="7735">
                  <c:v>0.32889000000000002</c:v>
                </c:pt>
                <c:pt idx="7736">
                  <c:v>0.313747</c:v>
                </c:pt>
                <c:pt idx="7737">
                  <c:v>0.30540699999999998</c:v>
                </c:pt>
                <c:pt idx="7738">
                  <c:v>0.29932599999999998</c:v>
                </c:pt>
                <c:pt idx="7739">
                  <c:v>0.30417899999999998</c:v>
                </c:pt>
                <c:pt idx="7740">
                  <c:v>0.29581799999999997</c:v>
                </c:pt>
                <c:pt idx="7741">
                  <c:v>0.27979000000000004</c:v>
                </c:pt>
                <c:pt idx="7742">
                  <c:v>0.27738299999999999</c:v>
                </c:pt>
                <c:pt idx="7743">
                  <c:v>0.26503099999999996</c:v>
                </c:pt>
                <c:pt idx="7744">
                  <c:v>0.27310299999999998</c:v>
                </c:pt>
                <c:pt idx="7745">
                  <c:v>0.26681499999999997</c:v>
                </c:pt>
                <c:pt idx="7746">
                  <c:v>0.28065400000000001</c:v>
                </c:pt>
                <c:pt idx="7747">
                  <c:v>0.26872399999999996</c:v>
                </c:pt>
                <c:pt idx="7748">
                  <c:v>0.25770699999999996</c:v>
                </c:pt>
                <c:pt idx="7749">
                  <c:v>0.24298899999999998</c:v>
                </c:pt>
                <c:pt idx="7750">
                  <c:v>0.24570199999999998</c:v>
                </c:pt>
                <c:pt idx="7751">
                  <c:v>0.24251899999999998</c:v>
                </c:pt>
                <c:pt idx="7752">
                  <c:v>0.22713699999999998</c:v>
                </c:pt>
                <c:pt idx="7753">
                  <c:v>0.20907399999999998</c:v>
                </c:pt>
                <c:pt idx="7754">
                  <c:v>0.19638699999999998</c:v>
                </c:pt>
                <c:pt idx="7755">
                  <c:v>0.193629</c:v>
                </c:pt>
                <c:pt idx="7756">
                  <c:v>0.190966</c:v>
                </c:pt>
                <c:pt idx="7757">
                  <c:v>0.19599799999999998</c:v>
                </c:pt>
                <c:pt idx="7758">
                  <c:v>0.20638799999999999</c:v>
                </c:pt>
                <c:pt idx="7759">
                  <c:v>0.20158599999999999</c:v>
                </c:pt>
                <c:pt idx="7760">
                  <c:v>0.193748</c:v>
                </c:pt>
                <c:pt idx="7761">
                  <c:v>0.228293</c:v>
                </c:pt>
                <c:pt idx="7762">
                  <c:v>0.22783499999999998</c:v>
                </c:pt>
                <c:pt idx="7763">
                  <c:v>0.22606000000000001</c:v>
                </c:pt>
                <c:pt idx="7764">
                  <c:v>0.22414599999999998</c:v>
                </c:pt>
                <c:pt idx="7765">
                  <c:v>0.22906099999999999</c:v>
                </c:pt>
                <c:pt idx="7766">
                  <c:v>0.22312599999999999</c:v>
                </c:pt>
                <c:pt idx="7767">
                  <c:v>0.25195800000000002</c:v>
                </c:pt>
                <c:pt idx="7768">
                  <c:v>0.24929199999999999</c:v>
                </c:pt>
                <c:pt idx="7769">
                  <c:v>0.24857799999999999</c:v>
                </c:pt>
                <c:pt idx="7770">
                  <c:v>0.25675599999999998</c:v>
                </c:pt>
                <c:pt idx="7771">
                  <c:v>0.26697100000000001</c:v>
                </c:pt>
                <c:pt idx="7772">
                  <c:v>0.27097000000000004</c:v>
                </c:pt>
                <c:pt idx="7773">
                  <c:v>0.26732299999999998</c:v>
                </c:pt>
                <c:pt idx="7774">
                  <c:v>0.26662000000000002</c:v>
                </c:pt>
                <c:pt idx="7775">
                  <c:v>0.261189</c:v>
                </c:pt>
                <c:pt idx="7776">
                  <c:v>0.25241199999999997</c:v>
                </c:pt>
                <c:pt idx="7777">
                  <c:v>0.26180100000000001</c:v>
                </c:pt>
                <c:pt idx="7778">
                  <c:v>0.26095399999999996</c:v>
                </c:pt>
                <c:pt idx="7779">
                  <c:v>0.25339299999999998</c:v>
                </c:pt>
                <c:pt idx="7780">
                  <c:v>0.25312000000000001</c:v>
                </c:pt>
                <c:pt idx="7781">
                  <c:v>0.26928099999999999</c:v>
                </c:pt>
                <c:pt idx="7782">
                  <c:v>0.301763</c:v>
                </c:pt>
                <c:pt idx="7783">
                  <c:v>0.30384499999999998</c:v>
                </c:pt>
                <c:pt idx="7784">
                  <c:v>0.290794</c:v>
                </c:pt>
                <c:pt idx="7785">
                  <c:v>0.29285099999999997</c:v>
                </c:pt>
                <c:pt idx="7786">
                  <c:v>0.29572100000000001</c:v>
                </c:pt>
                <c:pt idx="7787">
                  <c:v>0.30310100000000001</c:v>
                </c:pt>
                <c:pt idx="7788">
                  <c:v>0.30787300000000001</c:v>
                </c:pt>
                <c:pt idx="7789">
                  <c:v>0.29014400000000001</c:v>
                </c:pt>
                <c:pt idx="7790">
                  <c:v>0.27151399999999998</c:v>
                </c:pt>
                <c:pt idx="7791">
                  <c:v>0.26383200000000001</c:v>
                </c:pt>
                <c:pt idx="7792">
                  <c:v>0.252664</c:v>
                </c:pt>
                <c:pt idx="7793">
                  <c:v>0.26266200000000001</c:v>
                </c:pt>
                <c:pt idx="7794">
                  <c:v>0.25899</c:v>
                </c:pt>
                <c:pt idx="7795">
                  <c:v>0.248109</c:v>
                </c:pt>
                <c:pt idx="7796">
                  <c:v>0.24691299999999999</c:v>
                </c:pt>
                <c:pt idx="7797">
                  <c:v>0.23116299999999998</c:v>
                </c:pt>
                <c:pt idx="7798">
                  <c:v>0.23899499999999999</c:v>
                </c:pt>
                <c:pt idx="7799">
                  <c:v>0.22700499999999998</c:v>
                </c:pt>
                <c:pt idx="7800">
                  <c:v>0.227019</c:v>
                </c:pt>
                <c:pt idx="7801">
                  <c:v>0.22919299999999998</c:v>
                </c:pt>
                <c:pt idx="7802">
                  <c:v>0.24123599999999998</c:v>
                </c:pt>
                <c:pt idx="7803">
                  <c:v>0.24251599999999998</c:v>
                </c:pt>
                <c:pt idx="7804">
                  <c:v>0.23322899999999999</c:v>
                </c:pt>
                <c:pt idx="7805">
                  <c:v>0.227551</c:v>
                </c:pt>
                <c:pt idx="7806">
                  <c:v>0.22689899999999999</c:v>
                </c:pt>
                <c:pt idx="7807">
                  <c:v>0.243613</c:v>
                </c:pt>
                <c:pt idx="7808">
                  <c:v>0.25323899999999999</c:v>
                </c:pt>
                <c:pt idx="7809">
                  <c:v>0.26683799999999996</c:v>
                </c:pt>
                <c:pt idx="7810">
                  <c:v>0.26209000000000005</c:v>
                </c:pt>
                <c:pt idx="7811">
                  <c:v>0.25558599999999998</c:v>
                </c:pt>
                <c:pt idx="7812">
                  <c:v>0.25192500000000001</c:v>
                </c:pt>
                <c:pt idx="7813">
                  <c:v>0.24019199999999999</c:v>
                </c:pt>
                <c:pt idx="7814">
                  <c:v>0.24087399999999998</c:v>
                </c:pt>
                <c:pt idx="7815">
                  <c:v>0.22279000000000002</c:v>
                </c:pt>
                <c:pt idx="7816">
                  <c:v>0.26203899999999997</c:v>
                </c:pt>
                <c:pt idx="7817">
                  <c:v>0.26279000000000002</c:v>
                </c:pt>
                <c:pt idx="7818">
                  <c:v>0.27358299999999997</c:v>
                </c:pt>
                <c:pt idx="7819">
                  <c:v>0.27193099999999998</c:v>
                </c:pt>
                <c:pt idx="7820">
                  <c:v>0.26561799999999997</c:v>
                </c:pt>
                <c:pt idx="7821">
                  <c:v>0.25123499999999999</c:v>
                </c:pt>
                <c:pt idx="7822">
                  <c:v>0.24048599999999998</c:v>
                </c:pt>
                <c:pt idx="7823">
                  <c:v>0.23561499999999999</c:v>
                </c:pt>
                <c:pt idx="7824">
                  <c:v>0.22000299999999998</c:v>
                </c:pt>
                <c:pt idx="7825">
                  <c:v>0.20787000000000003</c:v>
                </c:pt>
                <c:pt idx="7826">
                  <c:v>0.18782099999999999</c:v>
                </c:pt>
                <c:pt idx="7827">
                  <c:v>0.16772699999999999</c:v>
                </c:pt>
                <c:pt idx="7828">
                  <c:v>0.15214000000000003</c:v>
                </c:pt>
                <c:pt idx="7829">
                  <c:v>0.15631699999999998</c:v>
                </c:pt>
                <c:pt idx="7830">
                  <c:v>0.15285399999999999</c:v>
                </c:pt>
                <c:pt idx="7831">
                  <c:v>0.156449</c:v>
                </c:pt>
                <c:pt idx="7832">
                  <c:v>0.14795900000000001</c:v>
                </c:pt>
                <c:pt idx="7833">
                  <c:v>0.15026899999999999</c:v>
                </c:pt>
                <c:pt idx="7834">
                  <c:v>0.17171699999999998</c:v>
                </c:pt>
                <c:pt idx="7835">
                  <c:v>0.18048499999999998</c:v>
                </c:pt>
                <c:pt idx="7836">
                  <c:v>0.18390599999999999</c:v>
                </c:pt>
                <c:pt idx="7837">
                  <c:v>0.19372399999999998</c:v>
                </c:pt>
                <c:pt idx="7838">
                  <c:v>0.18854699999999999</c:v>
                </c:pt>
                <c:pt idx="7839">
                  <c:v>0.17890799999999998</c:v>
                </c:pt>
                <c:pt idx="7840">
                  <c:v>0.187359</c:v>
                </c:pt>
                <c:pt idx="7841">
                  <c:v>0.20099399999999998</c:v>
                </c:pt>
                <c:pt idx="7842">
                  <c:v>0.21279499999999998</c:v>
                </c:pt>
                <c:pt idx="7843">
                  <c:v>0.205733</c:v>
                </c:pt>
                <c:pt idx="7844">
                  <c:v>0.210947</c:v>
                </c:pt>
                <c:pt idx="7845">
                  <c:v>0.203481</c:v>
                </c:pt>
                <c:pt idx="7846">
                  <c:v>0.201515</c:v>
                </c:pt>
                <c:pt idx="7847">
                  <c:v>0.19783299999999998</c:v>
                </c:pt>
                <c:pt idx="7848">
                  <c:v>0.17099899999999998</c:v>
                </c:pt>
                <c:pt idx="7849">
                  <c:v>0.16397299999999998</c:v>
                </c:pt>
                <c:pt idx="7850">
                  <c:v>0.143515</c:v>
                </c:pt>
                <c:pt idx="7851">
                  <c:v>0.20200399999999999</c:v>
                </c:pt>
                <c:pt idx="7852">
                  <c:v>0.228877</c:v>
                </c:pt>
                <c:pt idx="7853">
                  <c:v>0.23712899999999998</c:v>
                </c:pt>
                <c:pt idx="7854">
                  <c:v>0.235592</c:v>
                </c:pt>
                <c:pt idx="7855">
                  <c:v>0.23083699999999999</c:v>
                </c:pt>
                <c:pt idx="7856">
                  <c:v>0.23586299999999999</c:v>
                </c:pt>
                <c:pt idx="7857">
                  <c:v>0.22800000000000001</c:v>
                </c:pt>
                <c:pt idx="7858">
                  <c:v>0.213143</c:v>
                </c:pt>
                <c:pt idx="7859">
                  <c:v>0.21795499999999998</c:v>
                </c:pt>
                <c:pt idx="7860">
                  <c:v>0.21542000000000003</c:v>
                </c:pt>
                <c:pt idx="7861">
                  <c:v>0.20547299999999999</c:v>
                </c:pt>
                <c:pt idx="7862">
                  <c:v>0.20461499999999999</c:v>
                </c:pt>
                <c:pt idx="7863">
                  <c:v>0.19390099999999999</c:v>
                </c:pt>
                <c:pt idx="7864">
                  <c:v>0.21742000000000003</c:v>
                </c:pt>
                <c:pt idx="7865">
                  <c:v>0.21618799999999999</c:v>
                </c:pt>
                <c:pt idx="7866">
                  <c:v>0.22941099999999998</c:v>
                </c:pt>
                <c:pt idx="7867">
                  <c:v>0.228572</c:v>
                </c:pt>
                <c:pt idx="7868">
                  <c:v>0.24237599999999998</c:v>
                </c:pt>
                <c:pt idx="7869">
                  <c:v>0.231103</c:v>
                </c:pt>
                <c:pt idx="7870">
                  <c:v>0.21931299999999998</c:v>
                </c:pt>
                <c:pt idx="7871">
                  <c:v>0.21202000000000001</c:v>
                </c:pt>
                <c:pt idx="7872">
                  <c:v>0.2291</c:v>
                </c:pt>
                <c:pt idx="7873">
                  <c:v>0.21779799999999999</c:v>
                </c:pt>
                <c:pt idx="7874">
                  <c:v>0.20778000000000002</c:v>
                </c:pt>
                <c:pt idx="7875">
                  <c:v>0.19959000000000002</c:v>
                </c:pt>
                <c:pt idx="7876">
                  <c:v>0.189994</c:v>
                </c:pt>
                <c:pt idx="7877">
                  <c:v>0.18548399999999998</c:v>
                </c:pt>
                <c:pt idx="7878">
                  <c:v>0.17163799999999999</c:v>
                </c:pt>
                <c:pt idx="7879">
                  <c:v>0.16720000000000002</c:v>
                </c:pt>
                <c:pt idx="7880">
                  <c:v>0.160193</c:v>
                </c:pt>
                <c:pt idx="7881">
                  <c:v>0.15918000000000002</c:v>
                </c:pt>
                <c:pt idx="7882">
                  <c:v>0.15428500000000001</c:v>
                </c:pt>
                <c:pt idx="7883">
                  <c:v>0.14292099999999999</c:v>
                </c:pt>
                <c:pt idx="7884">
                  <c:v>0.131273</c:v>
                </c:pt>
                <c:pt idx="7885">
                  <c:v>0.12298199999999999</c:v>
                </c:pt>
                <c:pt idx="7886">
                  <c:v>0.133518</c:v>
                </c:pt>
                <c:pt idx="7887">
                  <c:v>0.12981199999999998</c:v>
                </c:pt>
                <c:pt idx="7888">
                  <c:v>0.131048</c:v>
                </c:pt>
                <c:pt idx="7889">
                  <c:v>0.13353699999999999</c:v>
                </c:pt>
                <c:pt idx="7890">
                  <c:v>0.14302599999999999</c:v>
                </c:pt>
                <c:pt idx="7891">
                  <c:v>0.134045</c:v>
                </c:pt>
                <c:pt idx="7892">
                  <c:v>0.136821</c:v>
                </c:pt>
                <c:pt idx="7893">
                  <c:v>0.12557000000000001</c:v>
                </c:pt>
                <c:pt idx="7894">
                  <c:v>0.13281399999999999</c:v>
                </c:pt>
                <c:pt idx="7895">
                  <c:v>0.13518000000000002</c:v>
                </c:pt>
                <c:pt idx="7896">
                  <c:v>0.12842100000000001</c:v>
                </c:pt>
                <c:pt idx="7897">
                  <c:v>0.122109</c:v>
                </c:pt>
                <c:pt idx="7898">
                  <c:v>0.13101299999999999</c:v>
                </c:pt>
                <c:pt idx="7899">
                  <c:v>0.12889399999999998</c:v>
                </c:pt>
                <c:pt idx="7900">
                  <c:v>0.107821</c:v>
                </c:pt>
                <c:pt idx="7901">
                  <c:v>0.11260299999999999</c:v>
                </c:pt>
                <c:pt idx="7902">
                  <c:v>0.112202</c:v>
                </c:pt>
                <c:pt idx="7903">
                  <c:v>0.112453</c:v>
                </c:pt>
                <c:pt idx="7904">
                  <c:v>0.10435499999999999</c:v>
                </c:pt>
                <c:pt idx="7905">
                  <c:v>0.10972399999999999</c:v>
                </c:pt>
                <c:pt idx="7906">
                  <c:v>0.11522399999999999</c:v>
                </c:pt>
                <c:pt idx="7907">
                  <c:v>0.10108299999999999</c:v>
                </c:pt>
                <c:pt idx="7908">
                  <c:v>0.10324899999999999</c:v>
                </c:pt>
                <c:pt idx="7909">
                  <c:v>9.285199999999999E-2</c:v>
                </c:pt>
                <c:pt idx="7910">
                  <c:v>0.108099</c:v>
                </c:pt>
                <c:pt idx="7911">
                  <c:v>0.11791099999999999</c:v>
                </c:pt>
                <c:pt idx="7912">
                  <c:v>0.12512899999999999</c:v>
                </c:pt>
                <c:pt idx="7913">
                  <c:v>0.13448399999999999</c:v>
                </c:pt>
                <c:pt idx="7914">
                  <c:v>0.17020000000000002</c:v>
                </c:pt>
                <c:pt idx="7915">
                  <c:v>0.18955000000000002</c:v>
                </c:pt>
                <c:pt idx="7916">
                  <c:v>0.25756000000000001</c:v>
                </c:pt>
                <c:pt idx="7917">
                  <c:v>0.290352</c:v>
                </c:pt>
                <c:pt idx="7918">
                  <c:v>0.32089200000000001</c:v>
                </c:pt>
                <c:pt idx="7919">
                  <c:v>0.33921000000000001</c:v>
                </c:pt>
                <c:pt idx="7920">
                  <c:v>0.34382399999999996</c:v>
                </c:pt>
                <c:pt idx="7921">
                  <c:v>0.355182</c:v>
                </c:pt>
                <c:pt idx="7922">
                  <c:v>0.382386</c:v>
                </c:pt>
                <c:pt idx="7923">
                  <c:v>0.37840599999999996</c:v>
                </c:pt>
                <c:pt idx="7924">
                  <c:v>0.39688299999999999</c:v>
                </c:pt>
                <c:pt idx="7925">
                  <c:v>0.39274499999999996</c:v>
                </c:pt>
                <c:pt idx="7926">
                  <c:v>0.423178</c:v>
                </c:pt>
                <c:pt idx="7927">
                  <c:v>0.430815</c:v>
                </c:pt>
                <c:pt idx="7928">
                  <c:v>0.43265000000000003</c:v>
                </c:pt>
                <c:pt idx="7929">
                  <c:v>0.42978499999999997</c:v>
                </c:pt>
                <c:pt idx="7930">
                  <c:v>0.42353399999999997</c:v>
                </c:pt>
                <c:pt idx="7931">
                  <c:v>0.42892599999999997</c:v>
                </c:pt>
                <c:pt idx="7932">
                  <c:v>0.43251399999999995</c:v>
                </c:pt>
                <c:pt idx="7933">
                  <c:v>0.42346000000000006</c:v>
                </c:pt>
                <c:pt idx="7934">
                  <c:v>0.41826399999999997</c:v>
                </c:pt>
                <c:pt idx="7935">
                  <c:v>0.41852899999999998</c:v>
                </c:pt>
                <c:pt idx="7936">
                  <c:v>0.40215799999999996</c:v>
                </c:pt>
                <c:pt idx="7937">
                  <c:v>0.44334799999999996</c:v>
                </c:pt>
                <c:pt idx="7938">
                  <c:v>0.44117799999999996</c:v>
                </c:pt>
                <c:pt idx="7939">
                  <c:v>0.41967199999999999</c:v>
                </c:pt>
                <c:pt idx="7940">
                  <c:v>0.39244299999999999</c:v>
                </c:pt>
                <c:pt idx="7941">
                  <c:v>0.375975</c:v>
                </c:pt>
                <c:pt idx="7942">
                  <c:v>0.36557400000000001</c:v>
                </c:pt>
                <c:pt idx="7943">
                  <c:v>0.363205</c:v>
                </c:pt>
                <c:pt idx="7944">
                  <c:v>0.34932099999999999</c:v>
                </c:pt>
                <c:pt idx="7945">
                  <c:v>0.33626499999999998</c:v>
                </c:pt>
                <c:pt idx="7946">
                  <c:v>0.326789</c:v>
                </c:pt>
                <c:pt idx="7947">
                  <c:v>0.31248699999999996</c:v>
                </c:pt>
                <c:pt idx="7948">
                  <c:v>0.29705899999999996</c:v>
                </c:pt>
                <c:pt idx="7949">
                  <c:v>0.30025299999999999</c:v>
                </c:pt>
                <c:pt idx="7950">
                  <c:v>0.29693599999999998</c:v>
                </c:pt>
                <c:pt idx="7951">
                  <c:v>0.29658499999999999</c:v>
                </c:pt>
                <c:pt idx="7952">
                  <c:v>0.28174399999999999</c:v>
                </c:pt>
                <c:pt idx="7953">
                  <c:v>0.26857300000000001</c:v>
                </c:pt>
                <c:pt idx="7954">
                  <c:v>0.30823400000000001</c:v>
                </c:pt>
                <c:pt idx="7955">
                  <c:v>0.30926500000000001</c:v>
                </c:pt>
                <c:pt idx="7956">
                  <c:v>0.31113399999999997</c:v>
                </c:pt>
                <c:pt idx="7957">
                  <c:v>0.300904</c:v>
                </c:pt>
                <c:pt idx="7958">
                  <c:v>0.28814899999999999</c:v>
                </c:pt>
                <c:pt idx="7959">
                  <c:v>0.28157899999999997</c:v>
                </c:pt>
                <c:pt idx="7960">
                  <c:v>0.28893099999999999</c:v>
                </c:pt>
                <c:pt idx="7961">
                  <c:v>0.27276600000000001</c:v>
                </c:pt>
                <c:pt idx="7962">
                  <c:v>0.26591599999999999</c:v>
                </c:pt>
                <c:pt idx="7963">
                  <c:v>0.24824599999999999</c:v>
                </c:pt>
                <c:pt idx="7964">
                  <c:v>0.24699399999999999</c:v>
                </c:pt>
                <c:pt idx="7965">
                  <c:v>0.24465299999999998</c:v>
                </c:pt>
                <c:pt idx="7966">
                  <c:v>0.238039</c:v>
                </c:pt>
                <c:pt idx="7967">
                  <c:v>0.26436399999999999</c:v>
                </c:pt>
                <c:pt idx="7968">
                  <c:v>0.26715</c:v>
                </c:pt>
                <c:pt idx="7969">
                  <c:v>0.26373399999999997</c:v>
                </c:pt>
                <c:pt idx="7970">
                  <c:v>0.273781</c:v>
                </c:pt>
                <c:pt idx="7971">
                  <c:v>0.27215099999999998</c:v>
                </c:pt>
                <c:pt idx="7972">
                  <c:v>0.27010899999999999</c:v>
                </c:pt>
                <c:pt idx="7973">
                  <c:v>0.27054699999999998</c:v>
                </c:pt>
                <c:pt idx="7974">
                  <c:v>0.27265400000000001</c:v>
                </c:pt>
                <c:pt idx="7975">
                  <c:v>0.27601599999999998</c:v>
                </c:pt>
                <c:pt idx="7976">
                  <c:v>0.267403</c:v>
                </c:pt>
                <c:pt idx="7977">
                  <c:v>0.26319199999999998</c:v>
                </c:pt>
                <c:pt idx="7978">
                  <c:v>0.27620499999999998</c:v>
                </c:pt>
                <c:pt idx="7979">
                  <c:v>0.28021299999999999</c:v>
                </c:pt>
                <c:pt idx="7980">
                  <c:v>0.26715800000000001</c:v>
                </c:pt>
                <c:pt idx="7981">
                  <c:v>0.25885599999999998</c:v>
                </c:pt>
                <c:pt idx="7982">
                  <c:v>0.27326800000000001</c:v>
                </c:pt>
                <c:pt idx="7983">
                  <c:v>0.26192399999999999</c:v>
                </c:pt>
                <c:pt idx="7984">
                  <c:v>0.26605000000000001</c:v>
                </c:pt>
                <c:pt idx="7985">
                  <c:v>0.316604</c:v>
                </c:pt>
                <c:pt idx="7986">
                  <c:v>0.323272</c:v>
                </c:pt>
                <c:pt idx="7987">
                  <c:v>0.32086599999999998</c:v>
                </c:pt>
                <c:pt idx="7988">
                  <c:v>0.33603699999999997</c:v>
                </c:pt>
                <c:pt idx="7989">
                  <c:v>0.33671499999999999</c:v>
                </c:pt>
                <c:pt idx="7990">
                  <c:v>0.31768000000000002</c:v>
                </c:pt>
                <c:pt idx="7991">
                  <c:v>0.31973099999999999</c:v>
                </c:pt>
                <c:pt idx="7992">
                  <c:v>0.31266299999999997</c:v>
                </c:pt>
                <c:pt idx="7993">
                  <c:v>0.29617199999999999</c:v>
                </c:pt>
                <c:pt idx="7994">
                  <c:v>0.32738899999999999</c:v>
                </c:pt>
                <c:pt idx="7995">
                  <c:v>0.32672499999999999</c:v>
                </c:pt>
                <c:pt idx="7996">
                  <c:v>0.32909699999999997</c:v>
                </c:pt>
                <c:pt idx="7997">
                  <c:v>0.34708499999999998</c:v>
                </c:pt>
                <c:pt idx="7998">
                  <c:v>0.35858699999999999</c:v>
                </c:pt>
                <c:pt idx="7999">
                  <c:v>0.328461</c:v>
                </c:pt>
                <c:pt idx="8000">
                  <c:v>0.34675400000000001</c:v>
                </c:pt>
                <c:pt idx="8001">
                  <c:v>0.32906099999999999</c:v>
                </c:pt>
                <c:pt idx="8002">
                  <c:v>0.31306800000000001</c:v>
                </c:pt>
                <c:pt idx="8003">
                  <c:v>0.29090099999999997</c:v>
                </c:pt>
                <c:pt idx="8004">
                  <c:v>0.30122699999999997</c:v>
                </c:pt>
                <c:pt idx="8005">
                  <c:v>0.28641299999999997</c:v>
                </c:pt>
                <c:pt idx="8006">
                  <c:v>0.272509</c:v>
                </c:pt>
                <c:pt idx="8007">
                  <c:v>0.256328</c:v>
                </c:pt>
                <c:pt idx="8008">
                  <c:v>0.26724900000000001</c:v>
                </c:pt>
                <c:pt idx="8009">
                  <c:v>0.253579</c:v>
                </c:pt>
                <c:pt idx="8010">
                  <c:v>0.25714899999999996</c:v>
                </c:pt>
                <c:pt idx="8011">
                  <c:v>0.26239099999999999</c:v>
                </c:pt>
                <c:pt idx="8012">
                  <c:v>0.25851000000000002</c:v>
                </c:pt>
                <c:pt idx="8013">
                  <c:v>0.26066499999999998</c:v>
                </c:pt>
                <c:pt idx="8014">
                  <c:v>0.26699600000000001</c:v>
                </c:pt>
                <c:pt idx="8015">
                  <c:v>0.27327000000000001</c:v>
                </c:pt>
                <c:pt idx="8016">
                  <c:v>0.27192</c:v>
                </c:pt>
                <c:pt idx="8017">
                  <c:v>0.27503299999999997</c:v>
                </c:pt>
                <c:pt idx="8018">
                  <c:v>0.269756</c:v>
                </c:pt>
                <c:pt idx="8019">
                  <c:v>0.26085700000000001</c:v>
                </c:pt>
                <c:pt idx="8020">
                  <c:v>0.24538599999999999</c:v>
                </c:pt>
                <c:pt idx="8021">
                  <c:v>0.224968</c:v>
                </c:pt>
                <c:pt idx="8022">
                  <c:v>0.20847299999999999</c:v>
                </c:pt>
                <c:pt idx="8023">
                  <c:v>0.19188000000000002</c:v>
                </c:pt>
                <c:pt idx="8024">
                  <c:v>0.17927799999999999</c:v>
                </c:pt>
                <c:pt idx="8025">
                  <c:v>0.17947000000000002</c:v>
                </c:pt>
                <c:pt idx="8026">
                  <c:v>0.164713</c:v>
                </c:pt>
                <c:pt idx="8027">
                  <c:v>0.15010399999999999</c:v>
                </c:pt>
                <c:pt idx="8028">
                  <c:v>0.132359</c:v>
                </c:pt>
                <c:pt idx="8029">
                  <c:v>0.122154</c:v>
                </c:pt>
                <c:pt idx="8030">
                  <c:v>0.12064599999999999</c:v>
                </c:pt>
                <c:pt idx="8031">
                  <c:v>0.120545</c:v>
                </c:pt>
                <c:pt idx="8032">
                  <c:v>0.121058</c:v>
                </c:pt>
                <c:pt idx="8033">
                  <c:v>0.11760000000000001</c:v>
                </c:pt>
                <c:pt idx="8034">
                  <c:v>0.12621499999999999</c:v>
                </c:pt>
                <c:pt idx="8035">
                  <c:v>0.13117000000000001</c:v>
                </c:pt>
                <c:pt idx="8036">
                  <c:v>0.12897899999999998</c:v>
                </c:pt>
                <c:pt idx="8037">
                  <c:v>0.12709000000000001</c:v>
                </c:pt>
                <c:pt idx="8038">
                  <c:v>0.12002099999999999</c:v>
                </c:pt>
                <c:pt idx="8039">
                  <c:v>0.10728299999999999</c:v>
                </c:pt>
                <c:pt idx="8040">
                  <c:v>0.103048</c:v>
                </c:pt>
                <c:pt idx="8041">
                  <c:v>0.10109599999999999</c:v>
                </c:pt>
                <c:pt idx="8042">
                  <c:v>9.014599999999999E-2</c:v>
                </c:pt>
                <c:pt idx="8043">
                  <c:v>8.7660000000000002E-2</c:v>
                </c:pt>
                <c:pt idx="8044">
                  <c:v>8.5638999999999993E-2</c:v>
                </c:pt>
                <c:pt idx="8045">
                  <c:v>8.0515000000000003E-2</c:v>
                </c:pt>
                <c:pt idx="8046">
                  <c:v>9.4328999999999996E-2</c:v>
                </c:pt>
                <c:pt idx="8047">
                  <c:v>0.10258</c:v>
                </c:pt>
                <c:pt idx="8048">
                  <c:v>0.10765000000000001</c:v>
                </c:pt>
                <c:pt idx="8049">
                  <c:v>0.11626399999999999</c:v>
                </c:pt>
                <c:pt idx="8050">
                  <c:v>0.127112</c:v>
                </c:pt>
                <c:pt idx="8051">
                  <c:v>0.13076099999999999</c:v>
                </c:pt>
                <c:pt idx="8052">
                  <c:v>0.13225899999999999</c:v>
                </c:pt>
                <c:pt idx="8053">
                  <c:v>0.131054</c:v>
                </c:pt>
                <c:pt idx="8054">
                  <c:v>0.137239</c:v>
                </c:pt>
                <c:pt idx="8055">
                  <c:v>0.13841799999999999</c:v>
                </c:pt>
                <c:pt idx="8056">
                  <c:v>0.14637799999999998</c:v>
                </c:pt>
                <c:pt idx="8057">
                  <c:v>0.143151</c:v>
                </c:pt>
                <c:pt idx="8058">
                  <c:v>0.14893599999999999</c:v>
                </c:pt>
                <c:pt idx="8059">
                  <c:v>0.16363000000000003</c:v>
                </c:pt>
                <c:pt idx="8060">
                  <c:v>0.180531</c:v>
                </c:pt>
                <c:pt idx="8061">
                  <c:v>0.17907099999999998</c:v>
                </c:pt>
                <c:pt idx="8062">
                  <c:v>0.181369</c:v>
                </c:pt>
                <c:pt idx="8063">
                  <c:v>0.17988699999999999</c:v>
                </c:pt>
                <c:pt idx="8064">
                  <c:v>0.17247899999999999</c:v>
                </c:pt>
                <c:pt idx="8065">
                  <c:v>0.197935</c:v>
                </c:pt>
                <c:pt idx="8066">
                  <c:v>0.20529599999999998</c:v>
                </c:pt>
                <c:pt idx="8067">
                  <c:v>0.191548</c:v>
                </c:pt>
                <c:pt idx="8068">
                  <c:v>0.19586599999999998</c:v>
                </c:pt>
                <c:pt idx="8069">
                  <c:v>0.195296</c:v>
                </c:pt>
                <c:pt idx="8070">
                  <c:v>0.19480699999999998</c:v>
                </c:pt>
                <c:pt idx="8071">
                  <c:v>0.18222000000000002</c:v>
                </c:pt>
                <c:pt idx="8072">
                  <c:v>0.17218899999999998</c:v>
                </c:pt>
                <c:pt idx="8073">
                  <c:v>0.16567599999999999</c:v>
                </c:pt>
                <c:pt idx="8074">
                  <c:v>0.144846</c:v>
                </c:pt>
                <c:pt idx="8075">
                  <c:v>0.137269</c:v>
                </c:pt>
                <c:pt idx="8076">
                  <c:v>0.13681199999999999</c:v>
                </c:pt>
                <c:pt idx="8077">
                  <c:v>0.13496000000000002</c:v>
                </c:pt>
                <c:pt idx="8078">
                  <c:v>0.13011499999999998</c:v>
                </c:pt>
                <c:pt idx="8079">
                  <c:v>0.122636</c:v>
                </c:pt>
                <c:pt idx="8080">
                  <c:v>0.11322199999999999</c:v>
                </c:pt>
                <c:pt idx="8081">
                  <c:v>0.10334299999999999</c:v>
                </c:pt>
                <c:pt idx="8082">
                  <c:v>9.3548999999999993E-2</c:v>
                </c:pt>
                <c:pt idx="8083">
                  <c:v>8.9800999999999992E-2</c:v>
                </c:pt>
                <c:pt idx="8084">
                  <c:v>8.4506999999999999E-2</c:v>
                </c:pt>
                <c:pt idx="8085">
                  <c:v>7.2155999999999998E-2</c:v>
                </c:pt>
                <c:pt idx="8086">
                  <c:v>7.137099999999999E-2</c:v>
                </c:pt>
                <c:pt idx="8087">
                  <c:v>7.0143999999999998E-2</c:v>
                </c:pt>
                <c:pt idx="8088">
                  <c:v>8.0896999999999997E-2</c:v>
                </c:pt>
                <c:pt idx="8089">
                  <c:v>7.6963999999999991E-2</c:v>
                </c:pt>
                <c:pt idx="8090">
                  <c:v>9.1147999999999993E-2</c:v>
                </c:pt>
                <c:pt idx="8091">
                  <c:v>9.7166000000000002E-2</c:v>
                </c:pt>
                <c:pt idx="8092">
                  <c:v>9.9511999999999989E-2</c:v>
                </c:pt>
                <c:pt idx="8093">
                  <c:v>9.6163999999999999E-2</c:v>
                </c:pt>
                <c:pt idx="8094">
                  <c:v>9.2826999999999993E-2</c:v>
                </c:pt>
                <c:pt idx="8095">
                  <c:v>9.7471999999999989E-2</c:v>
                </c:pt>
                <c:pt idx="8096">
                  <c:v>9.0716999999999992E-2</c:v>
                </c:pt>
                <c:pt idx="8097">
                  <c:v>9.3248999999999999E-2</c:v>
                </c:pt>
                <c:pt idx="8098">
                  <c:v>8.9040000000000008E-2</c:v>
                </c:pt>
                <c:pt idx="8099">
                  <c:v>8.2182999999999992E-2</c:v>
                </c:pt>
                <c:pt idx="8100">
                  <c:v>7.1757000000000001E-2</c:v>
                </c:pt>
                <c:pt idx="8101">
                  <c:v>8.7430000000000008E-2</c:v>
                </c:pt>
                <c:pt idx="8102">
                  <c:v>9.605699999999999E-2</c:v>
                </c:pt>
                <c:pt idx="8103">
                  <c:v>9.508599999999999E-2</c:v>
                </c:pt>
                <c:pt idx="8104">
                  <c:v>9.7603999999999996E-2</c:v>
                </c:pt>
                <c:pt idx="8105">
                  <c:v>9.1499999999999998E-2</c:v>
                </c:pt>
                <c:pt idx="8106">
                  <c:v>8.8930999999999996E-2</c:v>
                </c:pt>
                <c:pt idx="8107">
                  <c:v>7.8050999999999995E-2</c:v>
                </c:pt>
                <c:pt idx="8108">
                  <c:v>8.2695999999999992E-2</c:v>
                </c:pt>
                <c:pt idx="8109">
                  <c:v>0.102563</c:v>
                </c:pt>
                <c:pt idx="8110">
                  <c:v>9.8411999999999999E-2</c:v>
                </c:pt>
                <c:pt idx="8111">
                  <c:v>0.10355499999999999</c:v>
                </c:pt>
                <c:pt idx="8112">
                  <c:v>9.7713999999999995E-2</c:v>
                </c:pt>
                <c:pt idx="8113">
                  <c:v>9.9600000000000008E-2</c:v>
                </c:pt>
                <c:pt idx="8114">
                  <c:v>9.6511E-2</c:v>
                </c:pt>
                <c:pt idx="8115">
                  <c:v>8.8392999999999999E-2</c:v>
                </c:pt>
                <c:pt idx="8116">
                  <c:v>8.2891999999999993E-2</c:v>
                </c:pt>
                <c:pt idx="8117">
                  <c:v>8.2940000000000014E-2</c:v>
                </c:pt>
                <c:pt idx="8118">
                  <c:v>7.6776999999999998E-2</c:v>
                </c:pt>
                <c:pt idx="8119">
                  <c:v>6.1635999999999996E-2</c:v>
                </c:pt>
                <c:pt idx="8120">
                  <c:v>5.6062999999999995E-2</c:v>
                </c:pt>
                <c:pt idx="8121">
                  <c:v>4.7097E-2</c:v>
                </c:pt>
                <c:pt idx="8122">
                  <c:v>3.8225999999999996E-2</c:v>
                </c:pt>
                <c:pt idx="8123">
                  <c:v>3.1884999999999997E-2</c:v>
                </c:pt>
                <c:pt idx="8124">
                  <c:v>3.1564999999999996E-2</c:v>
                </c:pt>
                <c:pt idx="8125">
                  <c:v>3.1294999999999996E-2</c:v>
                </c:pt>
                <c:pt idx="8126">
                  <c:v>2.8604999999999998E-2</c:v>
                </c:pt>
                <c:pt idx="8127">
                  <c:v>2.6844E-2</c:v>
                </c:pt>
                <c:pt idx="8128">
                  <c:v>2.5447999999999998E-2</c:v>
                </c:pt>
                <c:pt idx="8129">
                  <c:v>2.3200000000000002E-2</c:v>
                </c:pt>
                <c:pt idx="8130">
                  <c:v>2.0005999999999999E-2</c:v>
                </c:pt>
                <c:pt idx="8131">
                  <c:v>2.5557999999999997E-2</c:v>
                </c:pt>
                <c:pt idx="8132">
                  <c:v>2.7424E-2</c:v>
                </c:pt>
                <c:pt idx="8133">
                  <c:v>2.7476E-2</c:v>
                </c:pt>
                <c:pt idx="8134">
                  <c:v>2.5644E-2</c:v>
                </c:pt>
                <c:pt idx="8135">
                  <c:v>2.7007E-2</c:v>
                </c:pt>
                <c:pt idx="8136">
                  <c:v>3.1663999999999998E-2</c:v>
                </c:pt>
                <c:pt idx="8137">
                  <c:v>2.6020999999999999E-2</c:v>
                </c:pt>
                <c:pt idx="8138">
                  <c:v>2.8420000000000001E-2</c:v>
                </c:pt>
                <c:pt idx="8139">
                  <c:v>3.4695999999999998E-2</c:v>
                </c:pt>
                <c:pt idx="8140">
                  <c:v>6.9742999999999999E-2</c:v>
                </c:pt>
                <c:pt idx="8141">
                  <c:v>8.0741999999999994E-2</c:v>
                </c:pt>
                <c:pt idx="8142">
                  <c:v>8.8033E-2</c:v>
                </c:pt>
                <c:pt idx="8143">
                  <c:v>9.5301999999999998E-2</c:v>
                </c:pt>
                <c:pt idx="8144">
                  <c:v>8.4670000000000009E-2</c:v>
                </c:pt>
                <c:pt idx="8145">
                  <c:v>7.8142000000000003E-2</c:v>
                </c:pt>
                <c:pt idx="8146">
                  <c:v>7.4843999999999994E-2</c:v>
                </c:pt>
                <c:pt idx="8147">
                  <c:v>6.7943000000000003E-2</c:v>
                </c:pt>
                <c:pt idx="8148">
                  <c:v>5.6920000000000005E-2</c:v>
                </c:pt>
                <c:pt idx="8149">
                  <c:v>4.9665999999999995E-2</c:v>
                </c:pt>
                <c:pt idx="8150">
                  <c:v>4.8062000000000001E-2</c:v>
                </c:pt>
                <c:pt idx="8151">
                  <c:v>3.9902E-2</c:v>
                </c:pt>
                <c:pt idx="8152">
                  <c:v>4.0104000000000001E-2</c:v>
                </c:pt>
                <c:pt idx="8153">
                  <c:v>3.3278999999999996E-2</c:v>
                </c:pt>
                <c:pt idx="8154">
                  <c:v>2.7441E-2</c:v>
                </c:pt>
                <c:pt idx="8155">
                  <c:v>2.4351999999999999E-2</c:v>
                </c:pt>
                <c:pt idx="8156">
                  <c:v>2.1297E-2</c:v>
                </c:pt>
                <c:pt idx="8157">
                  <c:v>2.0050000000000002E-2</c:v>
                </c:pt>
                <c:pt idx="8158">
                  <c:v>1.8572999999999999E-2</c:v>
                </c:pt>
                <c:pt idx="8159">
                  <c:v>1.6281E-2</c:v>
                </c:pt>
                <c:pt idx="8160">
                  <c:v>1.4943E-2</c:v>
                </c:pt>
                <c:pt idx="8161">
                  <c:v>1.4110999999999999E-2</c:v>
                </c:pt>
                <c:pt idx="8162">
                  <c:v>1.1278E-2</c:v>
                </c:pt>
                <c:pt idx="8163">
                  <c:v>1.4646999999999999E-2</c:v>
                </c:pt>
                <c:pt idx="8164">
                  <c:v>1.8008E-2</c:v>
                </c:pt>
                <c:pt idx="8165">
                  <c:v>2.0153000000000001E-2</c:v>
                </c:pt>
                <c:pt idx="8166">
                  <c:v>1.9948E-2</c:v>
                </c:pt>
                <c:pt idx="8167">
                  <c:v>2.2284999999999999E-2</c:v>
                </c:pt>
                <c:pt idx="8168">
                  <c:v>2.0594999999999999E-2</c:v>
                </c:pt>
                <c:pt idx="8169">
                  <c:v>1.9958999999999998E-2</c:v>
                </c:pt>
                <c:pt idx="8170">
                  <c:v>1.6503E-2</c:v>
                </c:pt>
                <c:pt idx="8171">
                  <c:v>1.9656E-2</c:v>
                </c:pt>
                <c:pt idx="8172">
                  <c:v>2.0548999999999998E-2</c:v>
                </c:pt>
                <c:pt idx="8173">
                  <c:v>1.9886999999999998E-2</c:v>
                </c:pt>
                <c:pt idx="8174">
                  <c:v>1.5052999999999999E-2</c:v>
                </c:pt>
                <c:pt idx="8175">
                  <c:v>1.3035E-2</c:v>
                </c:pt>
                <c:pt idx="8176">
                  <c:v>1.4395E-2</c:v>
                </c:pt>
                <c:pt idx="8177">
                  <c:v>1.5578E-2</c:v>
                </c:pt>
                <c:pt idx="8178">
                  <c:v>1.736E-2</c:v>
                </c:pt>
                <c:pt idx="8179">
                  <c:v>1.3491E-2</c:v>
                </c:pt>
                <c:pt idx="8180">
                  <c:v>9.4869999999999989E-3</c:v>
                </c:pt>
                <c:pt idx="8181">
                  <c:v>9.9290000000000003E-3</c:v>
                </c:pt>
                <c:pt idx="8182">
                  <c:v>9.2399999999999999E-3</c:v>
                </c:pt>
                <c:pt idx="8183">
                  <c:v>1.0069E-2</c:v>
                </c:pt>
                <c:pt idx="8184">
                  <c:v>1.0021E-2</c:v>
                </c:pt>
                <c:pt idx="8185">
                  <c:v>8.4149999999999989E-3</c:v>
                </c:pt>
                <c:pt idx="8186">
                  <c:v>9.358E-3</c:v>
                </c:pt>
                <c:pt idx="8187">
                  <c:v>9.0549999999999988E-3</c:v>
                </c:pt>
                <c:pt idx="8188">
                  <c:v>1.3828E-2</c:v>
                </c:pt>
                <c:pt idx="8189">
                  <c:v>1.7055999999999998E-2</c:v>
                </c:pt>
                <c:pt idx="8190">
                  <c:v>1.7318999999999998E-2</c:v>
                </c:pt>
                <c:pt idx="8191">
                  <c:v>1.2020000000000001E-2</c:v>
                </c:pt>
                <c:pt idx="8192">
                  <c:v>1.4357999999999999E-2</c:v>
                </c:pt>
                <c:pt idx="8193">
                  <c:v>1.5552999999999999E-2</c:v>
                </c:pt>
                <c:pt idx="8194">
                  <c:v>1.3106999999999999E-2</c:v>
                </c:pt>
                <c:pt idx="8195">
                  <c:v>2.8197E-2</c:v>
                </c:pt>
                <c:pt idx="8196">
                  <c:v>3.5380000000000002E-2</c:v>
                </c:pt>
                <c:pt idx="8197">
                  <c:v>4.7980999999999996E-2</c:v>
                </c:pt>
                <c:pt idx="8198">
                  <c:v>5.8873999999999996E-2</c:v>
                </c:pt>
                <c:pt idx="8199">
                  <c:v>6.2050999999999995E-2</c:v>
                </c:pt>
                <c:pt idx="8200">
                  <c:v>6.4004999999999992E-2</c:v>
                </c:pt>
                <c:pt idx="8201">
                  <c:v>6.2545000000000003E-2</c:v>
                </c:pt>
                <c:pt idx="8202">
                  <c:v>7.5502E-2</c:v>
                </c:pt>
                <c:pt idx="8203">
                  <c:v>7.7636999999999998E-2</c:v>
                </c:pt>
                <c:pt idx="8204">
                  <c:v>7.9372999999999999E-2</c:v>
                </c:pt>
                <c:pt idx="8205">
                  <c:v>0.118797</c:v>
                </c:pt>
                <c:pt idx="8206">
                  <c:v>0.132074</c:v>
                </c:pt>
                <c:pt idx="8207">
                  <c:v>0.13487399999999999</c:v>
                </c:pt>
                <c:pt idx="8208">
                  <c:v>0.13412000000000002</c:v>
                </c:pt>
                <c:pt idx="8209">
                  <c:v>0.135662</c:v>
                </c:pt>
                <c:pt idx="8210">
                  <c:v>0.129029</c:v>
                </c:pt>
                <c:pt idx="8211">
                  <c:v>0.140796</c:v>
                </c:pt>
                <c:pt idx="8212">
                  <c:v>0.14811299999999999</c:v>
                </c:pt>
                <c:pt idx="8213">
                  <c:v>0.14289299999999999</c:v>
                </c:pt>
                <c:pt idx="8214">
                  <c:v>0.14650299999999999</c:v>
                </c:pt>
                <c:pt idx="8215">
                  <c:v>0.14533399999999999</c:v>
                </c:pt>
                <c:pt idx="8216">
                  <c:v>0.13806499999999999</c:v>
                </c:pt>
                <c:pt idx="8217">
                  <c:v>0.12822600000000001</c:v>
                </c:pt>
                <c:pt idx="8218">
                  <c:v>0.118589</c:v>
                </c:pt>
                <c:pt idx="8219">
                  <c:v>0.11329199999999999</c:v>
                </c:pt>
                <c:pt idx="8220">
                  <c:v>0.113245</c:v>
                </c:pt>
                <c:pt idx="8221">
                  <c:v>0.114019</c:v>
                </c:pt>
                <c:pt idx="8222">
                  <c:v>0.117392</c:v>
                </c:pt>
                <c:pt idx="8223">
                  <c:v>0.13519100000000001</c:v>
                </c:pt>
                <c:pt idx="8224">
                  <c:v>0.124053</c:v>
                </c:pt>
                <c:pt idx="8225">
                  <c:v>0.131221</c:v>
                </c:pt>
                <c:pt idx="8226">
                  <c:v>0.132073</c:v>
                </c:pt>
                <c:pt idx="8227">
                  <c:v>0.127577</c:v>
                </c:pt>
                <c:pt idx="8228">
                  <c:v>0.12792499999999998</c:v>
                </c:pt>
                <c:pt idx="8229">
                  <c:v>0.139375</c:v>
                </c:pt>
                <c:pt idx="8230">
                  <c:v>0.122694</c:v>
                </c:pt>
                <c:pt idx="8231">
                  <c:v>0.136353</c:v>
                </c:pt>
                <c:pt idx="8232">
                  <c:v>0.127693</c:v>
                </c:pt>
                <c:pt idx="8233">
                  <c:v>0.120098</c:v>
                </c:pt>
                <c:pt idx="8234">
                  <c:v>0.11634499999999999</c:v>
                </c:pt>
                <c:pt idx="8235">
                  <c:v>0.12465899999999999</c:v>
                </c:pt>
                <c:pt idx="8236">
                  <c:v>0.114259</c:v>
                </c:pt>
                <c:pt idx="8237">
                  <c:v>0.12138699999999999</c:v>
                </c:pt>
                <c:pt idx="8238">
                  <c:v>0.13101399999999999</c:v>
                </c:pt>
                <c:pt idx="8239">
                  <c:v>0.16139799999999999</c:v>
                </c:pt>
                <c:pt idx="8240">
                  <c:v>0.15864899999999998</c:v>
                </c:pt>
                <c:pt idx="8241">
                  <c:v>0.23996799999999999</c:v>
                </c:pt>
                <c:pt idx="8242">
                  <c:v>0.25068699999999999</c:v>
                </c:pt>
                <c:pt idx="8243">
                  <c:v>0.29931599999999997</c:v>
                </c:pt>
                <c:pt idx="8244">
                  <c:v>0.29496800000000001</c:v>
                </c:pt>
                <c:pt idx="8245">
                  <c:v>0.304232</c:v>
                </c:pt>
                <c:pt idx="8246">
                  <c:v>0.29605399999999998</c:v>
                </c:pt>
                <c:pt idx="8247">
                  <c:v>0.29109099999999999</c:v>
                </c:pt>
                <c:pt idx="8248">
                  <c:v>0.28351699999999996</c:v>
                </c:pt>
                <c:pt idx="8249">
                  <c:v>0.30710899999999997</c:v>
                </c:pt>
                <c:pt idx="8250">
                  <c:v>0.31105699999999997</c:v>
                </c:pt>
                <c:pt idx="8251">
                  <c:v>0.34105199999999997</c:v>
                </c:pt>
                <c:pt idx="8252">
                  <c:v>0.34599399999999997</c:v>
                </c:pt>
                <c:pt idx="8253">
                  <c:v>0.33885199999999999</c:v>
                </c:pt>
                <c:pt idx="8254">
                  <c:v>0.318795</c:v>
                </c:pt>
                <c:pt idx="8255">
                  <c:v>0.305203</c:v>
                </c:pt>
                <c:pt idx="8256">
                  <c:v>0.29933799999999999</c:v>
                </c:pt>
                <c:pt idx="8257">
                  <c:v>0.30492599999999997</c:v>
                </c:pt>
                <c:pt idx="8258">
                  <c:v>0.321077</c:v>
                </c:pt>
                <c:pt idx="8259">
                  <c:v>0.31582499999999997</c:v>
                </c:pt>
                <c:pt idx="8260">
                  <c:v>0.30786199999999997</c:v>
                </c:pt>
                <c:pt idx="8261">
                  <c:v>0.31198399999999998</c:v>
                </c:pt>
                <c:pt idx="8262">
                  <c:v>0.31983</c:v>
                </c:pt>
                <c:pt idx="8263">
                  <c:v>0.309531</c:v>
                </c:pt>
                <c:pt idx="8264">
                  <c:v>0.30929299999999998</c:v>
                </c:pt>
                <c:pt idx="8265">
                  <c:v>0.293402</c:v>
                </c:pt>
                <c:pt idx="8266">
                  <c:v>0.28684000000000004</c:v>
                </c:pt>
                <c:pt idx="8267">
                  <c:v>0.31863900000000001</c:v>
                </c:pt>
                <c:pt idx="8268">
                  <c:v>0.315691</c:v>
                </c:pt>
                <c:pt idx="8269">
                  <c:v>0.31196499999999999</c:v>
                </c:pt>
                <c:pt idx="8270">
                  <c:v>0.30429800000000001</c:v>
                </c:pt>
                <c:pt idx="8271">
                  <c:v>0.32069300000000001</c:v>
                </c:pt>
                <c:pt idx="8272">
                  <c:v>0.33137000000000005</c:v>
                </c:pt>
                <c:pt idx="8273">
                  <c:v>0.35538199999999998</c:v>
                </c:pt>
                <c:pt idx="8274">
                  <c:v>0.349443</c:v>
                </c:pt>
                <c:pt idx="8275">
                  <c:v>0.370361</c:v>
                </c:pt>
                <c:pt idx="8276">
                  <c:v>0.40263000000000004</c:v>
                </c:pt>
                <c:pt idx="8277">
                  <c:v>0.39581099999999997</c:v>
                </c:pt>
                <c:pt idx="8278">
                  <c:v>0.38684299999999999</c:v>
                </c:pt>
                <c:pt idx="8279">
                  <c:v>0.37121000000000004</c:v>
                </c:pt>
                <c:pt idx="8280">
                  <c:v>0.36733499999999997</c:v>
                </c:pt>
                <c:pt idx="8281">
                  <c:v>0.35207699999999997</c:v>
                </c:pt>
                <c:pt idx="8282">
                  <c:v>0.36529200000000001</c:v>
                </c:pt>
                <c:pt idx="8283">
                  <c:v>0.36954300000000001</c:v>
                </c:pt>
                <c:pt idx="8284">
                  <c:v>0.36014499999999999</c:v>
                </c:pt>
                <c:pt idx="8285">
                  <c:v>0.35591799999999996</c:v>
                </c:pt>
                <c:pt idx="8286">
                  <c:v>0.35434699999999997</c:v>
                </c:pt>
                <c:pt idx="8287">
                  <c:v>0.35503599999999996</c:v>
                </c:pt>
                <c:pt idx="8288">
                  <c:v>0.351165</c:v>
                </c:pt>
                <c:pt idx="8289">
                  <c:v>0.34936899999999999</c:v>
                </c:pt>
                <c:pt idx="8290">
                  <c:v>0.32616899999999999</c:v>
                </c:pt>
                <c:pt idx="8291">
                  <c:v>0.32428099999999999</c:v>
                </c:pt>
                <c:pt idx="8292">
                  <c:v>0.325795</c:v>
                </c:pt>
                <c:pt idx="8293">
                  <c:v>0.33402000000000004</c:v>
                </c:pt>
                <c:pt idx="8294">
                  <c:v>0.32680500000000001</c:v>
                </c:pt>
                <c:pt idx="8295">
                  <c:v>0.32603000000000004</c:v>
                </c:pt>
                <c:pt idx="8296">
                  <c:v>0.320407</c:v>
                </c:pt>
                <c:pt idx="8297">
                  <c:v>0.30161000000000004</c:v>
                </c:pt>
                <c:pt idx="8298">
                  <c:v>0.29089999999999999</c:v>
                </c:pt>
                <c:pt idx="8299">
                  <c:v>0.313913</c:v>
                </c:pt>
                <c:pt idx="8300">
                  <c:v>0.30864900000000001</c:v>
                </c:pt>
                <c:pt idx="8301">
                  <c:v>0.31042000000000003</c:v>
                </c:pt>
                <c:pt idx="8302">
                  <c:v>0.30608599999999997</c:v>
                </c:pt>
                <c:pt idx="8303">
                  <c:v>0.29724400000000001</c:v>
                </c:pt>
                <c:pt idx="8304">
                  <c:v>0.325351</c:v>
                </c:pt>
                <c:pt idx="8305">
                  <c:v>0.33897699999999997</c:v>
                </c:pt>
                <c:pt idx="8306">
                  <c:v>0.34237000000000001</c:v>
                </c:pt>
                <c:pt idx="8307">
                  <c:v>0.341945</c:v>
                </c:pt>
                <c:pt idx="8308">
                  <c:v>0.34278799999999998</c:v>
                </c:pt>
                <c:pt idx="8309">
                  <c:v>0.33549000000000001</c:v>
                </c:pt>
                <c:pt idx="8310">
                  <c:v>0.36428000000000005</c:v>
                </c:pt>
                <c:pt idx="8311">
                  <c:v>0.34343299999999999</c:v>
                </c:pt>
                <c:pt idx="8312">
                  <c:v>0.33692699999999998</c:v>
                </c:pt>
                <c:pt idx="8313">
                  <c:v>0.33595700000000001</c:v>
                </c:pt>
                <c:pt idx="8314">
                  <c:v>0.325432</c:v>
                </c:pt>
                <c:pt idx="8315">
                  <c:v>0.32296000000000002</c:v>
                </c:pt>
                <c:pt idx="8316">
                  <c:v>0.32225799999999999</c:v>
                </c:pt>
                <c:pt idx="8317">
                  <c:v>0.30394000000000004</c:v>
                </c:pt>
                <c:pt idx="8318">
                  <c:v>0.30965100000000001</c:v>
                </c:pt>
                <c:pt idx="8319">
                  <c:v>0.29282599999999998</c:v>
                </c:pt>
                <c:pt idx="8320">
                  <c:v>0.30829899999999999</c:v>
                </c:pt>
                <c:pt idx="8321">
                  <c:v>0.29396299999999997</c:v>
                </c:pt>
                <c:pt idx="8322">
                  <c:v>0.28780499999999998</c:v>
                </c:pt>
                <c:pt idx="8323">
                  <c:v>0.290105</c:v>
                </c:pt>
                <c:pt idx="8324">
                  <c:v>0.27756000000000003</c:v>
                </c:pt>
                <c:pt idx="8325">
                  <c:v>0.26708199999999999</c:v>
                </c:pt>
                <c:pt idx="8326">
                  <c:v>0.260158</c:v>
                </c:pt>
                <c:pt idx="8327">
                  <c:v>0.26092699999999996</c:v>
                </c:pt>
                <c:pt idx="8328">
                  <c:v>0.242447</c:v>
                </c:pt>
                <c:pt idx="8329">
                  <c:v>0.239207</c:v>
                </c:pt>
                <c:pt idx="8330">
                  <c:v>0.23613499999999998</c:v>
                </c:pt>
                <c:pt idx="8331">
                  <c:v>0.24863399999999999</c:v>
                </c:pt>
                <c:pt idx="8332">
                  <c:v>0.24287199999999998</c:v>
                </c:pt>
                <c:pt idx="8333">
                  <c:v>0.25847599999999998</c:v>
                </c:pt>
                <c:pt idx="8334">
                  <c:v>0.25893699999999997</c:v>
                </c:pt>
                <c:pt idx="8335">
                  <c:v>0.27583599999999997</c:v>
                </c:pt>
                <c:pt idx="8336">
                  <c:v>0.266876</c:v>
                </c:pt>
                <c:pt idx="8337">
                  <c:v>0.257496</c:v>
                </c:pt>
                <c:pt idx="8338">
                  <c:v>0.256886</c:v>
                </c:pt>
                <c:pt idx="8339">
                  <c:v>0.27294199999999996</c:v>
                </c:pt>
                <c:pt idx="8340">
                  <c:v>0.26669300000000001</c:v>
                </c:pt>
                <c:pt idx="8341">
                  <c:v>0.25486500000000001</c:v>
                </c:pt>
                <c:pt idx="8342">
                  <c:v>0.24963099999999999</c:v>
                </c:pt>
                <c:pt idx="8343">
                  <c:v>0.23436899999999999</c:v>
                </c:pt>
                <c:pt idx="8344">
                  <c:v>0.22064899999999998</c:v>
                </c:pt>
                <c:pt idx="8345">
                  <c:v>0.23743099999999998</c:v>
                </c:pt>
                <c:pt idx="8346">
                  <c:v>0.22602000000000003</c:v>
                </c:pt>
                <c:pt idx="8347">
                  <c:v>0.20822199999999999</c:v>
                </c:pt>
                <c:pt idx="8348">
                  <c:v>0.193883</c:v>
                </c:pt>
                <c:pt idx="8349">
                  <c:v>0.205288</c:v>
                </c:pt>
                <c:pt idx="8350">
                  <c:v>0.20738000000000001</c:v>
                </c:pt>
                <c:pt idx="8351">
                  <c:v>0.19834299999999999</c:v>
                </c:pt>
                <c:pt idx="8352">
                  <c:v>0.19261299999999998</c:v>
                </c:pt>
                <c:pt idx="8353">
                  <c:v>0.175016</c:v>
                </c:pt>
                <c:pt idx="8354">
                  <c:v>0.168597</c:v>
                </c:pt>
                <c:pt idx="8355">
                  <c:v>0.163274</c:v>
                </c:pt>
                <c:pt idx="8356">
                  <c:v>0.15437199999999998</c:v>
                </c:pt>
                <c:pt idx="8357">
                  <c:v>0.15608900000000001</c:v>
                </c:pt>
                <c:pt idx="8358">
                  <c:v>0.145176</c:v>
                </c:pt>
                <c:pt idx="8359">
                  <c:v>0.13936399999999999</c:v>
                </c:pt>
                <c:pt idx="8360">
                  <c:v>0.128363</c:v>
                </c:pt>
                <c:pt idx="8361">
                  <c:v>0.12192099999999999</c:v>
                </c:pt>
                <c:pt idx="8362">
                  <c:v>0.11627399999999999</c:v>
                </c:pt>
                <c:pt idx="8363">
                  <c:v>0.11118699999999999</c:v>
                </c:pt>
                <c:pt idx="8364">
                  <c:v>9.5073999999999992E-2</c:v>
                </c:pt>
                <c:pt idx="8365">
                  <c:v>8.7420000000000012E-2</c:v>
                </c:pt>
                <c:pt idx="8366">
                  <c:v>9.7605999999999998E-2</c:v>
                </c:pt>
                <c:pt idx="8367">
                  <c:v>8.798099999999999E-2</c:v>
                </c:pt>
                <c:pt idx="8368">
                  <c:v>8.9270999999999989E-2</c:v>
                </c:pt>
                <c:pt idx="8369">
                  <c:v>8.8263999999999995E-2</c:v>
                </c:pt>
                <c:pt idx="8370">
                  <c:v>9.2590999999999993E-2</c:v>
                </c:pt>
                <c:pt idx="8371">
                  <c:v>8.8741E-2</c:v>
                </c:pt>
                <c:pt idx="8372">
                  <c:v>9.4781999999999991E-2</c:v>
                </c:pt>
                <c:pt idx="8373">
                  <c:v>0.102196</c:v>
                </c:pt>
                <c:pt idx="8374">
                  <c:v>0.118737</c:v>
                </c:pt>
                <c:pt idx="8375">
                  <c:v>0.119518</c:v>
                </c:pt>
                <c:pt idx="8376">
                  <c:v>0.11065699999999999</c:v>
                </c:pt>
                <c:pt idx="8377">
                  <c:v>0.12218599999999999</c:v>
                </c:pt>
                <c:pt idx="8378">
                  <c:v>0.11938199999999999</c:v>
                </c:pt>
                <c:pt idx="8379">
                  <c:v>0.113731</c:v>
                </c:pt>
                <c:pt idx="8380">
                  <c:v>0.108985</c:v>
                </c:pt>
                <c:pt idx="8381">
                  <c:v>0.10159299999999999</c:v>
                </c:pt>
                <c:pt idx="8382">
                  <c:v>9.625199999999999E-2</c:v>
                </c:pt>
                <c:pt idx="8383">
                  <c:v>9.5778999999999989E-2</c:v>
                </c:pt>
                <c:pt idx="8384">
                  <c:v>7.6967999999999995E-2</c:v>
                </c:pt>
                <c:pt idx="8385">
                  <c:v>7.2731999999999991E-2</c:v>
                </c:pt>
                <c:pt idx="8386">
                  <c:v>7.0616999999999999E-2</c:v>
                </c:pt>
                <c:pt idx="8387">
                  <c:v>6.8708999999999992E-2</c:v>
                </c:pt>
                <c:pt idx="8388">
                  <c:v>6.8834999999999993E-2</c:v>
                </c:pt>
                <c:pt idx="8389">
                  <c:v>5.9991999999999997E-2</c:v>
                </c:pt>
                <c:pt idx="8390">
                  <c:v>6.4465999999999996E-2</c:v>
                </c:pt>
                <c:pt idx="8391">
                  <c:v>6.1885999999999997E-2</c:v>
                </c:pt>
                <c:pt idx="8392">
                  <c:v>6.8005999999999997E-2</c:v>
                </c:pt>
                <c:pt idx="8393">
                  <c:v>6.7871000000000001E-2</c:v>
                </c:pt>
                <c:pt idx="8394">
                  <c:v>6.970599999999999E-2</c:v>
                </c:pt>
                <c:pt idx="8395">
                  <c:v>7.3951000000000003E-2</c:v>
                </c:pt>
                <c:pt idx="8396">
                  <c:v>8.613599999999999E-2</c:v>
                </c:pt>
                <c:pt idx="8397">
                  <c:v>9.7137000000000001E-2</c:v>
                </c:pt>
                <c:pt idx="8398">
                  <c:v>9.9027999999999991E-2</c:v>
                </c:pt>
                <c:pt idx="8399">
                  <c:v>9.1572000000000001E-2</c:v>
                </c:pt>
                <c:pt idx="8400">
                  <c:v>0.10314799999999999</c:v>
                </c:pt>
                <c:pt idx="8401">
                  <c:v>0.106545</c:v>
                </c:pt>
                <c:pt idx="8402">
                  <c:v>0.11053399999999999</c:v>
                </c:pt>
                <c:pt idx="8403">
                  <c:v>0.107849</c:v>
                </c:pt>
                <c:pt idx="8404">
                  <c:v>9.9480000000000013E-2</c:v>
                </c:pt>
                <c:pt idx="8405">
                  <c:v>8.9462E-2</c:v>
                </c:pt>
                <c:pt idx="8406">
                  <c:v>9.0881999999999991E-2</c:v>
                </c:pt>
                <c:pt idx="8407">
                  <c:v>9.017399999999999E-2</c:v>
                </c:pt>
                <c:pt idx="8408">
                  <c:v>8.8187000000000001E-2</c:v>
                </c:pt>
                <c:pt idx="8409">
                  <c:v>7.8590000000000007E-2</c:v>
                </c:pt>
                <c:pt idx="8410">
                  <c:v>6.7648E-2</c:v>
                </c:pt>
                <c:pt idx="8411">
                  <c:v>6.0511999999999996E-2</c:v>
                </c:pt>
                <c:pt idx="8412">
                  <c:v>5.7266999999999998E-2</c:v>
                </c:pt>
                <c:pt idx="8413">
                  <c:v>6.0250000000000005E-2</c:v>
                </c:pt>
                <c:pt idx="8414">
                  <c:v>6.2717999999999996E-2</c:v>
                </c:pt>
                <c:pt idx="8415">
                  <c:v>6.4211999999999991E-2</c:v>
                </c:pt>
                <c:pt idx="8416">
                  <c:v>6.8845999999999991E-2</c:v>
                </c:pt>
                <c:pt idx="8417">
                  <c:v>7.9773999999999998E-2</c:v>
                </c:pt>
                <c:pt idx="8418">
                  <c:v>7.6134999999999994E-2</c:v>
                </c:pt>
                <c:pt idx="8419">
                  <c:v>9.5046999999999993E-2</c:v>
                </c:pt>
                <c:pt idx="8420">
                  <c:v>0.100744</c:v>
                </c:pt>
                <c:pt idx="8421">
                  <c:v>0.10391299999999999</c:v>
                </c:pt>
                <c:pt idx="8422">
                  <c:v>0.10814499999999999</c:v>
                </c:pt>
                <c:pt idx="8423">
                  <c:v>0.10322099999999999</c:v>
                </c:pt>
                <c:pt idx="8424">
                  <c:v>0.10854599999999999</c:v>
                </c:pt>
                <c:pt idx="8425">
                  <c:v>0.101102</c:v>
                </c:pt>
                <c:pt idx="8426">
                  <c:v>9.3169000000000002E-2</c:v>
                </c:pt>
                <c:pt idx="8427">
                  <c:v>8.0001000000000003E-2</c:v>
                </c:pt>
                <c:pt idx="8428">
                  <c:v>7.378599999999999E-2</c:v>
                </c:pt>
                <c:pt idx="8429">
                  <c:v>6.8195999999999993E-2</c:v>
                </c:pt>
                <c:pt idx="8430">
                  <c:v>6.9446999999999995E-2</c:v>
                </c:pt>
                <c:pt idx="8431">
                  <c:v>6.5583000000000002E-2</c:v>
                </c:pt>
                <c:pt idx="8432">
                  <c:v>5.7375999999999996E-2</c:v>
                </c:pt>
                <c:pt idx="8433">
                  <c:v>5.5466999999999995E-2</c:v>
                </c:pt>
                <c:pt idx="8434">
                  <c:v>5.2294E-2</c:v>
                </c:pt>
                <c:pt idx="8435">
                  <c:v>4.6713999999999999E-2</c:v>
                </c:pt>
                <c:pt idx="8436">
                  <c:v>4.6272999999999995E-2</c:v>
                </c:pt>
                <c:pt idx="8437">
                  <c:v>5.5021E-2</c:v>
                </c:pt>
                <c:pt idx="8438">
                  <c:v>5.5620000000000003E-2</c:v>
                </c:pt>
                <c:pt idx="8439">
                  <c:v>5.5780999999999997E-2</c:v>
                </c:pt>
                <c:pt idx="8440">
                  <c:v>5.7793999999999998E-2</c:v>
                </c:pt>
                <c:pt idx="8441">
                  <c:v>5.6325999999999994E-2</c:v>
                </c:pt>
                <c:pt idx="8442">
                  <c:v>5.6076999999999995E-2</c:v>
                </c:pt>
                <c:pt idx="8443">
                  <c:v>5.8353999999999996E-2</c:v>
                </c:pt>
                <c:pt idx="8444">
                  <c:v>5.9945999999999999E-2</c:v>
                </c:pt>
                <c:pt idx="8445">
                  <c:v>6.7321999999999993E-2</c:v>
                </c:pt>
                <c:pt idx="8446">
                  <c:v>6.6140999999999991E-2</c:v>
                </c:pt>
                <c:pt idx="8447">
                  <c:v>7.9004999999999992E-2</c:v>
                </c:pt>
                <c:pt idx="8448">
                  <c:v>9.2952999999999994E-2</c:v>
                </c:pt>
                <c:pt idx="8449">
                  <c:v>9.4747999999999999E-2</c:v>
                </c:pt>
                <c:pt idx="8450">
                  <c:v>8.9400000000000007E-2</c:v>
                </c:pt>
                <c:pt idx="8451">
                  <c:v>9.5568E-2</c:v>
                </c:pt>
                <c:pt idx="8452">
                  <c:v>9.5399999999999999E-2</c:v>
                </c:pt>
                <c:pt idx="8453">
                  <c:v>9.1285999999999992E-2</c:v>
                </c:pt>
                <c:pt idx="8454">
                  <c:v>9.4292000000000001E-2</c:v>
                </c:pt>
                <c:pt idx="8455">
                  <c:v>0.107806</c:v>
                </c:pt>
                <c:pt idx="8456">
                  <c:v>0.11615099999999999</c:v>
                </c:pt>
                <c:pt idx="8457">
                  <c:v>0.158744</c:v>
                </c:pt>
                <c:pt idx="8458">
                  <c:v>0.18412800000000001</c:v>
                </c:pt>
                <c:pt idx="8459">
                  <c:v>0.18964599999999998</c:v>
                </c:pt>
                <c:pt idx="8460">
                  <c:v>0.20100699999999999</c:v>
                </c:pt>
                <c:pt idx="8461">
                  <c:v>0.20427199999999998</c:v>
                </c:pt>
                <c:pt idx="8462">
                  <c:v>0.20261199999999999</c:v>
                </c:pt>
                <c:pt idx="8463">
                  <c:v>0.213645</c:v>
                </c:pt>
                <c:pt idx="8464">
                  <c:v>0.211614</c:v>
                </c:pt>
                <c:pt idx="8465">
                  <c:v>0.22520499999999999</c:v>
                </c:pt>
                <c:pt idx="8466">
                  <c:v>0.21873899999999999</c:v>
                </c:pt>
                <c:pt idx="8467">
                  <c:v>0.19347699999999998</c:v>
                </c:pt>
                <c:pt idx="8468">
                  <c:v>0.17866000000000001</c:v>
                </c:pt>
                <c:pt idx="8469">
                  <c:v>0.176258</c:v>
                </c:pt>
                <c:pt idx="8470">
                  <c:v>0.15661600000000001</c:v>
                </c:pt>
                <c:pt idx="8471">
                  <c:v>0.17668299999999998</c:v>
                </c:pt>
                <c:pt idx="8472">
                  <c:v>0.17138799999999998</c:v>
                </c:pt>
                <c:pt idx="8473">
                  <c:v>0.18748000000000001</c:v>
                </c:pt>
                <c:pt idx="8474">
                  <c:v>0.177035</c:v>
                </c:pt>
                <c:pt idx="8475">
                  <c:v>0.15621399999999999</c:v>
                </c:pt>
                <c:pt idx="8476">
                  <c:v>0.14758000000000002</c:v>
                </c:pt>
                <c:pt idx="8477">
                  <c:v>0.15424000000000002</c:v>
                </c:pt>
                <c:pt idx="8478">
                  <c:v>0.16595599999999999</c:v>
                </c:pt>
                <c:pt idx="8479">
                  <c:v>0.164686</c:v>
                </c:pt>
                <c:pt idx="8480">
                  <c:v>0.163248</c:v>
                </c:pt>
                <c:pt idx="8481">
                  <c:v>0.15842799999999999</c:v>
                </c:pt>
                <c:pt idx="8482">
                  <c:v>0.16592899999999999</c:v>
                </c:pt>
                <c:pt idx="8483">
                  <c:v>0.15753799999999998</c:v>
                </c:pt>
                <c:pt idx="8484">
                  <c:v>0.15223799999999998</c:v>
                </c:pt>
                <c:pt idx="8485">
                  <c:v>0.140514</c:v>
                </c:pt>
                <c:pt idx="8486">
                  <c:v>0.136328</c:v>
                </c:pt>
                <c:pt idx="8487">
                  <c:v>0.145287</c:v>
                </c:pt>
                <c:pt idx="8488">
                  <c:v>0.13353499999999999</c:v>
                </c:pt>
                <c:pt idx="8489">
                  <c:v>0.120294</c:v>
                </c:pt>
                <c:pt idx="8490">
                  <c:v>0.11535899999999999</c:v>
                </c:pt>
                <c:pt idx="8491">
                  <c:v>0.10754599999999999</c:v>
                </c:pt>
                <c:pt idx="8492">
                  <c:v>0.11039000000000002</c:v>
                </c:pt>
                <c:pt idx="8493">
                  <c:v>0.10978299999999999</c:v>
                </c:pt>
                <c:pt idx="8494">
                  <c:v>0.108721</c:v>
                </c:pt>
                <c:pt idx="8495">
                  <c:v>0.103965</c:v>
                </c:pt>
                <c:pt idx="8496">
                  <c:v>0.12917699999999999</c:v>
                </c:pt>
                <c:pt idx="8497">
                  <c:v>0.12095099999999999</c:v>
                </c:pt>
                <c:pt idx="8498">
                  <c:v>0.128246</c:v>
                </c:pt>
                <c:pt idx="8499">
                  <c:v>0.13026000000000001</c:v>
                </c:pt>
                <c:pt idx="8500">
                  <c:v>0.12432199999999999</c:v>
                </c:pt>
                <c:pt idx="8501">
                  <c:v>0.12943399999999999</c:v>
                </c:pt>
                <c:pt idx="8502">
                  <c:v>0.161158</c:v>
                </c:pt>
                <c:pt idx="8503">
                  <c:v>0.160695</c:v>
                </c:pt>
                <c:pt idx="8504">
                  <c:v>0.160334</c:v>
                </c:pt>
                <c:pt idx="8505">
                  <c:v>0.14994299999999999</c:v>
                </c:pt>
                <c:pt idx="8506">
                  <c:v>0.13253199999999998</c:v>
                </c:pt>
                <c:pt idx="8507">
                  <c:v>0.11052000000000001</c:v>
                </c:pt>
                <c:pt idx="8508">
                  <c:v>9.6570000000000003E-2</c:v>
                </c:pt>
                <c:pt idx="8509">
                  <c:v>8.1492999999999996E-2</c:v>
                </c:pt>
                <c:pt idx="8510">
                  <c:v>7.3999999999999996E-2</c:v>
                </c:pt>
                <c:pt idx="8511">
                  <c:v>6.9221999999999992E-2</c:v>
                </c:pt>
                <c:pt idx="8512">
                  <c:v>6.4274999999999999E-2</c:v>
                </c:pt>
                <c:pt idx="8513">
                  <c:v>5.8813999999999998E-2</c:v>
                </c:pt>
                <c:pt idx="8514">
                  <c:v>6.0698999999999996E-2</c:v>
                </c:pt>
                <c:pt idx="8515">
                  <c:v>6.5270000000000009E-2</c:v>
                </c:pt>
                <c:pt idx="8516">
                  <c:v>6.9613999999999995E-2</c:v>
                </c:pt>
                <c:pt idx="8517">
                  <c:v>6.7062999999999998E-2</c:v>
                </c:pt>
                <c:pt idx="8518">
                  <c:v>6.1735999999999999E-2</c:v>
                </c:pt>
                <c:pt idx="8519">
                  <c:v>5.6790999999999994E-2</c:v>
                </c:pt>
                <c:pt idx="8520">
                  <c:v>5.0458999999999997E-2</c:v>
                </c:pt>
                <c:pt idx="8521">
                  <c:v>4.5330000000000002E-2</c:v>
                </c:pt>
                <c:pt idx="8522">
                  <c:v>5.2181999999999999E-2</c:v>
                </c:pt>
                <c:pt idx="8523">
                  <c:v>5.1380999999999996E-2</c:v>
                </c:pt>
                <c:pt idx="8524">
                  <c:v>4.8153999999999995E-2</c:v>
                </c:pt>
                <c:pt idx="8525">
                  <c:v>4.7711999999999997E-2</c:v>
                </c:pt>
                <c:pt idx="8526">
                  <c:v>2.1021999999999999E-2</c:v>
                </c:pt>
                <c:pt idx="8527">
                  <c:v>2.2608E-2</c:v>
                </c:pt>
                <c:pt idx="8528">
                  <c:v>2.1776E-2</c:v>
                </c:pt>
                <c:pt idx="8529">
                  <c:v>2.1596999999999998E-2</c:v>
                </c:pt>
                <c:pt idx="8530">
                  <c:v>2.1373E-2</c:v>
                </c:pt>
                <c:pt idx="8531">
                  <c:v>2.0733999999999999E-2</c:v>
                </c:pt>
                <c:pt idx="8532">
                  <c:v>3.3486999999999996E-2</c:v>
                </c:pt>
                <c:pt idx="8533">
                  <c:v>3.7926000000000001E-2</c:v>
                </c:pt>
                <c:pt idx="8534">
                  <c:v>4.0757000000000002E-2</c:v>
                </c:pt>
                <c:pt idx="8535">
                  <c:v>4.0821999999999997E-2</c:v>
                </c:pt>
                <c:pt idx="8536">
                  <c:v>3.8438E-2</c:v>
                </c:pt>
                <c:pt idx="8537">
                  <c:v>3.5943999999999997E-2</c:v>
                </c:pt>
                <c:pt idx="8538">
                  <c:v>3.5105999999999998E-2</c:v>
                </c:pt>
                <c:pt idx="8539">
                  <c:v>2.9808999999999999E-2</c:v>
                </c:pt>
                <c:pt idx="8540">
                  <c:v>3.6290000000000003E-2</c:v>
                </c:pt>
                <c:pt idx="8541">
                  <c:v>3.5243999999999998E-2</c:v>
                </c:pt>
                <c:pt idx="8542">
                  <c:v>3.1606999999999996E-2</c:v>
                </c:pt>
                <c:pt idx="8543">
                  <c:v>2.9960000000000004E-2</c:v>
                </c:pt>
                <c:pt idx="8544">
                  <c:v>2.9340000000000001E-2</c:v>
                </c:pt>
                <c:pt idx="8545">
                  <c:v>2.9908999999999998E-2</c:v>
                </c:pt>
                <c:pt idx="8546">
                  <c:v>3.2594999999999999E-2</c:v>
                </c:pt>
                <c:pt idx="8547">
                  <c:v>3.0098E-2</c:v>
                </c:pt>
                <c:pt idx="8548">
                  <c:v>2.9680000000000002E-2</c:v>
                </c:pt>
                <c:pt idx="8549">
                  <c:v>2.2512999999999998E-2</c:v>
                </c:pt>
                <c:pt idx="8550">
                  <c:v>1.9466999999999998E-2</c:v>
                </c:pt>
                <c:pt idx="8551">
                  <c:v>1.7204000000000001E-2</c:v>
                </c:pt>
                <c:pt idx="8552">
                  <c:v>1.3358E-2</c:v>
                </c:pt>
                <c:pt idx="8553">
                  <c:v>1.157E-2</c:v>
                </c:pt>
                <c:pt idx="8554">
                  <c:v>1.2482E-2</c:v>
                </c:pt>
                <c:pt idx="8555">
                  <c:v>1.3661999999999999E-2</c:v>
                </c:pt>
                <c:pt idx="8556">
                  <c:v>1.2586E-2</c:v>
                </c:pt>
                <c:pt idx="8557">
                  <c:v>9.7729999999999987E-3</c:v>
                </c:pt>
                <c:pt idx="8558">
                  <c:v>8.8600000000000016E-3</c:v>
                </c:pt>
                <c:pt idx="8559">
                  <c:v>1.4934999999999999E-2</c:v>
                </c:pt>
                <c:pt idx="8560">
                  <c:v>1.4579E-2</c:v>
                </c:pt>
                <c:pt idx="8561">
                  <c:v>1.2312E-2</c:v>
                </c:pt>
                <c:pt idx="8562">
                  <c:v>1.0570000000000001E-2</c:v>
                </c:pt>
                <c:pt idx="8563">
                  <c:v>9.2110000000000004E-3</c:v>
                </c:pt>
                <c:pt idx="8564">
                  <c:v>8.2570000000000005E-3</c:v>
                </c:pt>
                <c:pt idx="8565">
                  <c:v>7.660000000000001E-3</c:v>
                </c:pt>
                <c:pt idx="8566">
                  <c:v>6.4640000000000001E-3</c:v>
                </c:pt>
                <c:pt idx="8567">
                  <c:v>5.0049999999999999E-3</c:v>
                </c:pt>
                <c:pt idx="8568">
                  <c:v>4.189E-3</c:v>
                </c:pt>
                <c:pt idx="8569">
                  <c:v>4.0419999999999996E-3</c:v>
                </c:pt>
                <c:pt idx="8570">
                  <c:v>2.8593999999999998E-2</c:v>
                </c:pt>
                <c:pt idx="8571">
                  <c:v>4.5125999999999999E-2</c:v>
                </c:pt>
                <c:pt idx="8572">
                  <c:v>5.0201999999999997E-2</c:v>
                </c:pt>
                <c:pt idx="8573">
                  <c:v>4.9616E-2</c:v>
                </c:pt>
                <c:pt idx="8574">
                  <c:v>4.9062999999999996E-2</c:v>
                </c:pt>
                <c:pt idx="8575">
                  <c:v>5.4980000000000001E-2</c:v>
                </c:pt>
                <c:pt idx="8576">
                  <c:v>5.2417999999999999E-2</c:v>
                </c:pt>
                <c:pt idx="8577">
                  <c:v>4.9828999999999998E-2</c:v>
                </c:pt>
                <c:pt idx="8578">
                  <c:v>4.6618E-2</c:v>
                </c:pt>
                <c:pt idx="8579">
                  <c:v>4.3823999999999995E-2</c:v>
                </c:pt>
                <c:pt idx="8580">
                  <c:v>4.1633999999999997E-2</c:v>
                </c:pt>
                <c:pt idx="8581">
                  <c:v>3.7615999999999997E-2</c:v>
                </c:pt>
                <c:pt idx="8582">
                  <c:v>3.5293999999999999E-2</c:v>
                </c:pt>
                <c:pt idx="8583">
                  <c:v>3.3007000000000002E-2</c:v>
                </c:pt>
                <c:pt idx="8584">
                  <c:v>3.1687E-2</c:v>
                </c:pt>
                <c:pt idx="8585">
                  <c:v>3.0085999999999998E-2</c:v>
                </c:pt>
                <c:pt idx="8586">
                  <c:v>2.5751999999999997E-2</c:v>
                </c:pt>
                <c:pt idx="8587">
                  <c:v>2.1436E-2</c:v>
                </c:pt>
                <c:pt idx="8588">
                  <c:v>1.8280000000000001E-2</c:v>
                </c:pt>
                <c:pt idx="8589">
                  <c:v>1.4324E-2</c:v>
                </c:pt>
                <c:pt idx="8590">
                  <c:v>1.2598999999999999E-2</c:v>
                </c:pt>
                <c:pt idx="8591">
                  <c:v>1.0100000000000001E-2</c:v>
                </c:pt>
                <c:pt idx="8592">
                  <c:v>8.3319999999999991E-3</c:v>
                </c:pt>
                <c:pt idx="8593">
                  <c:v>7.8849999999999996E-3</c:v>
                </c:pt>
                <c:pt idx="8594">
                  <c:v>6.7900000000000009E-3</c:v>
                </c:pt>
                <c:pt idx="8595">
                  <c:v>5.4669999999999996E-3</c:v>
                </c:pt>
                <c:pt idx="8596">
                  <c:v>4.4419999999999998E-3</c:v>
                </c:pt>
                <c:pt idx="8597">
                  <c:v>4.4019999999999997E-3</c:v>
                </c:pt>
                <c:pt idx="8598">
                  <c:v>4.3709999999999999E-3</c:v>
                </c:pt>
                <c:pt idx="8599">
                  <c:v>4.3210000000000002E-3</c:v>
                </c:pt>
                <c:pt idx="8600">
                  <c:v>3.9249999999999997E-3</c:v>
                </c:pt>
                <c:pt idx="8601">
                  <c:v>4.1469999999999996E-3</c:v>
                </c:pt>
                <c:pt idx="8602">
                  <c:v>4.5500000000000002E-3</c:v>
                </c:pt>
                <c:pt idx="8603">
                  <c:v>4.0070000000000001E-3</c:v>
                </c:pt>
                <c:pt idx="8604">
                  <c:v>3.4770000000000001E-3</c:v>
                </c:pt>
                <c:pt idx="8605">
                  <c:v>3.3600000000000001E-3</c:v>
                </c:pt>
                <c:pt idx="8606">
                  <c:v>2.8679999999999999E-3</c:v>
                </c:pt>
                <c:pt idx="8607">
                  <c:v>2.6329999999999999E-3</c:v>
                </c:pt>
                <c:pt idx="8608">
                  <c:v>3.6519999999999999E-3</c:v>
                </c:pt>
                <c:pt idx="8609">
                  <c:v>2.7179999999999999E-3</c:v>
                </c:pt>
                <c:pt idx="8610">
                  <c:v>1.9504999999999998E-2</c:v>
                </c:pt>
                <c:pt idx="8611">
                  <c:v>2.2328999999999998E-2</c:v>
                </c:pt>
                <c:pt idx="8612">
                  <c:v>2.7491999999999999E-2</c:v>
                </c:pt>
                <c:pt idx="8613">
                  <c:v>2.5946E-2</c:v>
                </c:pt>
                <c:pt idx="8614">
                  <c:v>2.5467E-2</c:v>
                </c:pt>
                <c:pt idx="8615">
                  <c:v>2.4648E-2</c:v>
                </c:pt>
                <c:pt idx="8616">
                  <c:v>2.7990000000000001E-2</c:v>
                </c:pt>
                <c:pt idx="8617">
                  <c:v>2.8747999999999999E-2</c:v>
                </c:pt>
                <c:pt idx="8618">
                  <c:v>2.3130000000000001E-2</c:v>
                </c:pt>
                <c:pt idx="8619">
                  <c:v>2.1118999999999999E-2</c:v>
                </c:pt>
                <c:pt idx="8620">
                  <c:v>1.6591999999999999E-2</c:v>
                </c:pt>
                <c:pt idx="8621">
                  <c:v>1.4930000000000001E-2</c:v>
                </c:pt>
                <c:pt idx="8622">
                  <c:v>1.5347999999999999E-2</c:v>
                </c:pt>
                <c:pt idx="8623">
                  <c:v>1.5966999999999999E-2</c:v>
                </c:pt>
                <c:pt idx="8624">
                  <c:v>1.5886999999999998E-2</c:v>
                </c:pt>
                <c:pt idx="8625">
                  <c:v>1.7073999999999999E-2</c:v>
                </c:pt>
                <c:pt idx="8626">
                  <c:v>2.0877E-2</c:v>
                </c:pt>
                <c:pt idx="8627">
                  <c:v>1.7087999999999999E-2</c:v>
                </c:pt>
                <c:pt idx="8628">
                  <c:v>1.5778999999999998E-2</c:v>
                </c:pt>
                <c:pt idx="8629">
                  <c:v>1.8512000000000001E-2</c:v>
                </c:pt>
                <c:pt idx="8630">
                  <c:v>1.5458999999999999E-2</c:v>
                </c:pt>
                <c:pt idx="8631">
                  <c:v>1.6531999999999998E-2</c:v>
                </c:pt>
                <c:pt idx="8632">
                  <c:v>1.6451E-2</c:v>
                </c:pt>
                <c:pt idx="8633">
                  <c:v>1.2312E-2</c:v>
                </c:pt>
                <c:pt idx="8634">
                  <c:v>1.3883999999999999E-2</c:v>
                </c:pt>
                <c:pt idx="8635">
                  <c:v>1.4164999999999999E-2</c:v>
                </c:pt>
                <c:pt idx="8636">
                  <c:v>1.7310000000000002E-2</c:v>
                </c:pt>
                <c:pt idx="8637">
                  <c:v>2.0664999999999999E-2</c:v>
                </c:pt>
                <c:pt idx="8638">
                  <c:v>2.5190999999999998E-2</c:v>
                </c:pt>
                <c:pt idx="8639">
                  <c:v>2.6363999999999999E-2</c:v>
                </c:pt>
                <c:pt idx="8640">
                  <c:v>2.4624999999999998E-2</c:v>
                </c:pt>
                <c:pt idx="8641">
                  <c:v>2.6821999999999999E-2</c:v>
                </c:pt>
                <c:pt idx="8642">
                  <c:v>2.6279E-2</c:v>
                </c:pt>
                <c:pt idx="8643">
                  <c:v>2.5259E-2</c:v>
                </c:pt>
                <c:pt idx="8644">
                  <c:v>2.5010999999999999E-2</c:v>
                </c:pt>
                <c:pt idx="8645">
                  <c:v>1.0841E-2</c:v>
                </c:pt>
                <c:pt idx="8646">
                  <c:v>1.1073999999999999E-2</c:v>
                </c:pt>
                <c:pt idx="8647">
                  <c:v>1.2591E-2</c:v>
                </c:pt>
                <c:pt idx="8648">
                  <c:v>2.0036999999999999E-2</c:v>
                </c:pt>
                <c:pt idx="8649">
                  <c:v>3.3735999999999995E-2</c:v>
                </c:pt>
                <c:pt idx="8650">
                  <c:v>3.9671999999999999E-2</c:v>
                </c:pt>
                <c:pt idx="8651">
                  <c:v>4.1473999999999997E-2</c:v>
                </c:pt>
                <c:pt idx="8652">
                  <c:v>4.2882999999999998E-2</c:v>
                </c:pt>
                <c:pt idx="8653">
                  <c:v>4.1076000000000001E-2</c:v>
                </c:pt>
                <c:pt idx="8654">
                  <c:v>3.8697999999999996E-2</c:v>
                </c:pt>
                <c:pt idx="8655">
                  <c:v>3.3112999999999997E-2</c:v>
                </c:pt>
                <c:pt idx="8656">
                  <c:v>2.8250000000000001E-2</c:v>
                </c:pt>
                <c:pt idx="8657">
                  <c:v>2.5888999999999999E-2</c:v>
                </c:pt>
                <c:pt idx="8658">
                  <c:v>2.2185E-2</c:v>
                </c:pt>
                <c:pt idx="8659">
                  <c:v>1.5899E-2</c:v>
                </c:pt>
                <c:pt idx="8660">
                  <c:v>1.3710000000000002E-2</c:v>
                </c:pt>
                <c:pt idx="8661">
                  <c:v>1.2858999999999999E-2</c:v>
                </c:pt>
                <c:pt idx="8662">
                  <c:v>1.4428E-2</c:v>
                </c:pt>
                <c:pt idx="8663">
                  <c:v>1.3488999999999999E-2</c:v>
                </c:pt>
                <c:pt idx="8664">
                  <c:v>1.3098E-2</c:v>
                </c:pt>
                <c:pt idx="8665">
                  <c:v>1.2792E-2</c:v>
                </c:pt>
                <c:pt idx="8666">
                  <c:v>1.2385E-2</c:v>
                </c:pt>
                <c:pt idx="8667">
                  <c:v>1.1484999999999999E-2</c:v>
                </c:pt>
                <c:pt idx="8668">
                  <c:v>1.1377E-2</c:v>
                </c:pt>
                <c:pt idx="8669">
                  <c:v>1.111E-2</c:v>
                </c:pt>
                <c:pt idx="8670">
                  <c:v>9.4909999999999994E-3</c:v>
                </c:pt>
                <c:pt idx="8671">
                  <c:v>8.7169999999999991E-3</c:v>
                </c:pt>
                <c:pt idx="8672">
                  <c:v>7.7089999999999997E-3</c:v>
                </c:pt>
                <c:pt idx="8673">
                  <c:v>6.9479999999999993E-3</c:v>
                </c:pt>
                <c:pt idx="8674">
                  <c:v>5.6769999999999998E-3</c:v>
                </c:pt>
                <c:pt idx="8675">
                  <c:v>6.8319999999999995E-3</c:v>
                </c:pt>
                <c:pt idx="8676">
                  <c:v>6.2759999999999995E-3</c:v>
                </c:pt>
                <c:pt idx="8677">
                  <c:v>1.1276E-2</c:v>
                </c:pt>
                <c:pt idx="8678">
                  <c:v>9.6659999999999992E-3</c:v>
                </c:pt>
                <c:pt idx="8679">
                  <c:v>8.0129999999999993E-3</c:v>
                </c:pt>
                <c:pt idx="8680">
                  <c:v>7.0700000000000008E-3</c:v>
                </c:pt>
                <c:pt idx="8681">
                  <c:v>5.9039999999999995E-3</c:v>
                </c:pt>
                <c:pt idx="8682">
                  <c:v>5.1009999999999996E-3</c:v>
                </c:pt>
                <c:pt idx="8683">
                  <c:v>2.2268E-2</c:v>
                </c:pt>
                <c:pt idx="8684">
                  <c:v>2.3960000000000002E-2</c:v>
                </c:pt>
                <c:pt idx="8685">
                  <c:v>2.9028999999999999E-2</c:v>
                </c:pt>
                <c:pt idx="8686">
                  <c:v>3.0834E-2</c:v>
                </c:pt>
                <c:pt idx="8687">
                  <c:v>3.125E-2</c:v>
                </c:pt>
                <c:pt idx="8688">
                  <c:v>2.9121999999999999E-2</c:v>
                </c:pt>
                <c:pt idx="8689">
                  <c:v>3.0223999999999997E-2</c:v>
                </c:pt>
                <c:pt idx="8690">
                  <c:v>2.8080999999999998E-2</c:v>
                </c:pt>
                <c:pt idx="8691">
                  <c:v>3.1987999999999996E-2</c:v>
                </c:pt>
                <c:pt idx="8692">
                  <c:v>2.9023999999999998E-2</c:v>
                </c:pt>
                <c:pt idx="8693">
                  <c:v>2.9451999999999999E-2</c:v>
                </c:pt>
                <c:pt idx="8694">
                  <c:v>2.6551999999999999E-2</c:v>
                </c:pt>
                <c:pt idx="8695">
                  <c:v>2.2415999999999998E-2</c:v>
                </c:pt>
                <c:pt idx="8696">
                  <c:v>2.0364E-2</c:v>
                </c:pt>
                <c:pt idx="8697">
                  <c:v>1.6128E-2</c:v>
                </c:pt>
                <c:pt idx="8698">
                  <c:v>1.3911E-2</c:v>
                </c:pt>
                <c:pt idx="8699">
                  <c:v>1.3557999999999999E-2</c:v>
                </c:pt>
                <c:pt idx="8700">
                  <c:v>1.1158E-2</c:v>
                </c:pt>
                <c:pt idx="8701">
                  <c:v>9.7179999999999992E-3</c:v>
                </c:pt>
                <c:pt idx="8702">
                  <c:v>1.0073E-2</c:v>
                </c:pt>
                <c:pt idx="8703">
                  <c:v>8.8950000000000001E-3</c:v>
                </c:pt>
                <c:pt idx="8704">
                  <c:v>1.0336E-2</c:v>
                </c:pt>
                <c:pt idx="8705">
                  <c:v>1.0020000000000001E-2</c:v>
                </c:pt>
                <c:pt idx="8706">
                  <c:v>6.6549999999999995E-3</c:v>
                </c:pt>
                <c:pt idx="8707">
                  <c:v>1.4357E-2</c:v>
                </c:pt>
                <c:pt idx="8708">
                  <c:v>1.4914999999999999E-2</c:v>
                </c:pt>
                <c:pt idx="8709">
                  <c:v>1.3594999999999999E-2</c:v>
                </c:pt>
                <c:pt idx="8710">
                  <c:v>9.8839999999999987E-3</c:v>
                </c:pt>
                <c:pt idx="8711">
                  <c:v>1.0145E-2</c:v>
                </c:pt>
                <c:pt idx="8712">
                  <c:v>8.6049999999999998E-3</c:v>
                </c:pt>
                <c:pt idx="8713">
                  <c:v>7.0200000000000002E-3</c:v>
                </c:pt>
                <c:pt idx="8714">
                  <c:v>9.6489999999999996E-3</c:v>
                </c:pt>
                <c:pt idx="8715">
                  <c:v>6.7779999999999993E-3</c:v>
                </c:pt>
                <c:pt idx="8716">
                  <c:v>7.7100000000000007E-3</c:v>
                </c:pt>
                <c:pt idx="8717">
                  <c:v>6.5119999999999996E-3</c:v>
                </c:pt>
                <c:pt idx="8718">
                  <c:v>7.835E-3</c:v>
                </c:pt>
                <c:pt idx="8719">
                  <c:v>6.6730000000000001E-3</c:v>
                </c:pt>
                <c:pt idx="8720">
                  <c:v>8.6309999999999998E-3</c:v>
                </c:pt>
                <c:pt idx="8721">
                  <c:v>1.9250000000000003E-2</c:v>
                </c:pt>
                <c:pt idx="8722">
                  <c:v>2.2324E-2</c:v>
                </c:pt>
                <c:pt idx="8723">
                  <c:v>2.2674999999999997E-2</c:v>
                </c:pt>
                <c:pt idx="8724">
                  <c:v>2.4558E-2</c:v>
                </c:pt>
                <c:pt idx="8725">
                  <c:v>2.3618999999999998E-2</c:v>
                </c:pt>
                <c:pt idx="8726">
                  <c:v>2.6851E-2</c:v>
                </c:pt>
                <c:pt idx="8727">
                  <c:v>2.6170000000000002E-2</c:v>
                </c:pt>
                <c:pt idx="8728">
                  <c:v>2.5406999999999999E-2</c:v>
                </c:pt>
                <c:pt idx="8729">
                  <c:v>2.5648999999999998E-2</c:v>
                </c:pt>
                <c:pt idx="8730">
                  <c:v>3.2072999999999997E-2</c:v>
                </c:pt>
                <c:pt idx="8731">
                  <c:v>6.8377999999999994E-2</c:v>
                </c:pt>
                <c:pt idx="8732">
                  <c:v>8.280499999999999E-2</c:v>
                </c:pt>
                <c:pt idx="8733">
                  <c:v>9.3336000000000002E-2</c:v>
                </c:pt>
                <c:pt idx="8734">
                  <c:v>9.4819000000000001E-2</c:v>
                </c:pt>
                <c:pt idx="8735">
                  <c:v>9.2977999999999991E-2</c:v>
                </c:pt>
                <c:pt idx="8736">
                  <c:v>8.7526999999999994E-2</c:v>
                </c:pt>
                <c:pt idx="8737">
                  <c:v>7.642199999999999E-2</c:v>
                </c:pt>
                <c:pt idx="8738">
                  <c:v>6.8950000000000011E-2</c:v>
                </c:pt>
                <c:pt idx="8739">
                  <c:v>5.9331999999999996E-2</c:v>
                </c:pt>
                <c:pt idx="8740">
                  <c:v>5.2707999999999998E-2</c:v>
                </c:pt>
                <c:pt idx="8741">
                  <c:v>4.2606999999999999E-2</c:v>
                </c:pt>
                <c:pt idx="8742">
                  <c:v>5.7942E-2</c:v>
                </c:pt>
                <c:pt idx="8743">
                  <c:v>5.4010000000000002E-2</c:v>
                </c:pt>
                <c:pt idx="8744">
                  <c:v>5.3135999999999996E-2</c:v>
                </c:pt>
                <c:pt idx="8745">
                  <c:v>5.1640999999999999E-2</c:v>
                </c:pt>
                <c:pt idx="8746">
                  <c:v>8.0118999999999996E-2</c:v>
                </c:pt>
                <c:pt idx="8747">
                  <c:v>8.0355999999999997E-2</c:v>
                </c:pt>
                <c:pt idx="8748">
                  <c:v>7.5406000000000001E-2</c:v>
                </c:pt>
                <c:pt idx="8749">
                  <c:v>6.544599999999999E-2</c:v>
                </c:pt>
                <c:pt idx="8750">
                  <c:v>6.2855999999999995E-2</c:v>
                </c:pt>
                <c:pt idx="8751">
                  <c:v>6.3460000000000003E-2</c:v>
                </c:pt>
                <c:pt idx="8752">
                  <c:v>5.4632999999999994E-2</c:v>
                </c:pt>
                <c:pt idx="8753">
                  <c:v>5.2951999999999999E-2</c:v>
                </c:pt>
                <c:pt idx="8754">
                  <c:v>4.1012E-2</c:v>
                </c:pt>
                <c:pt idx="8755">
                  <c:v>3.7365999999999996E-2</c:v>
                </c:pt>
                <c:pt idx="8756">
                  <c:v>3.4118999999999997E-2</c:v>
                </c:pt>
                <c:pt idx="8757">
                  <c:v>2.9408E-2</c:v>
                </c:pt>
                <c:pt idx="8758">
                  <c:v>2.2758999999999998E-2</c:v>
                </c:pt>
                <c:pt idx="8759">
                  <c:v>2.0282999999999999E-2</c:v>
                </c:pt>
                <c:pt idx="8760">
                  <c:v>1.6282999999999999E-2</c:v>
                </c:pt>
                <c:pt idx="8761">
                  <c:v>2.7007999999999997E-2</c:v>
                </c:pt>
                <c:pt idx="8762">
                  <c:v>2.7508999999999999E-2</c:v>
                </c:pt>
                <c:pt idx="8763">
                  <c:v>2.3687E-2</c:v>
                </c:pt>
                <c:pt idx="8764">
                  <c:v>1.7342E-2</c:v>
                </c:pt>
                <c:pt idx="8765">
                  <c:v>1.7358999999999999E-2</c:v>
                </c:pt>
                <c:pt idx="8766">
                  <c:v>1.8678E-2</c:v>
                </c:pt>
                <c:pt idx="8767">
                  <c:v>1.6555999999999998E-2</c:v>
                </c:pt>
                <c:pt idx="8768">
                  <c:v>1.4374E-2</c:v>
                </c:pt>
                <c:pt idx="8769">
                  <c:v>1.9413E-2</c:v>
                </c:pt>
                <c:pt idx="8770">
                  <c:v>1.5860000000000003E-2</c:v>
                </c:pt>
                <c:pt idx="8771">
                  <c:v>7.241E-3</c:v>
                </c:pt>
                <c:pt idx="8772">
                  <c:v>6.6769999999999998E-3</c:v>
                </c:pt>
                <c:pt idx="8773">
                  <c:v>5.4549999999999998E-3</c:v>
                </c:pt>
                <c:pt idx="8774">
                  <c:v>5.6289999999999995E-3</c:v>
                </c:pt>
                <c:pt idx="8775">
                  <c:v>6.1809999999999999E-3</c:v>
                </c:pt>
                <c:pt idx="8776">
                  <c:v>7.7839999999999993E-3</c:v>
                </c:pt>
                <c:pt idx="8777">
                  <c:v>8.4000000000000012E-3</c:v>
                </c:pt>
                <c:pt idx="8778">
                  <c:v>6.875E-3</c:v>
                </c:pt>
                <c:pt idx="8779">
                  <c:v>1.5293999999999999E-2</c:v>
                </c:pt>
                <c:pt idx="8780">
                  <c:v>1.6978999999999998E-2</c:v>
                </c:pt>
                <c:pt idx="8781">
                  <c:v>1.5430999999999999E-2</c:v>
                </c:pt>
                <c:pt idx="8782">
                  <c:v>1.3953999999999999E-2</c:v>
                </c:pt>
                <c:pt idx="8783">
                  <c:v>1.2815999999999999E-2</c:v>
                </c:pt>
                <c:pt idx="8784">
                  <c:v>1.3021E-2</c:v>
                </c:pt>
                <c:pt idx="8785">
                  <c:v>1.1720000000000001E-2</c:v>
                </c:pt>
                <c:pt idx="8786">
                  <c:v>9.4029999999999999E-3</c:v>
                </c:pt>
                <c:pt idx="8787">
                  <c:v>1.1377999999999999E-2</c:v>
                </c:pt>
                <c:pt idx="8788">
                  <c:v>8.5609999999999992E-3</c:v>
                </c:pt>
                <c:pt idx="8789">
                  <c:v>9.7050000000000001E-3</c:v>
                </c:pt>
                <c:pt idx="8790">
                  <c:v>9.7959999999999992E-3</c:v>
                </c:pt>
                <c:pt idx="8791">
                  <c:v>8.2830000000000004E-3</c:v>
                </c:pt>
                <c:pt idx="8792">
                  <c:v>7.5500000000000003E-3</c:v>
                </c:pt>
                <c:pt idx="8793">
                  <c:v>6.0289999999999996E-3</c:v>
                </c:pt>
                <c:pt idx="8794">
                  <c:v>5.496E-3</c:v>
                </c:pt>
                <c:pt idx="8795">
                  <c:v>1.2912999999999999E-2</c:v>
                </c:pt>
                <c:pt idx="8796">
                  <c:v>1.6756999999999998E-2</c:v>
                </c:pt>
                <c:pt idx="8797">
                  <c:v>1.5923E-2</c:v>
                </c:pt>
                <c:pt idx="8798">
                  <c:v>1.3807E-2</c:v>
                </c:pt>
                <c:pt idx="8799">
                  <c:v>1.2702E-2</c:v>
                </c:pt>
                <c:pt idx="8800">
                  <c:v>1.0466E-2</c:v>
                </c:pt>
                <c:pt idx="8801">
                  <c:v>9.0659999999999994E-3</c:v>
                </c:pt>
                <c:pt idx="8802">
                  <c:v>8.4409999999999989E-3</c:v>
                </c:pt>
                <c:pt idx="8803">
                  <c:v>5.8760000000000001E-3</c:v>
                </c:pt>
                <c:pt idx="8804">
                  <c:v>5.6559999999999996E-3</c:v>
                </c:pt>
                <c:pt idx="8805">
                  <c:v>5.3359999999999996E-3</c:v>
                </c:pt>
                <c:pt idx="8806">
                  <c:v>4.274E-3</c:v>
                </c:pt>
                <c:pt idx="8807">
                  <c:v>4.718E-3</c:v>
                </c:pt>
                <c:pt idx="8808">
                  <c:v>5.9639999999999997E-3</c:v>
                </c:pt>
                <c:pt idx="8809">
                  <c:v>8.2290000000000002E-3</c:v>
                </c:pt>
                <c:pt idx="8810">
                  <c:v>8.768999999999999E-3</c:v>
                </c:pt>
                <c:pt idx="8811">
                  <c:v>1.1337999999999999E-2</c:v>
                </c:pt>
                <c:pt idx="8812">
                  <c:v>8.7659999999999995E-3</c:v>
                </c:pt>
                <c:pt idx="8813">
                  <c:v>6.7269999999999995E-3</c:v>
                </c:pt>
                <c:pt idx="8814">
                  <c:v>5.3289999999999995E-3</c:v>
                </c:pt>
                <c:pt idx="8815">
                  <c:v>5.7659999999999994E-3</c:v>
                </c:pt>
                <c:pt idx="8816">
                  <c:v>1.1526999999999999E-2</c:v>
                </c:pt>
                <c:pt idx="8817">
                  <c:v>1.0154E-2</c:v>
                </c:pt>
                <c:pt idx="8818">
                  <c:v>8.0149999999999996E-3</c:v>
                </c:pt>
                <c:pt idx="8819">
                  <c:v>8.3619999999999996E-3</c:v>
                </c:pt>
                <c:pt idx="8820">
                  <c:v>1.0567E-2</c:v>
                </c:pt>
                <c:pt idx="8821">
                  <c:v>7.9729999999999992E-3</c:v>
                </c:pt>
                <c:pt idx="8822">
                  <c:v>6.3269999999999993E-3</c:v>
                </c:pt>
                <c:pt idx="8823">
                  <c:v>4.8539999999999998E-3</c:v>
                </c:pt>
                <c:pt idx="8824">
                  <c:v>4.2109999999999995E-3</c:v>
                </c:pt>
                <c:pt idx="8825">
                  <c:v>3.2989999999999998E-3</c:v>
                </c:pt>
                <c:pt idx="8826">
                  <c:v>4.5369999999999994E-3</c:v>
                </c:pt>
                <c:pt idx="8827">
                  <c:v>4.6969999999999998E-3</c:v>
                </c:pt>
                <c:pt idx="8828">
                  <c:v>3.0509999999999999E-3</c:v>
                </c:pt>
                <c:pt idx="8829">
                  <c:v>2.735E-3</c:v>
                </c:pt>
                <c:pt idx="8830">
                  <c:v>2.2429999999999998E-3</c:v>
                </c:pt>
                <c:pt idx="8831">
                  <c:v>5.2239999999999995E-3</c:v>
                </c:pt>
                <c:pt idx="8832">
                  <c:v>1.4497999999999999E-2</c:v>
                </c:pt>
                <c:pt idx="8833">
                  <c:v>1.1481999999999999E-2</c:v>
                </c:pt>
                <c:pt idx="8834">
                  <c:v>9.3390000000000001E-3</c:v>
                </c:pt>
                <c:pt idx="8835">
                  <c:v>8.5159999999999993E-3</c:v>
                </c:pt>
                <c:pt idx="8836">
                  <c:v>8.173999999999999E-3</c:v>
                </c:pt>
                <c:pt idx="8837">
                  <c:v>6.3219999999999995E-3</c:v>
                </c:pt>
                <c:pt idx="8838">
                  <c:v>4.7819999999999998E-3</c:v>
                </c:pt>
                <c:pt idx="8839">
                  <c:v>3.297E-3</c:v>
                </c:pt>
                <c:pt idx="8840">
                  <c:v>3.107E-3</c:v>
                </c:pt>
                <c:pt idx="8841">
                  <c:v>4.9389999999999998E-3</c:v>
                </c:pt>
                <c:pt idx="8842">
                  <c:v>3.6000000000000003E-3</c:v>
                </c:pt>
                <c:pt idx="8843">
                  <c:v>2.3259999999999999E-3</c:v>
                </c:pt>
                <c:pt idx="8844">
                  <c:v>1.8709999999999998E-3</c:v>
                </c:pt>
                <c:pt idx="8845">
                  <c:v>1.8369999999999999E-3</c:v>
                </c:pt>
                <c:pt idx="8846">
                  <c:v>1.779E-3</c:v>
                </c:pt>
                <c:pt idx="8847">
                  <c:v>1.6379999999999999E-3</c:v>
                </c:pt>
                <c:pt idx="8848">
                  <c:v>1.506E-3</c:v>
                </c:pt>
                <c:pt idx="8849">
                  <c:v>1.42E-3</c:v>
                </c:pt>
                <c:pt idx="8850">
                  <c:v>1.426E-3</c:v>
                </c:pt>
                <c:pt idx="8851">
                  <c:v>1.6559999999999999E-3</c:v>
                </c:pt>
                <c:pt idx="8852">
                  <c:v>2.8500000000000001E-3</c:v>
                </c:pt>
                <c:pt idx="8853">
                  <c:v>2.065E-3</c:v>
                </c:pt>
                <c:pt idx="8854">
                  <c:v>1.7259999999999999E-3</c:v>
                </c:pt>
                <c:pt idx="8855">
                  <c:v>4.117E-3</c:v>
                </c:pt>
                <c:pt idx="8856">
                  <c:v>4.0349999999999995E-3</c:v>
                </c:pt>
                <c:pt idx="8857">
                  <c:v>2.2500000000000003E-3</c:v>
                </c:pt>
                <c:pt idx="8858">
                  <c:v>1.5500000000000002E-3</c:v>
                </c:pt>
                <c:pt idx="8859">
                  <c:v>1.163E-3</c:v>
                </c:pt>
                <c:pt idx="8860">
                  <c:v>7.3169999999999997E-3</c:v>
                </c:pt>
                <c:pt idx="8861">
                  <c:v>6.3869999999999994E-3</c:v>
                </c:pt>
                <c:pt idx="8862">
                  <c:v>5.5529999999999998E-3</c:v>
                </c:pt>
                <c:pt idx="8863">
                  <c:v>5.9049999999999997E-3</c:v>
                </c:pt>
                <c:pt idx="8864">
                  <c:v>4.2940000000000001E-3</c:v>
                </c:pt>
                <c:pt idx="8865">
                  <c:v>3.5200000000000001E-3</c:v>
                </c:pt>
                <c:pt idx="8866">
                  <c:v>3.4719999999999998E-3</c:v>
                </c:pt>
                <c:pt idx="8867">
                  <c:v>2.2929999999999999E-3</c:v>
                </c:pt>
                <c:pt idx="8868">
                  <c:v>2.3209999999999997E-3</c:v>
                </c:pt>
                <c:pt idx="8869">
                  <c:v>2.3779999999999999E-3</c:v>
                </c:pt>
                <c:pt idx="8870">
                  <c:v>2.7729999999999999E-3</c:v>
                </c:pt>
                <c:pt idx="8871">
                  <c:v>5.1800000000000001E-4</c:v>
                </c:pt>
                <c:pt idx="8872">
                  <c:v>5.6300000000000002E-4</c:v>
                </c:pt>
                <c:pt idx="8873">
                  <c:v>7.2000000000000005E-4</c:v>
                </c:pt>
                <c:pt idx="8874">
                  <c:v>1.431E-3</c:v>
                </c:pt>
                <c:pt idx="8875">
                  <c:v>1.6589999999999999E-3</c:v>
                </c:pt>
                <c:pt idx="8876">
                  <c:v>2.1210000000000001E-3</c:v>
                </c:pt>
                <c:pt idx="8877">
                  <c:v>1.503E-3</c:v>
                </c:pt>
                <c:pt idx="8878">
                  <c:v>5.1749999999999999E-3</c:v>
                </c:pt>
                <c:pt idx="8879">
                  <c:v>8.1689999999999992E-3</c:v>
                </c:pt>
                <c:pt idx="8880">
                  <c:v>7.6289999999999995E-3</c:v>
                </c:pt>
                <c:pt idx="8881">
                  <c:v>6.2800000000000009E-3</c:v>
                </c:pt>
                <c:pt idx="8882">
                  <c:v>4.5560000000000002E-3</c:v>
                </c:pt>
                <c:pt idx="8883">
                  <c:v>3.2909999999999997E-3</c:v>
                </c:pt>
                <c:pt idx="8884">
                  <c:v>2.8509999999999998E-3</c:v>
                </c:pt>
                <c:pt idx="8885">
                  <c:v>3.7579999999999996E-3</c:v>
                </c:pt>
                <c:pt idx="8886">
                  <c:v>7.0029999999999997E-3</c:v>
                </c:pt>
                <c:pt idx="8887">
                  <c:v>2.3772999999999999E-2</c:v>
                </c:pt>
                <c:pt idx="8888">
                  <c:v>2.4632999999999999E-2</c:v>
                </c:pt>
                <c:pt idx="8889">
                  <c:v>2.2827E-2</c:v>
                </c:pt>
                <c:pt idx="8890">
                  <c:v>2.8138E-2</c:v>
                </c:pt>
                <c:pt idx="8891">
                  <c:v>2.6785E-2</c:v>
                </c:pt>
                <c:pt idx="8892">
                  <c:v>2.7172999999999999E-2</c:v>
                </c:pt>
                <c:pt idx="8893">
                  <c:v>4.7667000000000001E-2</c:v>
                </c:pt>
                <c:pt idx="8894">
                  <c:v>4.7001000000000001E-2</c:v>
                </c:pt>
                <c:pt idx="8895">
                  <c:v>4.4718999999999995E-2</c:v>
                </c:pt>
                <c:pt idx="8896">
                  <c:v>4.2214000000000002E-2</c:v>
                </c:pt>
                <c:pt idx="8897">
                  <c:v>4.0128999999999998E-2</c:v>
                </c:pt>
                <c:pt idx="8898">
                  <c:v>3.3242000000000001E-2</c:v>
                </c:pt>
                <c:pt idx="8899">
                  <c:v>2.9413999999999999E-2</c:v>
                </c:pt>
                <c:pt idx="8900">
                  <c:v>2.2248999999999998E-2</c:v>
                </c:pt>
                <c:pt idx="8901">
                  <c:v>1.7305000000000001E-2</c:v>
                </c:pt>
                <c:pt idx="8902">
                  <c:v>1.5371999999999999E-2</c:v>
                </c:pt>
                <c:pt idx="8903">
                  <c:v>1.3262999999999999E-2</c:v>
                </c:pt>
                <c:pt idx="8904">
                  <c:v>1.2485E-2</c:v>
                </c:pt>
                <c:pt idx="8905">
                  <c:v>1.4482999999999999E-2</c:v>
                </c:pt>
                <c:pt idx="8906">
                  <c:v>1.2515E-2</c:v>
                </c:pt>
                <c:pt idx="8907">
                  <c:v>8.8620000000000001E-3</c:v>
                </c:pt>
                <c:pt idx="8908">
                  <c:v>8.9500000000000014E-3</c:v>
                </c:pt>
                <c:pt idx="8909">
                  <c:v>6.0089999999999996E-3</c:v>
                </c:pt>
                <c:pt idx="8910">
                  <c:v>4.5529999999999998E-3</c:v>
                </c:pt>
                <c:pt idx="8911">
                  <c:v>4.0330000000000001E-3</c:v>
                </c:pt>
                <c:pt idx="8912">
                  <c:v>2.5700000000000002E-3</c:v>
                </c:pt>
                <c:pt idx="8913">
                  <c:v>1.4529999999999999E-3</c:v>
                </c:pt>
                <c:pt idx="8914">
                  <c:v>4.8929999999999998E-3</c:v>
                </c:pt>
                <c:pt idx="8915">
                  <c:v>4.1580000000000002E-3</c:v>
                </c:pt>
                <c:pt idx="8916">
                  <c:v>3.6449999999999998E-3</c:v>
                </c:pt>
                <c:pt idx="8917">
                  <c:v>3.4009999999999999E-3</c:v>
                </c:pt>
                <c:pt idx="8918">
                  <c:v>2.6919999999999999E-3</c:v>
                </c:pt>
                <c:pt idx="8919">
                  <c:v>1.8619999999999999E-3</c:v>
                </c:pt>
                <c:pt idx="8920">
                  <c:v>1.6589999999999999E-3</c:v>
                </c:pt>
                <c:pt idx="8921">
                  <c:v>2.898E-3</c:v>
                </c:pt>
                <c:pt idx="8922">
                  <c:v>2.1749999999999999E-3</c:v>
                </c:pt>
                <c:pt idx="8923">
                  <c:v>2.3289999999999999E-3</c:v>
                </c:pt>
                <c:pt idx="8924">
                  <c:v>1.794E-3</c:v>
                </c:pt>
                <c:pt idx="8925">
                  <c:v>3.1329999999999999E-3</c:v>
                </c:pt>
                <c:pt idx="8926">
                  <c:v>3.0149999999999999E-3</c:v>
                </c:pt>
                <c:pt idx="8927">
                  <c:v>2.0479999999999999E-3</c:v>
                </c:pt>
                <c:pt idx="8928">
                  <c:v>1.3449999999999998E-3</c:v>
                </c:pt>
                <c:pt idx="8929">
                  <c:v>1.2300000000000002E-3</c:v>
                </c:pt>
                <c:pt idx="8930">
                  <c:v>8.2100000000000001E-4</c:v>
                </c:pt>
                <c:pt idx="8931">
                  <c:v>6.9899999999999997E-4</c:v>
                </c:pt>
                <c:pt idx="8932">
                  <c:v>7.54E-4</c:v>
                </c:pt>
                <c:pt idx="8933">
                  <c:v>1.0479999999999999E-3</c:v>
                </c:pt>
                <c:pt idx="8934">
                  <c:v>1.3979999999999999E-3</c:v>
                </c:pt>
                <c:pt idx="8935">
                  <c:v>1.6119999999999999E-3</c:v>
                </c:pt>
                <c:pt idx="8936">
                  <c:v>1.9169999999999999E-3</c:v>
                </c:pt>
                <c:pt idx="8937">
                  <c:v>2.637E-3</c:v>
                </c:pt>
                <c:pt idx="8938">
                  <c:v>5.6159999999999995E-3</c:v>
                </c:pt>
                <c:pt idx="8939">
                  <c:v>6.8639999999999994E-3</c:v>
                </c:pt>
                <c:pt idx="8940">
                  <c:v>5.8900000000000003E-3</c:v>
                </c:pt>
                <c:pt idx="8941">
                  <c:v>1.7427999999999999E-2</c:v>
                </c:pt>
                <c:pt idx="8942">
                  <c:v>1.8081E-2</c:v>
                </c:pt>
                <c:pt idx="8943">
                  <c:v>1.5885E-2</c:v>
                </c:pt>
                <c:pt idx="8944">
                  <c:v>1.3911E-2</c:v>
                </c:pt>
                <c:pt idx="8945">
                  <c:v>1.4114999999999999E-2</c:v>
                </c:pt>
                <c:pt idx="8946">
                  <c:v>1.0067E-2</c:v>
                </c:pt>
                <c:pt idx="8947">
                  <c:v>9.2859999999999991E-3</c:v>
                </c:pt>
                <c:pt idx="8948">
                  <c:v>9.2009999999999991E-3</c:v>
                </c:pt>
                <c:pt idx="8949">
                  <c:v>9.0449999999999992E-3</c:v>
                </c:pt>
                <c:pt idx="8950">
                  <c:v>7.5859999999999999E-3</c:v>
                </c:pt>
                <c:pt idx="8951">
                  <c:v>6.3309999999999998E-3</c:v>
                </c:pt>
                <c:pt idx="8952">
                  <c:v>7.711E-3</c:v>
                </c:pt>
                <c:pt idx="8953">
                  <c:v>6.2919999999999998E-3</c:v>
                </c:pt>
                <c:pt idx="8954">
                  <c:v>7.3400000000000002E-3</c:v>
                </c:pt>
                <c:pt idx="8955">
                  <c:v>5.3379999999999999E-3</c:v>
                </c:pt>
                <c:pt idx="8956">
                  <c:v>3.5639999999999999E-3</c:v>
                </c:pt>
                <c:pt idx="8957">
                  <c:v>2.4089999999999997E-3</c:v>
                </c:pt>
                <c:pt idx="8958">
                  <c:v>1.802E-3</c:v>
                </c:pt>
                <c:pt idx="8959">
                  <c:v>4.96E-3</c:v>
                </c:pt>
                <c:pt idx="8960">
                  <c:v>4.2049999999999995E-3</c:v>
                </c:pt>
                <c:pt idx="8961">
                  <c:v>3.6409999999999997E-3</c:v>
                </c:pt>
                <c:pt idx="8962">
                  <c:v>3.137E-3</c:v>
                </c:pt>
                <c:pt idx="8963">
                  <c:v>2.7819999999999998E-3</c:v>
                </c:pt>
                <c:pt idx="8964">
                  <c:v>2.1180000000000001E-3</c:v>
                </c:pt>
                <c:pt idx="8965">
                  <c:v>2.343E-3</c:v>
                </c:pt>
                <c:pt idx="8966">
                  <c:v>4.5149999999999999E-3</c:v>
                </c:pt>
                <c:pt idx="8967">
                  <c:v>2.7849999999999997E-3</c:v>
                </c:pt>
                <c:pt idx="8968">
                  <c:v>1.8169999999999998E-3</c:v>
                </c:pt>
                <c:pt idx="8969">
                  <c:v>2.836E-3</c:v>
                </c:pt>
                <c:pt idx="8970">
                  <c:v>2.3309999999999997E-3</c:v>
                </c:pt>
                <c:pt idx="8971">
                  <c:v>1.6389999999999998E-3</c:v>
                </c:pt>
                <c:pt idx="8972">
                  <c:v>8.9299999999999991E-4</c:v>
                </c:pt>
                <c:pt idx="8973">
                  <c:v>5.7600000000000001E-4</c:v>
                </c:pt>
                <c:pt idx="8974">
                  <c:v>4.8000000000000007E-4</c:v>
                </c:pt>
                <c:pt idx="8975">
                  <c:v>4.44E-4</c:v>
                </c:pt>
                <c:pt idx="8976">
                  <c:v>2.3699999999999999E-4</c:v>
                </c:pt>
                <c:pt idx="8977">
                  <c:v>2.4899999999999998E-4</c:v>
                </c:pt>
                <c:pt idx="8978">
                  <c:v>4.3199999999999998E-4</c:v>
                </c:pt>
                <c:pt idx="8979">
                  <c:v>5.71E-4</c:v>
                </c:pt>
                <c:pt idx="8980">
                  <c:v>3.5599999999999998E-4</c:v>
                </c:pt>
                <c:pt idx="8981">
                  <c:v>4.9600000000000002E-4</c:v>
                </c:pt>
                <c:pt idx="8982">
                  <c:v>4.7399999999999997E-4</c:v>
                </c:pt>
                <c:pt idx="8983">
                  <c:v>5.1599999999999997E-4</c:v>
                </c:pt>
                <c:pt idx="8984">
                  <c:v>5.0000000000000001E-4</c:v>
                </c:pt>
                <c:pt idx="8985">
                  <c:v>6.7699999999999998E-4</c:v>
                </c:pt>
                <c:pt idx="8986">
                  <c:v>1.109E-3</c:v>
                </c:pt>
                <c:pt idx="8987">
                  <c:v>6.8799999999999992E-4</c:v>
                </c:pt>
                <c:pt idx="8988">
                  <c:v>4.73E-4</c:v>
                </c:pt>
                <c:pt idx="8989">
                  <c:v>6.5899999999999997E-4</c:v>
                </c:pt>
                <c:pt idx="8990">
                  <c:v>4.6099999999999998E-4</c:v>
                </c:pt>
                <c:pt idx="8991">
                  <c:v>5.3600000000000002E-4</c:v>
                </c:pt>
                <c:pt idx="8992">
                  <c:v>8.9499999999999996E-4</c:v>
                </c:pt>
                <c:pt idx="8993">
                  <c:v>9.68E-4</c:v>
                </c:pt>
                <c:pt idx="8994">
                  <c:v>1.0509999999999999E-3</c:v>
                </c:pt>
                <c:pt idx="8995">
                  <c:v>1.0249999999999999E-3</c:v>
                </c:pt>
                <c:pt idx="8996">
                  <c:v>9.6699999999999998E-4</c:v>
                </c:pt>
                <c:pt idx="8997">
                  <c:v>1.0559999999999999E-3</c:v>
                </c:pt>
                <c:pt idx="8998">
                  <c:v>1E-3</c:v>
                </c:pt>
                <c:pt idx="8999">
                  <c:v>6.9999999999999999E-4</c:v>
                </c:pt>
                <c:pt idx="9000">
                  <c:v>5.1099999999999995E-4</c:v>
                </c:pt>
                <c:pt idx="9001">
                  <c:v>7.27E-4</c:v>
                </c:pt>
                <c:pt idx="9002">
                  <c:v>6.11E-4</c:v>
                </c:pt>
                <c:pt idx="9003">
                  <c:v>6.4599999999999998E-4</c:v>
                </c:pt>
                <c:pt idx="9004">
                  <c:v>1.0689999999999999E-3</c:v>
                </c:pt>
                <c:pt idx="9005">
                  <c:v>6.2799999999999998E-4</c:v>
                </c:pt>
                <c:pt idx="9006">
                  <c:v>6.6299999999999996E-4</c:v>
                </c:pt>
                <c:pt idx="9007">
                  <c:v>1.2049999999999999E-3</c:v>
                </c:pt>
                <c:pt idx="9008">
                  <c:v>8.6499999999999999E-4</c:v>
                </c:pt>
                <c:pt idx="9009">
                  <c:v>1.242E-3</c:v>
                </c:pt>
                <c:pt idx="9010">
                  <c:v>1.1200000000000001E-3</c:v>
                </c:pt>
                <c:pt idx="9011">
                  <c:v>3.209E-3</c:v>
                </c:pt>
                <c:pt idx="9012">
                  <c:v>3.124E-3</c:v>
                </c:pt>
                <c:pt idx="9013">
                  <c:v>1.7519999999999999E-3</c:v>
                </c:pt>
                <c:pt idx="9014">
                  <c:v>1.6979999999999999E-3</c:v>
                </c:pt>
                <c:pt idx="9015">
                  <c:v>8.8599999999999996E-4</c:v>
                </c:pt>
                <c:pt idx="9016">
                  <c:v>3.77E-4</c:v>
                </c:pt>
                <c:pt idx="9017">
                  <c:v>2.5800000000000003E-3</c:v>
                </c:pt>
                <c:pt idx="9018">
                  <c:v>1.364E-3</c:v>
                </c:pt>
                <c:pt idx="9019">
                  <c:v>2.1609999999999997E-3</c:v>
                </c:pt>
                <c:pt idx="9020">
                  <c:v>3.3909999999999999E-3</c:v>
                </c:pt>
                <c:pt idx="9021">
                  <c:v>1.5096E-2</c:v>
                </c:pt>
                <c:pt idx="9022">
                  <c:v>1.5195999999999999E-2</c:v>
                </c:pt>
                <c:pt idx="9023">
                  <c:v>1.3864E-2</c:v>
                </c:pt>
                <c:pt idx="9024">
                  <c:v>1.6028999999999998E-2</c:v>
                </c:pt>
                <c:pt idx="9025">
                  <c:v>1.3375999999999999E-2</c:v>
                </c:pt>
                <c:pt idx="9026">
                  <c:v>1.2725E-2</c:v>
                </c:pt>
                <c:pt idx="9027">
                  <c:v>1.3018E-2</c:v>
                </c:pt>
                <c:pt idx="9028">
                  <c:v>1.0222999999999999E-2</c:v>
                </c:pt>
                <c:pt idx="9029">
                  <c:v>7.607E-3</c:v>
                </c:pt>
                <c:pt idx="9030">
                  <c:v>6.0919999999999993E-3</c:v>
                </c:pt>
                <c:pt idx="9031">
                  <c:v>4.6100000000000004E-3</c:v>
                </c:pt>
                <c:pt idx="9032">
                  <c:v>3.1679999999999998E-3</c:v>
                </c:pt>
                <c:pt idx="9033">
                  <c:v>3.1939999999999998E-3</c:v>
                </c:pt>
                <c:pt idx="9034">
                  <c:v>2.699E-3</c:v>
                </c:pt>
                <c:pt idx="9035">
                  <c:v>2.1579999999999998E-3</c:v>
                </c:pt>
                <c:pt idx="9036">
                  <c:v>1.7769999999999999E-3</c:v>
                </c:pt>
                <c:pt idx="9037">
                  <c:v>1.6639999999999999E-3</c:v>
                </c:pt>
                <c:pt idx="9038">
                  <c:v>1.6539999999999999E-3</c:v>
                </c:pt>
                <c:pt idx="9039">
                  <c:v>1.5759999999999999E-3</c:v>
                </c:pt>
                <c:pt idx="9040">
                  <c:v>2.6259999999999999E-3</c:v>
                </c:pt>
                <c:pt idx="9041">
                  <c:v>2.4919999999999999E-3</c:v>
                </c:pt>
                <c:pt idx="9042">
                  <c:v>2.3279999999999998E-3</c:v>
                </c:pt>
                <c:pt idx="9043">
                  <c:v>2.104E-3</c:v>
                </c:pt>
                <c:pt idx="9044">
                  <c:v>2.14E-3</c:v>
                </c:pt>
                <c:pt idx="9045">
                  <c:v>1.9200000000000003E-3</c:v>
                </c:pt>
                <c:pt idx="9046">
                  <c:v>1.4479999999999999E-3</c:v>
                </c:pt>
                <c:pt idx="9047">
                  <c:v>1.3900000000000002E-3</c:v>
                </c:pt>
                <c:pt idx="9048">
                  <c:v>1.199E-3</c:v>
                </c:pt>
                <c:pt idx="9049">
                  <c:v>1.475E-3</c:v>
                </c:pt>
                <c:pt idx="9050">
                  <c:v>1.2689999999999999E-3</c:v>
                </c:pt>
                <c:pt idx="9051">
                  <c:v>1.4800000000000002E-3</c:v>
                </c:pt>
                <c:pt idx="9052">
                  <c:v>9.0600000000000001E-4</c:v>
                </c:pt>
                <c:pt idx="9053">
                  <c:v>9.1399999999999999E-4</c:v>
                </c:pt>
                <c:pt idx="9054">
                  <c:v>1.4289999999999999E-3</c:v>
                </c:pt>
                <c:pt idx="9055">
                  <c:v>1.0950000000000001E-3</c:v>
                </c:pt>
                <c:pt idx="9056">
                  <c:v>1.1359999999999999E-3</c:v>
                </c:pt>
                <c:pt idx="9057">
                  <c:v>1.021E-3</c:v>
                </c:pt>
                <c:pt idx="9058">
                  <c:v>7.0199999999999993E-4</c:v>
                </c:pt>
                <c:pt idx="9059">
                  <c:v>8.6699999999999993E-4</c:v>
                </c:pt>
                <c:pt idx="9060">
                  <c:v>6.6500000000000001E-4</c:v>
                </c:pt>
                <c:pt idx="9061">
                  <c:v>6.2969999999999996E-3</c:v>
                </c:pt>
                <c:pt idx="9062">
                  <c:v>5.6229999999999995E-3</c:v>
                </c:pt>
                <c:pt idx="9063">
                  <c:v>4.5649999999999996E-3</c:v>
                </c:pt>
                <c:pt idx="9064">
                  <c:v>3.833E-3</c:v>
                </c:pt>
                <c:pt idx="9065">
                  <c:v>1.6063000000000001E-2</c:v>
                </c:pt>
                <c:pt idx="9066">
                  <c:v>1.5432999999999999E-2</c:v>
                </c:pt>
                <c:pt idx="9067">
                  <c:v>2.4638E-2</c:v>
                </c:pt>
                <c:pt idx="9068">
                  <c:v>2.2783999999999999E-2</c:v>
                </c:pt>
                <c:pt idx="9069">
                  <c:v>4.0874000000000001E-2</c:v>
                </c:pt>
                <c:pt idx="9070">
                  <c:v>4.0375999999999995E-2</c:v>
                </c:pt>
                <c:pt idx="9071">
                  <c:v>4.4045000000000001E-2</c:v>
                </c:pt>
                <c:pt idx="9072">
                  <c:v>4.3490999999999995E-2</c:v>
                </c:pt>
                <c:pt idx="9073">
                  <c:v>4.8857999999999999E-2</c:v>
                </c:pt>
                <c:pt idx="9074">
                  <c:v>4.5110999999999998E-2</c:v>
                </c:pt>
                <c:pt idx="9075">
                  <c:v>6.5695999999999991E-2</c:v>
                </c:pt>
                <c:pt idx="9076">
                  <c:v>6.6827999999999999E-2</c:v>
                </c:pt>
                <c:pt idx="9077">
                  <c:v>6.0417999999999999E-2</c:v>
                </c:pt>
                <c:pt idx="9078">
                  <c:v>5.3440000000000001E-2</c:v>
                </c:pt>
                <c:pt idx="9079">
                  <c:v>4.9084999999999997E-2</c:v>
                </c:pt>
                <c:pt idx="9080">
                  <c:v>4.2111999999999997E-2</c:v>
                </c:pt>
                <c:pt idx="9081">
                  <c:v>3.8002000000000001E-2</c:v>
                </c:pt>
                <c:pt idx="9082">
                  <c:v>3.2660000000000002E-2</c:v>
                </c:pt>
                <c:pt idx="9083">
                  <c:v>2.7987999999999999E-2</c:v>
                </c:pt>
                <c:pt idx="9084">
                  <c:v>2.6345E-2</c:v>
                </c:pt>
                <c:pt idx="9085">
                  <c:v>2.2279E-2</c:v>
                </c:pt>
                <c:pt idx="9086">
                  <c:v>1.6185999999999999E-2</c:v>
                </c:pt>
                <c:pt idx="9087">
                  <c:v>2.6133999999999998E-2</c:v>
                </c:pt>
                <c:pt idx="9088">
                  <c:v>2.4095999999999999E-2</c:v>
                </c:pt>
                <c:pt idx="9089">
                  <c:v>2.5481999999999998E-2</c:v>
                </c:pt>
                <c:pt idx="9090">
                  <c:v>2.5127E-2</c:v>
                </c:pt>
                <c:pt idx="9091">
                  <c:v>2.4676E-2</c:v>
                </c:pt>
                <c:pt idx="9092">
                  <c:v>1.8897999999999998E-2</c:v>
                </c:pt>
                <c:pt idx="9093">
                  <c:v>1.2858E-2</c:v>
                </c:pt>
                <c:pt idx="9094">
                  <c:v>1.0490000000000001E-2</c:v>
                </c:pt>
                <c:pt idx="9095">
                  <c:v>9.7929999999999996E-3</c:v>
                </c:pt>
                <c:pt idx="9096">
                  <c:v>9.9290000000000003E-3</c:v>
                </c:pt>
                <c:pt idx="9097">
                  <c:v>9.6800000000000011E-3</c:v>
                </c:pt>
                <c:pt idx="9098">
                  <c:v>9.5809999999999992E-3</c:v>
                </c:pt>
                <c:pt idx="9099">
                  <c:v>7.731E-3</c:v>
                </c:pt>
                <c:pt idx="9100">
                  <c:v>7.2589999999999998E-3</c:v>
                </c:pt>
                <c:pt idx="9101">
                  <c:v>7.711E-3</c:v>
                </c:pt>
                <c:pt idx="9102">
                  <c:v>6.1570000000000001E-3</c:v>
                </c:pt>
                <c:pt idx="9103">
                  <c:v>6.6779999999999999E-3</c:v>
                </c:pt>
                <c:pt idx="9104">
                  <c:v>4.7279999999999996E-3</c:v>
                </c:pt>
                <c:pt idx="9105">
                  <c:v>4.5209999999999998E-3</c:v>
                </c:pt>
                <c:pt idx="9106">
                  <c:v>3.7519999999999997E-3</c:v>
                </c:pt>
                <c:pt idx="9107">
                  <c:v>5.7600000000000004E-3</c:v>
                </c:pt>
                <c:pt idx="9108">
                  <c:v>2.1649999999999998E-3</c:v>
                </c:pt>
                <c:pt idx="9109">
                  <c:v>1.7800000000000001E-3</c:v>
                </c:pt>
                <c:pt idx="9110">
                  <c:v>1.598E-3</c:v>
                </c:pt>
                <c:pt idx="9111">
                  <c:v>1.431E-3</c:v>
                </c:pt>
                <c:pt idx="9112">
                  <c:v>6.6400000000000009E-3</c:v>
                </c:pt>
                <c:pt idx="9113">
                  <c:v>7.6889999999999997E-3</c:v>
                </c:pt>
                <c:pt idx="9114">
                  <c:v>1.1958E-2</c:v>
                </c:pt>
                <c:pt idx="9115">
                  <c:v>1.6271999999999998E-2</c:v>
                </c:pt>
                <c:pt idx="9116">
                  <c:v>1.6025999999999999E-2</c:v>
                </c:pt>
                <c:pt idx="9117">
                  <c:v>2.8301999999999997E-2</c:v>
                </c:pt>
                <c:pt idx="9118">
                  <c:v>3.3031999999999999E-2</c:v>
                </c:pt>
                <c:pt idx="9119">
                  <c:v>4.1156999999999999E-2</c:v>
                </c:pt>
                <c:pt idx="9120">
                  <c:v>5.9243999999999998E-2</c:v>
                </c:pt>
                <c:pt idx="9121">
                  <c:v>6.7410999999999999E-2</c:v>
                </c:pt>
                <c:pt idx="9122">
                  <c:v>6.7561999999999997E-2</c:v>
                </c:pt>
                <c:pt idx="9123">
                  <c:v>6.6533999999999996E-2</c:v>
                </c:pt>
                <c:pt idx="9124">
                  <c:v>6.8414000000000003E-2</c:v>
                </c:pt>
                <c:pt idx="9125">
                  <c:v>6.0330999999999996E-2</c:v>
                </c:pt>
                <c:pt idx="9126">
                  <c:v>5.2107999999999995E-2</c:v>
                </c:pt>
                <c:pt idx="9127">
                  <c:v>4.4755999999999997E-2</c:v>
                </c:pt>
                <c:pt idx="9128">
                  <c:v>3.8523000000000002E-2</c:v>
                </c:pt>
                <c:pt idx="9129">
                  <c:v>3.2086999999999997E-2</c:v>
                </c:pt>
                <c:pt idx="9130">
                  <c:v>2.8906999999999999E-2</c:v>
                </c:pt>
                <c:pt idx="9131">
                  <c:v>2.1748E-2</c:v>
                </c:pt>
                <c:pt idx="9132">
                  <c:v>2.1382999999999999E-2</c:v>
                </c:pt>
                <c:pt idx="9133">
                  <c:v>3.8161E-2</c:v>
                </c:pt>
                <c:pt idx="9134">
                  <c:v>4.8242E-2</c:v>
                </c:pt>
                <c:pt idx="9135">
                  <c:v>5.8386E-2</c:v>
                </c:pt>
                <c:pt idx="9136">
                  <c:v>6.3441999999999998E-2</c:v>
                </c:pt>
                <c:pt idx="9137">
                  <c:v>6.3063999999999995E-2</c:v>
                </c:pt>
                <c:pt idx="9138">
                  <c:v>6.1836999999999996E-2</c:v>
                </c:pt>
                <c:pt idx="9139">
                  <c:v>5.2394999999999997E-2</c:v>
                </c:pt>
                <c:pt idx="9140">
                  <c:v>5.2371999999999995E-2</c:v>
                </c:pt>
                <c:pt idx="9141">
                  <c:v>7.7420000000000003E-2</c:v>
                </c:pt>
                <c:pt idx="9142">
                  <c:v>9.7526000000000002E-2</c:v>
                </c:pt>
                <c:pt idx="9143">
                  <c:v>9.4312999999999994E-2</c:v>
                </c:pt>
                <c:pt idx="9144">
                  <c:v>9.7803000000000001E-2</c:v>
                </c:pt>
                <c:pt idx="9145">
                  <c:v>0.10030499999999999</c:v>
                </c:pt>
                <c:pt idx="9146">
                  <c:v>0.12068799999999999</c:v>
                </c:pt>
                <c:pt idx="9147">
                  <c:v>0.120418</c:v>
                </c:pt>
                <c:pt idx="9148">
                  <c:v>0.113259</c:v>
                </c:pt>
                <c:pt idx="9149">
                  <c:v>0.108262</c:v>
                </c:pt>
                <c:pt idx="9150">
                  <c:v>0.11583000000000002</c:v>
                </c:pt>
                <c:pt idx="9151">
                  <c:v>0.11894099999999999</c:v>
                </c:pt>
                <c:pt idx="9152">
                  <c:v>0.123944</c:v>
                </c:pt>
                <c:pt idx="9153">
                  <c:v>0.12464199999999999</c:v>
                </c:pt>
                <c:pt idx="9154">
                  <c:v>0.13064199999999998</c:v>
                </c:pt>
                <c:pt idx="9155">
                  <c:v>0.11576099999999999</c:v>
                </c:pt>
                <c:pt idx="9156">
                  <c:v>0.114713</c:v>
                </c:pt>
                <c:pt idx="9157">
                  <c:v>0.11708099999999999</c:v>
                </c:pt>
                <c:pt idx="9158">
                  <c:v>0.103852</c:v>
                </c:pt>
                <c:pt idx="9159">
                  <c:v>0.10672699999999999</c:v>
                </c:pt>
                <c:pt idx="9160">
                  <c:v>9.8980000000000012E-2</c:v>
                </c:pt>
                <c:pt idx="9161">
                  <c:v>0.112676</c:v>
                </c:pt>
                <c:pt idx="9162">
                  <c:v>9.0896999999999992E-2</c:v>
                </c:pt>
                <c:pt idx="9163">
                  <c:v>7.360499999999999E-2</c:v>
                </c:pt>
                <c:pt idx="9164">
                  <c:v>6.3075999999999993E-2</c:v>
                </c:pt>
                <c:pt idx="9165">
                  <c:v>5.0710999999999999E-2</c:v>
                </c:pt>
                <c:pt idx="9166">
                  <c:v>3.7995000000000001E-2</c:v>
                </c:pt>
                <c:pt idx="9167">
                  <c:v>2.9728999999999998E-2</c:v>
                </c:pt>
                <c:pt idx="9168">
                  <c:v>2.2797999999999999E-2</c:v>
                </c:pt>
                <c:pt idx="9169">
                  <c:v>1.9802E-2</c:v>
                </c:pt>
                <c:pt idx="9170">
                  <c:v>1.6278999999999998E-2</c:v>
                </c:pt>
                <c:pt idx="9171">
                  <c:v>1.5345999999999999E-2</c:v>
                </c:pt>
                <c:pt idx="9172">
                  <c:v>1.2022E-2</c:v>
                </c:pt>
                <c:pt idx="9173">
                  <c:v>1.3290999999999999E-2</c:v>
                </c:pt>
                <c:pt idx="9174">
                  <c:v>1.0565E-2</c:v>
                </c:pt>
                <c:pt idx="9175">
                  <c:v>8.7049999999999992E-3</c:v>
                </c:pt>
                <c:pt idx="9176">
                  <c:v>8.3489999999999988E-3</c:v>
                </c:pt>
                <c:pt idx="9177">
                  <c:v>1.1951999999999999E-2</c:v>
                </c:pt>
                <c:pt idx="9178">
                  <c:v>1.2999E-2</c:v>
                </c:pt>
                <c:pt idx="9179">
                  <c:v>1.8265999999999998E-2</c:v>
                </c:pt>
                <c:pt idx="9180">
                  <c:v>2.1911999999999997E-2</c:v>
                </c:pt>
                <c:pt idx="9181">
                  <c:v>2.6424E-2</c:v>
                </c:pt>
                <c:pt idx="9182">
                  <c:v>2.4069E-2</c:v>
                </c:pt>
                <c:pt idx="9183">
                  <c:v>2.9131999999999998E-2</c:v>
                </c:pt>
                <c:pt idx="9184">
                  <c:v>2.7040999999999999E-2</c:v>
                </c:pt>
                <c:pt idx="9185">
                  <c:v>3.0595999999999998E-2</c:v>
                </c:pt>
                <c:pt idx="9186">
                  <c:v>2.7816999999999998E-2</c:v>
                </c:pt>
                <c:pt idx="9187">
                  <c:v>3.6452999999999999E-2</c:v>
                </c:pt>
                <c:pt idx="9188">
                  <c:v>3.6437999999999998E-2</c:v>
                </c:pt>
                <c:pt idx="9189">
                  <c:v>2.9790999999999998E-2</c:v>
                </c:pt>
                <c:pt idx="9190">
                  <c:v>3.3562000000000002E-2</c:v>
                </c:pt>
                <c:pt idx="9191">
                  <c:v>2.8447999999999998E-2</c:v>
                </c:pt>
                <c:pt idx="9192">
                  <c:v>2.7139E-2</c:v>
                </c:pt>
                <c:pt idx="9193">
                  <c:v>3.0275999999999997E-2</c:v>
                </c:pt>
                <c:pt idx="9194">
                  <c:v>2.7616999999999999E-2</c:v>
                </c:pt>
                <c:pt idx="9195">
                  <c:v>2.4992999999999998E-2</c:v>
                </c:pt>
                <c:pt idx="9196">
                  <c:v>2.4563999999999999E-2</c:v>
                </c:pt>
                <c:pt idx="9197">
                  <c:v>1.9594999999999998E-2</c:v>
                </c:pt>
                <c:pt idx="9198">
                  <c:v>2.0326999999999998E-2</c:v>
                </c:pt>
                <c:pt idx="9199">
                  <c:v>1.5861999999999998E-2</c:v>
                </c:pt>
                <c:pt idx="9200">
                  <c:v>1.5394E-2</c:v>
                </c:pt>
                <c:pt idx="9201">
                  <c:v>1.7203E-2</c:v>
                </c:pt>
                <c:pt idx="9202">
                  <c:v>1.6863E-2</c:v>
                </c:pt>
                <c:pt idx="9203">
                  <c:v>1.5337999999999999E-2</c:v>
                </c:pt>
                <c:pt idx="9204">
                  <c:v>1.6120000000000002E-2</c:v>
                </c:pt>
                <c:pt idx="9205">
                  <c:v>1.4790999999999999E-2</c:v>
                </c:pt>
                <c:pt idx="9206">
                  <c:v>1.7162999999999998E-2</c:v>
                </c:pt>
                <c:pt idx="9207">
                  <c:v>9.391E-3</c:v>
                </c:pt>
                <c:pt idx="9208">
                  <c:v>1.1106E-2</c:v>
                </c:pt>
                <c:pt idx="9209">
                  <c:v>1.1937999999999999E-2</c:v>
                </c:pt>
                <c:pt idx="9210">
                  <c:v>1.0320000000000001E-2</c:v>
                </c:pt>
                <c:pt idx="9211">
                  <c:v>1.3777999999999999E-2</c:v>
                </c:pt>
                <c:pt idx="9212">
                  <c:v>1.3687999999999999E-2</c:v>
                </c:pt>
                <c:pt idx="9213">
                  <c:v>1.0520000000000002E-2</c:v>
                </c:pt>
                <c:pt idx="9214">
                  <c:v>1.0307E-2</c:v>
                </c:pt>
                <c:pt idx="9215">
                  <c:v>1.0985E-2</c:v>
                </c:pt>
                <c:pt idx="9216">
                  <c:v>6.8919999999999997E-3</c:v>
                </c:pt>
                <c:pt idx="9217">
                  <c:v>4.9879999999999994E-3</c:v>
                </c:pt>
                <c:pt idx="9218">
                  <c:v>5.4489999999999999E-3</c:v>
                </c:pt>
                <c:pt idx="9219">
                  <c:v>2.5820000000000001E-3</c:v>
                </c:pt>
                <c:pt idx="9220">
                  <c:v>3.8659999999999996E-3</c:v>
                </c:pt>
                <c:pt idx="9221">
                  <c:v>5.9080000000000001E-3</c:v>
                </c:pt>
                <c:pt idx="9222">
                  <c:v>6.1549999999999999E-3</c:v>
                </c:pt>
                <c:pt idx="9223">
                  <c:v>9.9939999999999994E-3</c:v>
                </c:pt>
                <c:pt idx="9224">
                  <c:v>1.1654999999999999E-2</c:v>
                </c:pt>
                <c:pt idx="9225">
                  <c:v>1.1731E-2</c:v>
                </c:pt>
                <c:pt idx="9226">
                  <c:v>1.255E-2</c:v>
                </c:pt>
                <c:pt idx="9227">
                  <c:v>1.5193999999999999E-2</c:v>
                </c:pt>
                <c:pt idx="9228">
                  <c:v>1.4098999999999999E-2</c:v>
                </c:pt>
                <c:pt idx="9229">
                  <c:v>1.6166E-2</c:v>
                </c:pt>
                <c:pt idx="9230">
                  <c:v>1.6083E-2</c:v>
                </c:pt>
                <c:pt idx="9231">
                  <c:v>1.8700999999999999E-2</c:v>
                </c:pt>
                <c:pt idx="9232">
                  <c:v>1.8550999999999998E-2</c:v>
                </c:pt>
                <c:pt idx="9233">
                  <c:v>1.8580000000000003E-2</c:v>
                </c:pt>
                <c:pt idx="9234">
                  <c:v>1.1724999999999999E-2</c:v>
                </c:pt>
                <c:pt idx="9235">
                  <c:v>1.1021999999999999E-2</c:v>
                </c:pt>
                <c:pt idx="9236">
                  <c:v>1.0895999999999999E-2</c:v>
                </c:pt>
                <c:pt idx="9237">
                  <c:v>6.5529999999999998E-3</c:v>
                </c:pt>
                <c:pt idx="9238">
                  <c:v>8.8009999999999998E-3</c:v>
                </c:pt>
                <c:pt idx="9239">
                  <c:v>1.3724999999999999E-2</c:v>
                </c:pt>
                <c:pt idx="9240">
                  <c:v>1.6241999999999999E-2</c:v>
                </c:pt>
                <c:pt idx="9241">
                  <c:v>1.2140000000000001E-2</c:v>
                </c:pt>
                <c:pt idx="9242">
                  <c:v>1.3731E-2</c:v>
                </c:pt>
                <c:pt idx="9243">
                  <c:v>1.0033E-2</c:v>
                </c:pt>
                <c:pt idx="9244">
                  <c:v>1.3429E-2</c:v>
                </c:pt>
                <c:pt idx="9245">
                  <c:v>1.5158999999999999E-2</c:v>
                </c:pt>
                <c:pt idx="9246">
                  <c:v>2.1260999999999999E-2</c:v>
                </c:pt>
                <c:pt idx="9247">
                  <c:v>1.8750000000000003E-2</c:v>
                </c:pt>
                <c:pt idx="9248">
                  <c:v>1.6843E-2</c:v>
                </c:pt>
                <c:pt idx="9249">
                  <c:v>1.6050999999999999E-2</c:v>
                </c:pt>
                <c:pt idx="9250">
                  <c:v>1.1476E-2</c:v>
                </c:pt>
                <c:pt idx="9251">
                  <c:v>1.5462E-2</c:v>
                </c:pt>
                <c:pt idx="9252">
                  <c:v>1.4319E-2</c:v>
                </c:pt>
                <c:pt idx="9253">
                  <c:v>1.7311999999999998E-2</c:v>
                </c:pt>
                <c:pt idx="9254">
                  <c:v>2.1545999999999999E-2</c:v>
                </c:pt>
                <c:pt idx="9255">
                  <c:v>1.6218E-2</c:v>
                </c:pt>
                <c:pt idx="9256">
                  <c:v>1.434E-2</c:v>
                </c:pt>
                <c:pt idx="9257">
                  <c:v>1.5162E-2</c:v>
                </c:pt>
                <c:pt idx="9258">
                  <c:v>1.5326999999999999E-2</c:v>
                </c:pt>
                <c:pt idx="9259">
                  <c:v>2.0076999999999998E-2</c:v>
                </c:pt>
                <c:pt idx="9260">
                  <c:v>2.8650999999999999E-2</c:v>
                </c:pt>
                <c:pt idx="9261">
                  <c:v>2.8388E-2</c:v>
                </c:pt>
                <c:pt idx="9262">
                  <c:v>2.6328999999999998E-2</c:v>
                </c:pt>
                <c:pt idx="9263">
                  <c:v>2.6082999999999999E-2</c:v>
                </c:pt>
                <c:pt idx="9264">
                  <c:v>2.9973999999999997E-2</c:v>
                </c:pt>
                <c:pt idx="9265">
                  <c:v>3.7700000000000004E-2</c:v>
                </c:pt>
                <c:pt idx="9266">
                  <c:v>4.5759000000000001E-2</c:v>
                </c:pt>
                <c:pt idx="9267">
                  <c:v>5.9624999999999997E-2</c:v>
                </c:pt>
                <c:pt idx="9268">
                  <c:v>7.2182999999999997E-2</c:v>
                </c:pt>
                <c:pt idx="9269">
                  <c:v>7.2614999999999999E-2</c:v>
                </c:pt>
                <c:pt idx="9270">
                  <c:v>7.8918000000000002E-2</c:v>
                </c:pt>
                <c:pt idx="9271">
                  <c:v>7.8793000000000002E-2</c:v>
                </c:pt>
                <c:pt idx="9272">
                  <c:v>6.9147E-2</c:v>
                </c:pt>
                <c:pt idx="9273">
                  <c:v>5.9164999999999995E-2</c:v>
                </c:pt>
                <c:pt idx="9274">
                  <c:v>4.7611000000000001E-2</c:v>
                </c:pt>
                <c:pt idx="9275">
                  <c:v>3.8313E-2</c:v>
                </c:pt>
                <c:pt idx="9276">
                  <c:v>3.2655999999999998E-2</c:v>
                </c:pt>
                <c:pt idx="9277">
                  <c:v>2.0764999999999999E-2</c:v>
                </c:pt>
                <c:pt idx="9278">
                  <c:v>2.1166999999999998E-2</c:v>
                </c:pt>
                <c:pt idx="9279">
                  <c:v>2.2588E-2</c:v>
                </c:pt>
                <c:pt idx="9280">
                  <c:v>2.2640999999999998E-2</c:v>
                </c:pt>
                <c:pt idx="9281">
                  <c:v>2.3764E-2</c:v>
                </c:pt>
                <c:pt idx="9282">
                  <c:v>2.6280000000000001E-2</c:v>
                </c:pt>
                <c:pt idx="9283">
                  <c:v>2.6121999999999999E-2</c:v>
                </c:pt>
                <c:pt idx="9284">
                  <c:v>2.5815999999999999E-2</c:v>
                </c:pt>
                <c:pt idx="9285">
                  <c:v>2.5131999999999998E-2</c:v>
                </c:pt>
                <c:pt idx="9286">
                  <c:v>1.9497999999999998E-2</c:v>
                </c:pt>
                <c:pt idx="9287">
                  <c:v>2.1106E-2</c:v>
                </c:pt>
                <c:pt idx="9288">
                  <c:v>2.1007999999999999E-2</c:v>
                </c:pt>
                <c:pt idx="9289">
                  <c:v>2.1510000000000001E-2</c:v>
                </c:pt>
                <c:pt idx="9290">
                  <c:v>2.6234999999999998E-2</c:v>
                </c:pt>
                <c:pt idx="9291">
                  <c:v>2.6591999999999998E-2</c:v>
                </c:pt>
                <c:pt idx="9292">
                  <c:v>2.4455999999999999E-2</c:v>
                </c:pt>
                <c:pt idx="9293">
                  <c:v>2.5530000000000001E-2</c:v>
                </c:pt>
                <c:pt idx="9294">
                  <c:v>1.8043E-2</c:v>
                </c:pt>
                <c:pt idx="9295">
                  <c:v>1.3710999999999999E-2</c:v>
                </c:pt>
                <c:pt idx="9296">
                  <c:v>2.3300999999999999E-2</c:v>
                </c:pt>
                <c:pt idx="9297">
                  <c:v>5.2346999999999998E-2</c:v>
                </c:pt>
                <c:pt idx="9298">
                  <c:v>0.10649199999999999</c:v>
                </c:pt>
                <c:pt idx="9299">
                  <c:v>0.14511399999999999</c:v>
                </c:pt>
                <c:pt idx="9300">
                  <c:v>0.17428199999999999</c:v>
                </c:pt>
                <c:pt idx="9301">
                  <c:v>0.186366</c:v>
                </c:pt>
                <c:pt idx="9302">
                  <c:v>0.17958299999999999</c:v>
                </c:pt>
                <c:pt idx="9303">
                  <c:v>0.188637</c:v>
                </c:pt>
                <c:pt idx="9304">
                  <c:v>0.209894</c:v>
                </c:pt>
                <c:pt idx="9305">
                  <c:v>0.215141</c:v>
                </c:pt>
                <c:pt idx="9306">
                  <c:v>0.214889</c:v>
                </c:pt>
                <c:pt idx="9307">
                  <c:v>0.21789599999999998</c:v>
                </c:pt>
                <c:pt idx="9308">
                  <c:v>0.20880000000000001</c:v>
                </c:pt>
                <c:pt idx="9309">
                  <c:v>0.198599</c:v>
                </c:pt>
                <c:pt idx="9310">
                  <c:v>0.19286899999999998</c:v>
                </c:pt>
                <c:pt idx="9311">
                  <c:v>0.18157399999999999</c:v>
                </c:pt>
                <c:pt idx="9312">
                  <c:v>0.17217499999999999</c:v>
                </c:pt>
                <c:pt idx="9313">
                  <c:v>0.165938</c:v>
                </c:pt>
                <c:pt idx="9314">
                  <c:v>0.141684</c:v>
                </c:pt>
                <c:pt idx="9315">
                  <c:v>0.132134</c:v>
                </c:pt>
                <c:pt idx="9316">
                  <c:v>0.127666</c:v>
                </c:pt>
                <c:pt idx="9317">
                  <c:v>0.13758799999999999</c:v>
                </c:pt>
                <c:pt idx="9318">
                  <c:v>0.16078000000000001</c:v>
                </c:pt>
                <c:pt idx="9319">
                  <c:v>0.15973499999999999</c:v>
                </c:pt>
                <c:pt idx="9320">
                  <c:v>0.154724</c:v>
                </c:pt>
                <c:pt idx="9321">
                  <c:v>0.15682199999999999</c:v>
                </c:pt>
                <c:pt idx="9322">
                  <c:v>0.14804100000000001</c:v>
                </c:pt>
                <c:pt idx="9323">
                  <c:v>0.17102799999999999</c:v>
                </c:pt>
                <c:pt idx="9324">
                  <c:v>0.16437599999999999</c:v>
                </c:pt>
                <c:pt idx="9325">
                  <c:v>0.15681</c:v>
                </c:pt>
                <c:pt idx="9326">
                  <c:v>0.15829299999999999</c:v>
                </c:pt>
                <c:pt idx="9327">
                  <c:v>0.159391</c:v>
                </c:pt>
                <c:pt idx="9328">
                  <c:v>0.16125200000000001</c:v>
                </c:pt>
                <c:pt idx="9329">
                  <c:v>0.154997</c:v>
                </c:pt>
                <c:pt idx="9330">
                  <c:v>0.14214499999999999</c:v>
                </c:pt>
                <c:pt idx="9331">
                  <c:v>0.129888</c:v>
                </c:pt>
                <c:pt idx="9332">
                  <c:v>0.12517899999999998</c:v>
                </c:pt>
                <c:pt idx="9333">
                  <c:v>0.11268599999999999</c:v>
                </c:pt>
                <c:pt idx="9334">
                  <c:v>0.10667599999999999</c:v>
                </c:pt>
                <c:pt idx="9335">
                  <c:v>9.8560999999999996E-2</c:v>
                </c:pt>
                <c:pt idx="9336">
                  <c:v>0.10155499999999999</c:v>
                </c:pt>
                <c:pt idx="9337">
                  <c:v>9.0320999999999999E-2</c:v>
                </c:pt>
                <c:pt idx="9338">
                  <c:v>8.6265999999999995E-2</c:v>
                </c:pt>
                <c:pt idx="9339">
                  <c:v>7.4741000000000002E-2</c:v>
                </c:pt>
                <c:pt idx="9340">
                  <c:v>6.9168999999999994E-2</c:v>
                </c:pt>
                <c:pt idx="9341">
                  <c:v>7.6444999999999999E-2</c:v>
                </c:pt>
                <c:pt idx="9342">
                  <c:v>6.9684999999999997E-2</c:v>
                </c:pt>
                <c:pt idx="9343">
                  <c:v>6.5754999999999994E-2</c:v>
                </c:pt>
                <c:pt idx="9344">
                  <c:v>6.2176999999999996E-2</c:v>
                </c:pt>
                <c:pt idx="9345">
                  <c:v>5.6902999999999995E-2</c:v>
                </c:pt>
                <c:pt idx="9346">
                  <c:v>5.0271999999999997E-2</c:v>
                </c:pt>
                <c:pt idx="9347">
                  <c:v>4.9436999999999995E-2</c:v>
                </c:pt>
                <c:pt idx="9348">
                  <c:v>4.8868999999999996E-2</c:v>
                </c:pt>
                <c:pt idx="9349">
                  <c:v>4.3820999999999999E-2</c:v>
                </c:pt>
                <c:pt idx="9350">
                  <c:v>3.8027999999999999E-2</c:v>
                </c:pt>
                <c:pt idx="9351">
                  <c:v>3.2920000000000005E-2</c:v>
                </c:pt>
                <c:pt idx="9352">
                  <c:v>2.6657E-2</c:v>
                </c:pt>
                <c:pt idx="9353">
                  <c:v>3.0240000000000003E-2</c:v>
                </c:pt>
                <c:pt idx="9354">
                  <c:v>2.7182999999999999E-2</c:v>
                </c:pt>
                <c:pt idx="9355">
                  <c:v>2.5190999999999998E-2</c:v>
                </c:pt>
                <c:pt idx="9356">
                  <c:v>2.9142999999999999E-2</c:v>
                </c:pt>
                <c:pt idx="9357">
                  <c:v>3.2188000000000001E-2</c:v>
                </c:pt>
                <c:pt idx="9358">
                  <c:v>3.6698000000000001E-2</c:v>
                </c:pt>
                <c:pt idx="9359">
                  <c:v>3.5073E-2</c:v>
                </c:pt>
                <c:pt idx="9360">
                  <c:v>3.7973E-2</c:v>
                </c:pt>
                <c:pt idx="9361">
                  <c:v>3.6577999999999999E-2</c:v>
                </c:pt>
                <c:pt idx="9362">
                  <c:v>3.6697E-2</c:v>
                </c:pt>
                <c:pt idx="9363">
                  <c:v>3.6582999999999997E-2</c:v>
                </c:pt>
                <c:pt idx="9364">
                  <c:v>3.2370000000000003E-2</c:v>
                </c:pt>
                <c:pt idx="9365">
                  <c:v>2.8761999999999999E-2</c:v>
                </c:pt>
                <c:pt idx="9366">
                  <c:v>2.2485999999999999E-2</c:v>
                </c:pt>
                <c:pt idx="9367">
                  <c:v>1.8387999999999998E-2</c:v>
                </c:pt>
                <c:pt idx="9368">
                  <c:v>1.7055999999999998E-2</c:v>
                </c:pt>
                <c:pt idx="9369">
                  <c:v>1.3500999999999999E-2</c:v>
                </c:pt>
                <c:pt idx="9370">
                  <c:v>1.3894999999999999E-2</c:v>
                </c:pt>
                <c:pt idx="9371">
                  <c:v>4.7597999999999994E-2</c:v>
                </c:pt>
                <c:pt idx="9372">
                  <c:v>6.1352999999999998E-2</c:v>
                </c:pt>
                <c:pt idx="9373">
                  <c:v>8.3234000000000002E-2</c:v>
                </c:pt>
                <c:pt idx="9374">
                  <c:v>9.6785999999999997E-2</c:v>
                </c:pt>
                <c:pt idx="9375">
                  <c:v>0.10247099999999999</c:v>
                </c:pt>
                <c:pt idx="9376">
                  <c:v>0.101322</c:v>
                </c:pt>
                <c:pt idx="9377">
                  <c:v>0.137687</c:v>
                </c:pt>
                <c:pt idx="9378">
                  <c:v>0.14807199999999998</c:v>
                </c:pt>
                <c:pt idx="9379">
                  <c:v>0.151672</c:v>
                </c:pt>
                <c:pt idx="9380">
                  <c:v>0.14915699999999998</c:v>
                </c:pt>
                <c:pt idx="9381">
                  <c:v>0.163905</c:v>
                </c:pt>
                <c:pt idx="9382">
                  <c:v>0.169576</c:v>
                </c:pt>
                <c:pt idx="9383">
                  <c:v>0.16916599999999998</c:v>
                </c:pt>
                <c:pt idx="9384">
                  <c:v>0.15598899999999999</c:v>
                </c:pt>
                <c:pt idx="9385">
                  <c:v>0.14338499999999998</c:v>
                </c:pt>
                <c:pt idx="9386">
                  <c:v>0.127746</c:v>
                </c:pt>
                <c:pt idx="9387">
                  <c:v>0.10960099999999999</c:v>
                </c:pt>
                <c:pt idx="9388">
                  <c:v>9.5741999999999994E-2</c:v>
                </c:pt>
                <c:pt idx="9389">
                  <c:v>9.1682E-2</c:v>
                </c:pt>
                <c:pt idx="9390">
                  <c:v>8.1613999999999992E-2</c:v>
                </c:pt>
                <c:pt idx="9391">
                  <c:v>7.3368000000000003E-2</c:v>
                </c:pt>
                <c:pt idx="9392">
                  <c:v>6.2315999999999996E-2</c:v>
                </c:pt>
                <c:pt idx="9393">
                  <c:v>7.3909000000000002E-2</c:v>
                </c:pt>
                <c:pt idx="9394">
                  <c:v>7.9697999999999991E-2</c:v>
                </c:pt>
                <c:pt idx="9395">
                  <c:v>8.8647999999999991E-2</c:v>
                </c:pt>
                <c:pt idx="9396">
                  <c:v>0.115078</c:v>
                </c:pt>
                <c:pt idx="9397">
                  <c:v>0.12915499999999999</c:v>
                </c:pt>
                <c:pt idx="9398">
                  <c:v>0.12768699999999999</c:v>
                </c:pt>
                <c:pt idx="9399">
                  <c:v>0.123358</c:v>
                </c:pt>
                <c:pt idx="9400">
                  <c:v>0.133711</c:v>
                </c:pt>
                <c:pt idx="9401">
                  <c:v>0.130358</c:v>
                </c:pt>
                <c:pt idx="9402">
                  <c:v>0.13233599999999998</c:v>
                </c:pt>
                <c:pt idx="9403">
                  <c:v>0.13459199999999999</c:v>
                </c:pt>
                <c:pt idx="9404">
                  <c:v>0.134657</c:v>
                </c:pt>
                <c:pt idx="9405">
                  <c:v>0.12294899999999999</c:v>
                </c:pt>
                <c:pt idx="9406">
                  <c:v>0.125304</c:v>
                </c:pt>
                <c:pt idx="9407">
                  <c:v>0.11923599999999999</c:v>
                </c:pt>
                <c:pt idx="9408">
                  <c:v>0.11868799999999999</c:v>
                </c:pt>
                <c:pt idx="9409">
                  <c:v>0.11429599999999999</c:v>
                </c:pt>
                <c:pt idx="9410">
                  <c:v>0.12834699999999999</c:v>
                </c:pt>
                <c:pt idx="9411">
                  <c:v>0.135048</c:v>
                </c:pt>
                <c:pt idx="9412">
                  <c:v>0.13331899999999999</c:v>
                </c:pt>
                <c:pt idx="9413">
                  <c:v>0.15413000000000002</c:v>
                </c:pt>
                <c:pt idx="9414">
                  <c:v>0.16111200000000001</c:v>
                </c:pt>
                <c:pt idx="9415">
                  <c:v>0.193216</c:v>
                </c:pt>
                <c:pt idx="9416">
                  <c:v>0.20244899999999999</c:v>
                </c:pt>
                <c:pt idx="9417">
                  <c:v>0.209087</c:v>
                </c:pt>
                <c:pt idx="9418">
                  <c:v>0.220443</c:v>
                </c:pt>
                <c:pt idx="9419">
                  <c:v>0.23014099999999998</c:v>
                </c:pt>
                <c:pt idx="9420">
                  <c:v>0.23530799999999999</c:v>
                </c:pt>
                <c:pt idx="9421">
                  <c:v>0.25016499999999997</c:v>
                </c:pt>
                <c:pt idx="9422">
                  <c:v>0.269563</c:v>
                </c:pt>
                <c:pt idx="9423">
                  <c:v>0.270536</c:v>
                </c:pt>
                <c:pt idx="9424">
                  <c:v>0.269959</c:v>
                </c:pt>
                <c:pt idx="9425">
                  <c:v>0.27338099999999999</c:v>
                </c:pt>
                <c:pt idx="9426">
                  <c:v>0.271818</c:v>
                </c:pt>
                <c:pt idx="9427">
                  <c:v>0.256073</c:v>
                </c:pt>
                <c:pt idx="9428">
                  <c:v>0.248391</c:v>
                </c:pt>
                <c:pt idx="9429">
                  <c:v>0.23943499999999998</c:v>
                </c:pt>
                <c:pt idx="9430">
                  <c:v>0.21596699999999999</c:v>
                </c:pt>
                <c:pt idx="9431">
                  <c:v>0.201622</c:v>
                </c:pt>
                <c:pt idx="9432">
                  <c:v>0.210621</c:v>
                </c:pt>
                <c:pt idx="9433">
                  <c:v>0.209282</c:v>
                </c:pt>
                <c:pt idx="9434">
                  <c:v>0.223219</c:v>
                </c:pt>
                <c:pt idx="9435">
                  <c:v>0.21094399999999999</c:v>
                </c:pt>
                <c:pt idx="9436">
                  <c:v>0.20109399999999999</c:v>
                </c:pt>
                <c:pt idx="9437">
                  <c:v>0.19606899999999999</c:v>
                </c:pt>
                <c:pt idx="9438">
                  <c:v>0.18357799999999999</c:v>
                </c:pt>
                <c:pt idx="9439">
                  <c:v>0.200045</c:v>
                </c:pt>
                <c:pt idx="9440">
                  <c:v>0.20120000000000002</c:v>
                </c:pt>
                <c:pt idx="9441">
                  <c:v>0.207703</c:v>
                </c:pt>
                <c:pt idx="9442">
                  <c:v>0.20196499999999998</c:v>
                </c:pt>
                <c:pt idx="9443">
                  <c:v>0.192802</c:v>
                </c:pt>
                <c:pt idx="9444">
                  <c:v>0.179425</c:v>
                </c:pt>
                <c:pt idx="9445">
                  <c:v>0.16379000000000002</c:v>
                </c:pt>
                <c:pt idx="9446">
                  <c:v>0.178706</c:v>
                </c:pt>
                <c:pt idx="9447">
                  <c:v>0.15965000000000001</c:v>
                </c:pt>
                <c:pt idx="9448">
                  <c:v>0.138377</c:v>
                </c:pt>
                <c:pt idx="9449">
                  <c:v>0.122986</c:v>
                </c:pt>
                <c:pt idx="9450">
                  <c:v>0.116961</c:v>
                </c:pt>
                <c:pt idx="9451">
                  <c:v>0.10424000000000001</c:v>
                </c:pt>
                <c:pt idx="9452">
                  <c:v>8.9135999999999993E-2</c:v>
                </c:pt>
                <c:pt idx="9453">
                  <c:v>8.0160000000000009E-2</c:v>
                </c:pt>
                <c:pt idx="9454">
                  <c:v>6.5370999999999999E-2</c:v>
                </c:pt>
                <c:pt idx="9455">
                  <c:v>6.5821999999999992E-2</c:v>
                </c:pt>
                <c:pt idx="9456">
                  <c:v>6.0864999999999995E-2</c:v>
                </c:pt>
                <c:pt idx="9457">
                  <c:v>5.3765999999999994E-2</c:v>
                </c:pt>
                <c:pt idx="9458">
                  <c:v>5.0914000000000001E-2</c:v>
                </c:pt>
                <c:pt idx="9459">
                  <c:v>4.9410000000000003E-2</c:v>
                </c:pt>
                <c:pt idx="9460">
                  <c:v>3.8682000000000001E-2</c:v>
                </c:pt>
                <c:pt idx="9461">
                  <c:v>5.3254999999999997E-2</c:v>
                </c:pt>
                <c:pt idx="9462">
                  <c:v>5.3772E-2</c:v>
                </c:pt>
                <c:pt idx="9463">
                  <c:v>5.4612999999999995E-2</c:v>
                </c:pt>
                <c:pt idx="9464">
                  <c:v>5.4490999999999998E-2</c:v>
                </c:pt>
                <c:pt idx="9465">
                  <c:v>5.4664999999999998E-2</c:v>
                </c:pt>
                <c:pt idx="9466">
                  <c:v>4.8925999999999997E-2</c:v>
                </c:pt>
                <c:pt idx="9467">
                  <c:v>4.5946999999999995E-2</c:v>
                </c:pt>
                <c:pt idx="9468">
                  <c:v>3.8207999999999999E-2</c:v>
                </c:pt>
                <c:pt idx="9469">
                  <c:v>3.8407999999999998E-2</c:v>
                </c:pt>
                <c:pt idx="9470">
                  <c:v>3.2922E-2</c:v>
                </c:pt>
                <c:pt idx="9471">
                  <c:v>3.2074999999999999E-2</c:v>
                </c:pt>
                <c:pt idx="9472">
                  <c:v>3.9451E-2</c:v>
                </c:pt>
                <c:pt idx="9473">
                  <c:v>3.9031999999999997E-2</c:v>
                </c:pt>
                <c:pt idx="9474">
                  <c:v>3.4346999999999996E-2</c:v>
                </c:pt>
                <c:pt idx="9475">
                  <c:v>2.5935999999999997E-2</c:v>
                </c:pt>
                <c:pt idx="9476">
                  <c:v>2.7292999999999998E-2</c:v>
                </c:pt>
                <c:pt idx="9477">
                  <c:v>2.5357999999999999E-2</c:v>
                </c:pt>
                <c:pt idx="9478">
                  <c:v>2.3053999999999998E-2</c:v>
                </c:pt>
                <c:pt idx="9479">
                  <c:v>2.8435999999999999E-2</c:v>
                </c:pt>
                <c:pt idx="9480">
                  <c:v>3.5477000000000002E-2</c:v>
                </c:pt>
                <c:pt idx="9481">
                  <c:v>3.7430000000000005E-2</c:v>
                </c:pt>
                <c:pt idx="9482">
                  <c:v>3.2328999999999997E-2</c:v>
                </c:pt>
                <c:pt idx="9483">
                  <c:v>3.6240000000000001E-2</c:v>
                </c:pt>
                <c:pt idx="9484">
                  <c:v>2.8844999999999999E-2</c:v>
                </c:pt>
                <c:pt idx="9485">
                  <c:v>3.6628000000000001E-2</c:v>
                </c:pt>
                <c:pt idx="9486">
                  <c:v>3.8384000000000001E-2</c:v>
                </c:pt>
                <c:pt idx="9487">
                  <c:v>4.3591999999999999E-2</c:v>
                </c:pt>
                <c:pt idx="9488">
                  <c:v>3.8488000000000001E-2</c:v>
                </c:pt>
                <c:pt idx="9489">
                  <c:v>4.1153999999999996E-2</c:v>
                </c:pt>
                <c:pt idx="9490">
                  <c:v>4.5421999999999997E-2</c:v>
                </c:pt>
                <c:pt idx="9491">
                  <c:v>5.7835999999999999E-2</c:v>
                </c:pt>
                <c:pt idx="9492">
                  <c:v>6.0983999999999997E-2</c:v>
                </c:pt>
                <c:pt idx="9493">
                  <c:v>6.5287999999999999E-2</c:v>
                </c:pt>
                <c:pt idx="9494">
                  <c:v>5.5090999999999994E-2</c:v>
                </c:pt>
                <c:pt idx="9495">
                  <c:v>4.4153999999999999E-2</c:v>
                </c:pt>
                <c:pt idx="9496">
                  <c:v>3.7888999999999999E-2</c:v>
                </c:pt>
                <c:pt idx="9497">
                  <c:v>3.6228999999999997E-2</c:v>
                </c:pt>
                <c:pt idx="9498">
                  <c:v>3.5085999999999999E-2</c:v>
                </c:pt>
                <c:pt idx="9499">
                  <c:v>3.492E-2</c:v>
                </c:pt>
                <c:pt idx="9500">
                  <c:v>3.0927E-2</c:v>
                </c:pt>
                <c:pt idx="9501">
                  <c:v>2.6442E-2</c:v>
                </c:pt>
                <c:pt idx="9502">
                  <c:v>2.9422999999999998E-2</c:v>
                </c:pt>
                <c:pt idx="9503">
                  <c:v>2.9956E-2</c:v>
                </c:pt>
                <c:pt idx="9504">
                  <c:v>2.8080000000000001E-2</c:v>
                </c:pt>
                <c:pt idx="9505">
                  <c:v>2.4197999999999997E-2</c:v>
                </c:pt>
                <c:pt idx="9506">
                  <c:v>2.8150000000000001E-2</c:v>
                </c:pt>
                <c:pt idx="9507">
                  <c:v>2.2584E-2</c:v>
                </c:pt>
                <c:pt idx="9508">
                  <c:v>2.2974999999999999E-2</c:v>
                </c:pt>
                <c:pt idx="9509">
                  <c:v>2.5707999999999998E-2</c:v>
                </c:pt>
                <c:pt idx="9510">
                  <c:v>2.4978999999999998E-2</c:v>
                </c:pt>
                <c:pt idx="9511">
                  <c:v>3.2918999999999997E-2</c:v>
                </c:pt>
                <c:pt idx="9512">
                  <c:v>3.2030999999999997E-2</c:v>
                </c:pt>
                <c:pt idx="9513">
                  <c:v>3.1262999999999999E-2</c:v>
                </c:pt>
                <c:pt idx="9514">
                  <c:v>3.2661999999999997E-2</c:v>
                </c:pt>
                <c:pt idx="9515">
                  <c:v>3.3392999999999999E-2</c:v>
                </c:pt>
                <c:pt idx="9516">
                  <c:v>2.6390999999999998E-2</c:v>
                </c:pt>
                <c:pt idx="9517">
                  <c:v>8.3920000000000008E-2</c:v>
                </c:pt>
                <c:pt idx="9518">
                  <c:v>0.13634199999999999</c:v>
                </c:pt>
                <c:pt idx="9519">
                  <c:v>0.16656499999999999</c:v>
                </c:pt>
                <c:pt idx="9520">
                  <c:v>0.17696299999999998</c:v>
                </c:pt>
                <c:pt idx="9521">
                  <c:v>0.17890499999999998</c:v>
                </c:pt>
                <c:pt idx="9522">
                  <c:v>0.177593</c:v>
                </c:pt>
                <c:pt idx="9523">
                  <c:v>0.168601</c:v>
                </c:pt>
                <c:pt idx="9524">
                  <c:v>0.16875099999999998</c:v>
                </c:pt>
                <c:pt idx="9525">
                  <c:v>0.15698599999999999</c:v>
                </c:pt>
                <c:pt idx="9526">
                  <c:v>0.14447599999999999</c:v>
                </c:pt>
                <c:pt idx="9527">
                  <c:v>0.137706</c:v>
                </c:pt>
                <c:pt idx="9528">
                  <c:v>0.134071</c:v>
                </c:pt>
                <c:pt idx="9529">
                  <c:v>0.12990499999999999</c:v>
                </c:pt>
                <c:pt idx="9530">
                  <c:v>0.12099000000000001</c:v>
                </c:pt>
                <c:pt idx="9531">
                  <c:v>0.10962799999999999</c:v>
                </c:pt>
                <c:pt idx="9532">
                  <c:v>9.3523999999999996E-2</c:v>
                </c:pt>
                <c:pt idx="9533">
                  <c:v>8.1754999999999994E-2</c:v>
                </c:pt>
                <c:pt idx="9534">
                  <c:v>6.6323999999999994E-2</c:v>
                </c:pt>
                <c:pt idx="9535">
                  <c:v>5.7766999999999999E-2</c:v>
                </c:pt>
                <c:pt idx="9536">
                  <c:v>4.6207999999999999E-2</c:v>
                </c:pt>
                <c:pt idx="9537">
                  <c:v>3.9431000000000001E-2</c:v>
                </c:pt>
                <c:pt idx="9538">
                  <c:v>2.9333999999999999E-2</c:v>
                </c:pt>
                <c:pt idx="9539">
                  <c:v>2.0723999999999999E-2</c:v>
                </c:pt>
                <c:pt idx="9540">
                  <c:v>1.6406E-2</c:v>
                </c:pt>
                <c:pt idx="9541">
                  <c:v>1.1266E-2</c:v>
                </c:pt>
                <c:pt idx="9542">
                  <c:v>1.2697999999999999E-2</c:v>
                </c:pt>
                <c:pt idx="9543">
                  <c:v>1.059E-2</c:v>
                </c:pt>
                <c:pt idx="9544">
                  <c:v>1.0425E-2</c:v>
                </c:pt>
                <c:pt idx="9545">
                  <c:v>9.0829999999999991E-3</c:v>
                </c:pt>
                <c:pt idx="9546">
                  <c:v>8.2509999999999997E-3</c:v>
                </c:pt>
                <c:pt idx="9547">
                  <c:v>8.5900000000000004E-3</c:v>
                </c:pt>
                <c:pt idx="9548">
                  <c:v>9.2909999999999989E-3</c:v>
                </c:pt>
                <c:pt idx="9549">
                  <c:v>8.907E-3</c:v>
                </c:pt>
                <c:pt idx="9550">
                  <c:v>8.4960000000000001E-3</c:v>
                </c:pt>
                <c:pt idx="9551">
                  <c:v>8.7479999999999988E-3</c:v>
                </c:pt>
                <c:pt idx="9552">
                  <c:v>8.6479999999999994E-3</c:v>
                </c:pt>
                <c:pt idx="9553">
                  <c:v>9.330999999999999E-3</c:v>
                </c:pt>
                <c:pt idx="9554">
                  <c:v>6.7419999999999997E-3</c:v>
                </c:pt>
                <c:pt idx="9555">
                  <c:v>7.3600000000000002E-3</c:v>
                </c:pt>
                <c:pt idx="9556">
                  <c:v>7.541E-3</c:v>
                </c:pt>
                <c:pt idx="9557">
                  <c:v>7.4830000000000001E-3</c:v>
                </c:pt>
                <c:pt idx="9558">
                  <c:v>6.8309999999999994E-3</c:v>
                </c:pt>
                <c:pt idx="9559">
                  <c:v>6.9400000000000009E-3</c:v>
                </c:pt>
                <c:pt idx="9560">
                  <c:v>4.2449999999999996E-3</c:v>
                </c:pt>
                <c:pt idx="9561">
                  <c:v>4.5279999999999999E-3</c:v>
                </c:pt>
                <c:pt idx="9562">
                  <c:v>5.2620000000000002E-3</c:v>
                </c:pt>
                <c:pt idx="9563">
                  <c:v>3.2879999999999997E-3</c:v>
                </c:pt>
                <c:pt idx="9564">
                  <c:v>4.4759999999999999E-3</c:v>
                </c:pt>
                <c:pt idx="9565">
                  <c:v>4.6189999999999998E-3</c:v>
                </c:pt>
                <c:pt idx="9566">
                  <c:v>3.8789999999999996E-3</c:v>
                </c:pt>
                <c:pt idx="9567">
                  <c:v>4.9719999999999999E-3</c:v>
                </c:pt>
                <c:pt idx="9568">
                  <c:v>5.1059999999999994E-3</c:v>
                </c:pt>
                <c:pt idx="9569">
                  <c:v>6.1019999999999998E-3</c:v>
                </c:pt>
                <c:pt idx="9570">
                  <c:v>5.8859999999999997E-3</c:v>
                </c:pt>
                <c:pt idx="9571">
                  <c:v>2.9239999999999999E-3</c:v>
                </c:pt>
                <c:pt idx="9572">
                  <c:v>7.1029999999999999E-3</c:v>
                </c:pt>
                <c:pt idx="9573">
                  <c:v>5.6379999999999998E-3</c:v>
                </c:pt>
                <c:pt idx="9574">
                  <c:v>1.1760000000000001E-2</c:v>
                </c:pt>
                <c:pt idx="9575">
                  <c:v>1.2327999999999999E-2</c:v>
                </c:pt>
                <c:pt idx="9576">
                  <c:v>1.1006E-2</c:v>
                </c:pt>
                <c:pt idx="9577">
                  <c:v>1.0255999999999999E-2</c:v>
                </c:pt>
                <c:pt idx="9578">
                  <c:v>8.1409999999999989E-3</c:v>
                </c:pt>
                <c:pt idx="9579">
                  <c:v>6.7469999999999995E-3</c:v>
                </c:pt>
                <c:pt idx="9580">
                  <c:v>7.3300000000000006E-3</c:v>
                </c:pt>
                <c:pt idx="9581">
                  <c:v>8.0839999999999992E-3</c:v>
                </c:pt>
                <c:pt idx="9582">
                  <c:v>8.3680000000000004E-3</c:v>
                </c:pt>
                <c:pt idx="9583">
                  <c:v>8.6149999999999994E-3</c:v>
                </c:pt>
                <c:pt idx="9584">
                  <c:v>7.1419999999999999E-3</c:v>
                </c:pt>
                <c:pt idx="9585">
                  <c:v>6.7319999999999993E-3</c:v>
                </c:pt>
                <c:pt idx="9586">
                  <c:v>7.7259999999999994E-3</c:v>
                </c:pt>
                <c:pt idx="9587">
                  <c:v>7.5379999999999996E-3</c:v>
                </c:pt>
                <c:pt idx="9588">
                  <c:v>6.7889999999999999E-3</c:v>
                </c:pt>
                <c:pt idx="9589">
                  <c:v>7.0329999999999993E-3</c:v>
                </c:pt>
                <c:pt idx="9590">
                  <c:v>5.9889999999999995E-3</c:v>
                </c:pt>
                <c:pt idx="9591">
                  <c:v>4.9849999999999998E-3</c:v>
                </c:pt>
                <c:pt idx="9592">
                  <c:v>3.2189999999999996E-3</c:v>
                </c:pt>
                <c:pt idx="9593">
                  <c:v>2.3730000000000001E-3</c:v>
                </c:pt>
                <c:pt idx="9594">
                  <c:v>7.8309999999999994E-3</c:v>
                </c:pt>
                <c:pt idx="9595">
                  <c:v>5.587E-3</c:v>
                </c:pt>
                <c:pt idx="9596">
                  <c:v>5.6409999999999993E-3</c:v>
                </c:pt>
                <c:pt idx="9597">
                  <c:v>4.4650000000000002E-3</c:v>
                </c:pt>
                <c:pt idx="9598">
                  <c:v>4.5409999999999999E-3</c:v>
                </c:pt>
                <c:pt idx="9599">
                  <c:v>3.6300000000000004E-3</c:v>
                </c:pt>
                <c:pt idx="9600">
                  <c:v>3.2429999999999998E-3</c:v>
                </c:pt>
                <c:pt idx="9601">
                  <c:v>2.307E-3</c:v>
                </c:pt>
                <c:pt idx="9602">
                  <c:v>1.7239999999999998E-3</c:v>
                </c:pt>
                <c:pt idx="9603">
                  <c:v>1.4069999999999998E-3</c:v>
                </c:pt>
                <c:pt idx="9604">
                  <c:v>1.3779999999999999E-3</c:v>
                </c:pt>
                <c:pt idx="9605">
                  <c:v>1.4319999999999999E-3</c:v>
                </c:pt>
                <c:pt idx="9606">
                  <c:v>2.2659999999999998E-3</c:v>
                </c:pt>
                <c:pt idx="9607">
                  <c:v>2.2469999999999999E-3</c:v>
                </c:pt>
                <c:pt idx="9608">
                  <c:v>1.8419999999999999E-3</c:v>
                </c:pt>
                <c:pt idx="9609">
                  <c:v>1.3579999999999998E-3</c:v>
                </c:pt>
                <c:pt idx="9610">
                  <c:v>2.9300000000000003E-3</c:v>
                </c:pt>
                <c:pt idx="9611">
                  <c:v>2.4659999999999999E-3</c:v>
                </c:pt>
                <c:pt idx="9612">
                  <c:v>2.075E-3</c:v>
                </c:pt>
                <c:pt idx="9613">
                  <c:v>9.2890000000000004E-3</c:v>
                </c:pt>
                <c:pt idx="9614">
                  <c:v>5.9829999999999996E-3</c:v>
                </c:pt>
                <c:pt idx="9615">
                  <c:v>1.8100999999999999E-2</c:v>
                </c:pt>
                <c:pt idx="9616">
                  <c:v>2.4326E-2</c:v>
                </c:pt>
                <c:pt idx="9617">
                  <c:v>2.2508E-2</c:v>
                </c:pt>
                <c:pt idx="9618">
                  <c:v>3.9043000000000001E-2</c:v>
                </c:pt>
                <c:pt idx="9619">
                  <c:v>4.2203999999999998E-2</c:v>
                </c:pt>
                <c:pt idx="9620">
                  <c:v>3.6477999999999997E-2</c:v>
                </c:pt>
                <c:pt idx="9621">
                  <c:v>3.8571000000000001E-2</c:v>
                </c:pt>
                <c:pt idx="9622">
                  <c:v>4.1801999999999999E-2</c:v>
                </c:pt>
                <c:pt idx="9623">
                  <c:v>4.2075999999999995E-2</c:v>
                </c:pt>
                <c:pt idx="9624">
                  <c:v>3.7766000000000001E-2</c:v>
                </c:pt>
                <c:pt idx="9625">
                  <c:v>3.7840000000000006E-2</c:v>
                </c:pt>
                <c:pt idx="9626">
                  <c:v>3.1637999999999999E-2</c:v>
                </c:pt>
                <c:pt idx="9627">
                  <c:v>2.6065999999999999E-2</c:v>
                </c:pt>
                <c:pt idx="9628">
                  <c:v>2.3706999999999999E-2</c:v>
                </c:pt>
                <c:pt idx="9629">
                  <c:v>1.8591E-2</c:v>
                </c:pt>
                <c:pt idx="9630">
                  <c:v>1.6957E-2</c:v>
                </c:pt>
                <c:pt idx="9631">
                  <c:v>1.4326E-2</c:v>
                </c:pt>
                <c:pt idx="9632">
                  <c:v>1.1417E-2</c:v>
                </c:pt>
                <c:pt idx="9633">
                  <c:v>1.2520000000000002E-2</c:v>
                </c:pt>
                <c:pt idx="9634">
                  <c:v>1.0364999999999999E-2</c:v>
                </c:pt>
                <c:pt idx="9635">
                  <c:v>1.1682999999999999E-2</c:v>
                </c:pt>
                <c:pt idx="9636">
                  <c:v>1.3042E-2</c:v>
                </c:pt>
                <c:pt idx="9637">
                  <c:v>1.6226000000000001E-2</c:v>
                </c:pt>
                <c:pt idx="9638">
                  <c:v>1.3250999999999999E-2</c:v>
                </c:pt>
                <c:pt idx="9639">
                  <c:v>1.1764E-2</c:v>
                </c:pt>
                <c:pt idx="9640">
                  <c:v>9.3449999999999991E-3</c:v>
                </c:pt>
                <c:pt idx="9641">
                  <c:v>1.8688E-2</c:v>
                </c:pt>
                <c:pt idx="9642">
                  <c:v>1.7849E-2</c:v>
                </c:pt>
                <c:pt idx="9643">
                  <c:v>1.8019E-2</c:v>
                </c:pt>
                <c:pt idx="9644">
                  <c:v>1.8336999999999999E-2</c:v>
                </c:pt>
                <c:pt idx="9645">
                  <c:v>1.5160000000000002E-2</c:v>
                </c:pt>
                <c:pt idx="9646">
                  <c:v>1.2738999999999999E-2</c:v>
                </c:pt>
                <c:pt idx="9647">
                  <c:v>1.1644E-2</c:v>
                </c:pt>
                <c:pt idx="9648">
                  <c:v>9.8569999999999994E-3</c:v>
                </c:pt>
                <c:pt idx="9649">
                  <c:v>8.7869999999999997E-3</c:v>
                </c:pt>
                <c:pt idx="9650">
                  <c:v>5.6169999999999996E-3</c:v>
                </c:pt>
                <c:pt idx="9651">
                  <c:v>5.1570000000000001E-3</c:v>
                </c:pt>
                <c:pt idx="9652">
                  <c:v>4.0689999999999997E-3</c:v>
                </c:pt>
                <c:pt idx="9653">
                  <c:v>3.101E-3</c:v>
                </c:pt>
                <c:pt idx="9654">
                  <c:v>3.8689999999999996E-3</c:v>
                </c:pt>
                <c:pt idx="9655">
                  <c:v>4.2959999999999995E-3</c:v>
                </c:pt>
                <c:pt idx="9656">
                  <c:v>8.546999999999999E-3</c:v>
                </c:pt>
                <c:pt idx="9657">
                  <c:v>1.1623E-2</c:v>
                </c:pt>
                <c:pt idx="9658">
                  <c:v>1.0711999999999999E-2</c:v>
                </c:pt>
                <c:pt idx="9659">
                  <c:v>1.0333999999999999E-2</c:v>
                </c:pt>
                <c:pt idx="9660">
                  <c:v>1.1661999999999999E-2</c:v>
                </c:pt>
                <c:pt idx="9661">
                  <c:v>1.3100000000000001E-2</c:v>
                </c:pt>
                <c:pt idx="9662">
                  <c:v>1.3630999999999999E-2</c:v>
                </c:pt>
                <c:pt idx="9663">
                  <c:v>1.2397E-2</c:v>
                </c:pt>
                <c:pt idx="9664">
                  <c:v>9.8829999999999994E-3</c:v>
                </c:pt>
                <c:pt idx="9665">
                  <c:v>1.1691999999999999E-2</c:v>
                </c:pt>
                <c:pt idx="9666">
                  <c:v>1.008E-2</c:v>
                </c:pt>
                <c:pt idx="9667">
                  <c:v>1.0206E-2</c:v>
                </c:pt>
                <c:pt idx="9668">
                  <c:v>1.1413E-2</c:v>
                </c:pt>
                <c:pt idx="9669">
                  <c:v>1.2537999999999999E-2</c:v>
                </c:pt>
                <c:pt idx="9670">
                  <c:v>1.2898999999999999E-2</c:v>
                </c:pt>
                <c:pt idx="9671">
                  <c:v>1.2624999999999999E-2</c:v>
                </c:pt>
                <c:pt idx="9672">
                  <c:v>1.0152E-2</c:v>
                </c:pt>
                <c:pt idx="9673">
                  <c:v>6.8329999999999997E-3</c:v>
                </c:pt>
                <c:pt idx="9674">
                  <c:v>9.1159999999999991E-3</c:v>
                </c:pt>
                <c:pt idx="9675">
                  <c:v>8.345E-3</c:v>
                </c:pt>
                <c:pt idx="9676">
                  <c:v>8.5700000000000012E-3</c:v>
                </c:pt>
                <c:pt idx="9677">
                  <c:v>6.4779999999999994E-3</c:v>
                </c:pt>
                <c:pt idx="9678">
                  <c:v>6.1830000000000001E-3</c:v>
                </c:pt>
                <c:pt idx="9679">
                  <c:v>6.3419999999999995E-3</c:v>
                </c:pt>
                <c:pt idx="9680">
                  <c:v>5.9509999999999997E-3</c:v>
                </c:pt>
                <c:pt idx="9681">
                  <c:v>5.6100000000000004E-3</c:v>
                </c:pt>
                <c:pt idx="9682">
                  <c:v>6.0419999999999996E-3</c:v>
                </c:pt>
                <c:pt idx="9683">
                  <c:v>4.4159999999999998E-3</c:v>
                </c:pt>
                <c:pt idx="9684">
                  <c:v>4.3869999999999994E-3</c:v>
                </c:pt>
                <c:pt idx="9685">
                  <c:v>4.5069999999999997E-3</c:v>
                </c:pt>
                <c:pt idx="9686">
                  <c:v>6.9439999999999997E-3</c:v>
                </c:pt>
                <c:pt idx="9687">
                  <c:v>6.7759999999999999E-3</c:v>
                </c:pt>
                <c:pt idx="9688">
                  <c:v>6.0879999999999997E-3</c:v>
                </c:pt>
                <c:pt idx="9689">
                  <c:v>7.1149999999999998E-3</c:v>
                </c:pt>
                <c:pt idx="9690">
                  <c:v>6.1149999999999998E-3</c:v>
                </c:pt>
                <c:pt idx="9691">
                  <c:v>5.8999999999999999E-3</c:v>
                </c:pt>
                <c:pt idx="9692">
                  <c:v>5.5820000000000002E-3</c:v>
                </c:pt>
                <c:pt idx="9693">
                  <c:v>5.5669999999999999E-3</c:v>
                </c:pt>
                <c:pt idx="9694">
                  <c:v>4.0419999999999996E-3</c:v>
                </c:pt>
                <c:pt idx="9695">
                  <c:v>9.1079999999999998E-3</c:v>
                </c:pt>
                <c:pt idx="9696">
                  <c:v>8.8769999999999995E-3</c:v>
                </c:pt>
                <c:pt idx="9697">
                  <c:v>6.6900000000000006E-3</c:v>
                </c:pt>
                <c:pt idx="9698">
                  <c:v>5.6869999999999993E-3</c:v>
                </c:pt>
                <c:pt idx="9699">
                  <c:v>3.519E-3</c:v>
                </c:pt>
                <c:pt idx="9700">
                  <c:v>2.565E-3</c:v>
                </c:pt>
                <c:pt idx="9701">
                  <c:v>2.2910000000000001E-3</c:v>
                </c:pt>
                <c:pt idx="9702">
                  <c:v>1.6129999999999999E-3</c:v>
                </c:pt>
                <c:pt idx="9703">
                  <c:v>1.6389999999999998E-3</c:v>
                </c:pt>
                <c:pt idx="9704">
                  <c:v>1.273E-3</c:v>
                </c:pt>
                <c:pt idx="9705">
                  <c:v>2.0839999999999999E-3</c:v>
                </c:pt>
                <c:pt idx="9706">
                  <c:v>3.7659999999999998E-3</c:v>
                </c:pt>
                <c:pt idx="9707">
                  <c:v>4.2249999999999996E-3</c:v>
                </c:pt>
                <c:pt idx="9708">
                  <c:v>3.4589999999999998E-3</c:v>
                </c:pt>
                <c:pt idx="9709">
                  <c:v>8.4139999999999996E-3</c:v>
                </c:pt>
                <c:pt idx="9710">
                  <c:v>7.6569999999999997E-3</c:v>
                </c:pt>
                <c:pt idx="9711">
                  <c:v>5.9839999999999997E-3</c:v>
                </c:pt>
                <c:pt idx="9712">
                  <c:v>4.5179999999999994E-3</c:v>
                </c:pt>
                <c:pt idx="9713">
                  <c:v>4.3879999999999995E-3</c:v>
                </c:pt>
                <c:pt idx="9714">
                  <c:v>4.0419999999999996E-3</c:v>
                </c:pt>
                <c:pt idx="9715">
                  <c:v>3.98E-3</c:v>
                </c:pt>
                <c:pt idx="9716">
                  <c:v>3.7309999999999999E-3</c:v>
                </c:pt>
                <c:pt idx="9717">
                  <c:v>3.3839999999999999E-3</c:v>
                </c:pt>
                <c:pt idx="9718">
                  <c:v>2.5209999999999998E-3</c:v>
                </c:pt>
                <c:pt idx="9719">
                  <c:v>1.7929999999999999E-3</c:v>
                </c:pt>
                <c:pt idx="9720">
                  <c:v>1.5969999999999999E-3</c:v>
                </c:pt>
                <c:pt idx="9721">
                  <c:v>1.758E-3</c:v>
                </c:pt>
                <c:pt idx="9722">
                  <c:v>2.2009999999999998E-3</c:v>
                </c:pt>
                <c:pt idx="9723">
                  <c:v>2.3739999999999998E-3</c:v>
                </c:pt>
                <c:pt idx="9724">
                  <c:v>4.5600000000000007E-3</c:v>
                </c:pt>
                <c:pt idx="9725">
                  <c:v>4.2959999999999995E-3</c:v>
                </c:pt>
                <c:pt idx="9726">
                  <c:v>6.1579999999999994E-3</c:v>
                </c:pt>
                <c:pt idx="9727">
                  <c:v>4.7039999999999998E-3</c:v>
                </c:pt>
                <c:pt idx="9728">
                  <c:v>5.9100000000000003E-3</c:v>
                </c:pt>
                <c:pt idx="9729">
                  <c:v>7.490000000000001E-3</c:v>
                </c:pt>
                <c:pt idx="9730">
                  <c:v>5.9389999999999998E-3</c:v>
                </c:pt>
                <c:pt idx="9731">
                  <c:v>6.3149999999999994E-3</c:v>
                </c:pt>
                <c:pt idx="9732">
                  <c:v>6.4789999999999995E-3</c:v>
                </c:pt>
                <c:pt idx="9733">
                  <c:v>1.0610999999999999E-2</c:v>
                </c:pt>
                <c:pt idx="9734">
                  <c:v>1.2808999999999999E-2</c:v>
                </c:pt>
                <c:pt idx="9735">
                  <c:v>8.9540000000000002E-3</c:v>
                </c:pt>
                <c:pt idx="9736">
                  <c:v>6.3530000000000001E-3</c:v>
                </c:pt>
                <c:pt idx="9737">
                  <c:v>5.2359999999999993E-3</c:v>
                </c:pt>
                <c:pt idx="9738">
                  <c:v>3.9139999999999999E-3</c:v>
                </c:pt>
                <c:pt idx="9739">
                  <c:v>2.4089999999999997E-3</c:v>
                </c:pt>
                <c:pt idx="9740">
                  <c:v>2.2880000000000001E-3</c:v>
                </c:pt>
                <c:pt idx="9741">
                  <c:v>2.003E-3</c:v>
                </c:pt>
                <c:pt idx="9742">
                  <c:v>1.338E-3</c:v>
                </c:pt>
                <c:pt idx="9743">
                  <c:v>1.5629999999999999E-3</c:v>
                </c:pt>
                <c:pt idx="9744">
                  <c:v>1.9649999999999997E-3</c:v>
                </c:pt>
                <c:pt idx="9745">
                  <c:v>1.5539999999999998E-3</c:v>
                </c:pt>
                <c:pt idx="9746">
                  <c:v>1.6049999999999999E-3</c:v>
                </c:pt>
                <c:pt idx="9747">
                  <c:v>2.3730000000000001E-3</c:v>
                </c:pt>
                <c:pt idx="9748">
                  <c:v>1.5349999999999999E-3</c:v>
                </c:pt>
                <c:pt idx="9749">
                  <c:v>2.7900000000000004E-3</c:v>
                </c:pt>
                <c:pt idx="9750">
                  <c:v>3.8876000000000001E-2</c:v>
                </c:pt>
                <c:pt idx="9751">
                  <c:v>3.0168999999999998E-2</c:v>
                </c:pt>
                <c:pt idx="9752">
                  <c:v>2.5248999999999997E-2</c:v>
                </c:pt>
                <c:pt idx="9753">
                  <c:v>1.9127999999999999E-2</c:v>
                </c:pt>
                <c:pt idx="9754">
                  <c:v>1.4227999999999999E-2</c:v>
                </c:pt>
                <c:pt idx="9755">
                  <c:v>1.0395999999999999E-2</c:v>
                </c:pt>
                <c:pt idx="9756">
                  <c:v>7.9579999999999998E-3</c:v>
                </c:pt>
                <c:pt idx="9757">
                  <c:v>6.5069999999999998E-3</c:v>
                </c:pt>
                <c:pt idx="9758">
                  <c:v>5.4440000000000001E-3</c:v>
                </c:pt>
                <c:pt idx="9759">
                  <c:v>4.9659999999999999E-3</c:v>
                </c:pt>
                <c:pt idx="9760">
                  <c:v>4.4759999999999999E-3</c:v>
                </c:pt>
                <c:pt idx="9761">
                  <c:v>5.241E-3</c:v>
                </c:pt>
                <c:pt idx="9762">
                  <c:v>6.2449999999999997E-3</c:v>
                </c:pt>
                <c:pt idx="9763">
                  <c:v>4.9659999999999999E-3</c:v>
                </c:pt>
                <c:pt idx="9764">
                  <c:v>5.4400000000000004E-3</c:v>
                </c:pt>
                <c:pt idx="9765">
                  <c:v>6.9309999999999997E-3</c:v>
                </c:pt>
                <c:pt idx="9766">
                  <c:v>5.9800000000000001E-3</c:v>
                </c:pt>
                <c:pt idx="9767">
                  <c:v>8.7469999999999996E-3</c:v>
                </c:pt>
                <c:pt idx="9768">
                  <c:v>8.7449999999999993E-3</c:v>
                </c:pt>
                <c:pt idx="9769">
                  <c:v>5.9159999999999994E-3</c:v>
                </c:pt>
                <c:pt idx="9770">
                  <c:v>7.3639999999999999E-3</c:v>
                </c:pt>
                <c:pt idx="9771">
                  <c:v>1.1512E-2</c:v>
                </c:pt>
                <c:pt idx="9772">
                  <c:v>7.9419999999999994E-3</c:v>
                </c:pt>
                <c:pt idx="9773">
                  <c:v>6.1929999999999997E-3</c:v>
                </c:pt>
                <c:pt idx="9774">
                  <c:v>6.548E-3</c:v>
                </c:pt>
                <c:pt idx="9775">
                  <c:v>4.9870000000000001E-3</c:v>
                </c:pt>
                <c:pt idx="9776">
                  <c:v>3.4559999999999999E-3</c:v>
                </c:pt>
                <c:pt idx="9777">
                  <c:v>2.1649999999999998E-3</c:v>
                </c:pt>
                <c:pt idx="9778">
                  <c:v>1.673E-3</c:v>
                </c:pt>
                <c:pt idx="9779">
                  <c:v>6.9189999999999998E-3</c:v>
                </c:pt>
                <c:pt idx="9780">
                  <c:v>6.8079999999999998E-3</c:v>
                </c:pt>
                <c:pt idx="9781">
                  <c:v>9.6169999999999988E-3</c:v>
                </c:pt>
                <c:pt idx="9782">
                  <c:v>8.0549999999999997E-3</c:v>
                </c:pt>
                <c:pt idx="9783">
                  <c:v>1.1502E-2</c:v>
                </c:pt>
                <c:pt idx="9784">
                  <c:v>9.3650000000000001E-3</c:v>
                </c:pt>
                <c:pt idx="9785">
                  <c:v>8.4349999999999998E-3</c:v>
                </c:pt>
                <c:pt idx="9786">
                  <c:v>1.4402999999999999E-2</c:v>
                </c:pt>
                <c:pt idx="9787">
                  <c:v>1.1762E-2</c:v>
                </c:pt>
                <c:pt idx="9788">
                  <c:v>9.5180000000000004E-3</c:v>
                </c:pt>
                <c:pt idx="9789">
                  <c:v>8.6269999999999993E-3</c:v>
                </c:pt>
                <c:pt idx="9790">
                  <c:v>6.2689999999999994E-3</c:v>
                </c:pt>
                <c:pt idx="9791">
                  <c:v>4.5739999999999999E-3</c:v>
                </c:pt>
                <c:pt idx="9792">
                  <c:v>4.4949999999999999E-3</c:v>
                </c:pt>
                <c:pt idx="9793">
                  <c:v>2.578E-3</c:v>
                </c:pt>
                <c:pt idx="9794">
                  <c:v>6.8069999999999997E-3</c:v>
                </c:pt>
                <c:pt idx="9795">
                  <c:v>4.2169999999999994E-3</c:v>
                </c:pt>
                <c:pt idx="9796">
                  <c:v>4.2900000000000004E-3</c:v>
                </c:pt>
                <c:pt idx="9797">
                  <c:v>3.5149999999999999E-3</c:v>
                </c:pt>
                <c:pt idx="9798">
                  <c:v>2.5729999999999998E-3</c:v>
                </c:pt>
                <c:pt idx="9799">
                  <c:v>4.241E-3</c:v>
                </c:pt>
                <c:pt idx="9800">
                  <c:v>6.7939999999999997E-3</c:v>
                </c:pt>
                <c:pt idx="9801">
                  <c:v>7.3249999999999999E-3</c:v>
                </c:pt>
                <c:pt idx="9802">
                  <c:v>7.2379999999999996E-3</c:v>
                </c:pt>
                <c:pt idx="9803">
                  <c:v>6.6829999999999997E-3</c:v>
                </c:pt>
                <c:pt idx="9804">
                  <c:v>6.4529999999999995E-3</c:v>
                </c:pt>
                <c:pt idx="9805">
                  <c:v>6.7289999999999997E-3</c:v>
                </c:pt>
                <c:pt idx="9806">
                  <c:v>9.5879999999999993E-3</c:v>
                </c:pt>
                <c:pt idx="9807">
                  <c:v>1.0558E-2</c:v>
                </c:pt>
                <c:pt idx="9808">
                  <c:v>9.5750000000000002E-3</c:v>
                </c:pt>
                <c:pt idx="9809">
                  <c:v>8.735999999999999E-3</c:v>
                </c:pt>
                <c:pt idx="9810">
                  <c:v>8.2729999999999991E-3</c:v>
                </c:pt>
                <c:pt idx="9811">
                  <c:v>2.4198999999999998E-2</c:v>
                </c:pt>
                <c:pt idx="9812">
                  <c:v>2.1975999999999999E-2</c:v>
                </c:pt>
                <c:pt idx="9813">
                  <c:v>2.3237999999999998E-2</c:v>
                </c:pt>
                <c:pt idx="9814">
                  <c:v>2.4617999999999998E-2</c:v>
                </c:pt>
                <c:pt idx="9815">
                  <c:v>2.1462999999999999E-2</c:v>
                </c:pt>
                <c:pt idx="9816">
                  <c:v>3.7503000000000002E-2</c:v>
                </c:pt>
                <c:pt idx="9817">
                  <c:v>2.9201999999999999E-2</c:v>
                </c:pt>
                <c:pt idx="9818">
                  <c:v>2.6706999999999998E-2</c:v>
                </c:pt>
                <c:pt idx="9819">
                  <c:v>2.6345999999999998E-2</c:v>
                </c:pt>
                <c:pt idx="9820">
                  <c:v>2.8114999999999998E-2</c:v>
                </c:pt>
                <c:pt idx="9821">
                  <c:v>2.4295999999999998E-2</c:v>
                </c:pt>
                <c:pt idx="9822">
                  <c:v>2.2081E-2</c:v>
                </c:pt>
                <c:pt idx="9823">
                  <c:v>2.2820999999999998E-2</c:v>
                </c:pt>
                <c:pt idx="9824">
                  <c:v>1.9493999999999997E-2</c:v>
                </c:pt>
                <c:pt idx="9825">
                  <c:v>2.2067999999999997E-2</c:v>
                </c:pt>
                <c:pt idx="9826">
                  <c:v>1.7691999999999999E-2</c:v>
                </c:pt>
                <c:pt idx="9827">
                  <c:v>1.4280000000000001E-2</c:v>
                </c:pt>
                <c:pt idx="9828">
                  <c:v>1.1885E-2</c:v>
                </c:pt>
                <c:pt idx="9829">
                  <c:v>2.0489E-2</c:v>
                </c:pt>
                <c:pt idx="9830">
                  <c:v>1.5361999999999999E-2</c:v>
                </c:pt>
                <c:pt idx="9831">
                  <c:v>1.7103999999999998E-2</c:v>
                </c:pt>
                <c:pt idx="9832">
                  <c:v>1.4487999999999999E-2</c:v>
                </c:pt>
                <c:pt idx="9833">
                  <c:v>1.9236E-2</c:v>
                </c:pt>
                <c:pt idx="9834">
                  <c:v>1.7135999999999998E-2</c:v>
                </c:pt>
                <c:pt idx="9835">
                  <c:v>1.3453999999999999E-2</c:v>
                </c:pt>
                <c:pt idx="9836">
                  <c:v>1.0810999999999999E-2</c:v>
                </c:pt>
                <c:pt idx="9837">
                  <c:v>8.853999999999999E-3</c:v>
                </c:pt>
                <c:pt idx="9838">
                  <c:v>8.0269999999999994E-3</c:v>
                </c:pt>
                <c:pt idx="9839">
                  <c:v>7.4709999999999993E-3</c:v>
                </c:pt>
                <c:pt idx="9840">
                  <c:v>7.7510000000000001E-3</c:v>
                </c:pt>
                <c:pt idx="9841">
                  <c:v>8.6549999999999995E-3</c:v>
                </c:pt>
                <c:pt idx="9842">
                  <c:v>9.1120000000000003E-3</c:v>
                </c:pt>
                <c:pt idx="9843">
                  <c:v>1.2120000000000001E-2</c:v>
                </c:pt>
                <c:pt idx="9844">
                  <c:v>1.1377E-2</c:v>
                </c:pt>
                <c:pt idx="9845">
                  <c:v>1.519E-2</c:v>
                </c:pt>
                <c:pt idx="9846">
                  <c:v>1.2863999999999999E-2</c:v>
                </c:pt>
                <c:pt idx="9847">
                  <c:v>1.1294E-2</c:v>
                </c:pt>
                <c:pt idx="9848">
                  <c:v>1.3290999999999999E-2</c:v>
                </c:pt>
                <c:pt idx="9849">
                  <c:v>1.2803999999999999E-2</c:v>
                </c:pt>
                <c:pt idx="9850">
                  <c:v>1.6331999999999999E-2</c:v>
                </c:pt>
                <c:pt idx="9851">
                  <c:v>1.5730999999999998E-2</c:v>
                </c:pt>
                <c:pt idx="9852">
                  <c:v>1.9390000000000001E-2</c:v>
                </c:pt>
                <c:pt idx="9853">
                  <c:v>1.9913999999999998E-2</c:v>
                </c:pt>
                <c:pt idx="9854">
                  <c:v>1.8190000000000001E-2</c:v>
                </c:pt>
                <c:pt idx="9855">
                  <c:v>1.8527999999999999E-2</c:v>
                </c:pt>
                <c:pt idx="9856">
                  <c:v>2.1519E-2</c:v>
                </c:pt>
                <c:pt idx="9857">
                  <c:v>1.9750999999999998E-2</c:v>
                </c:pt>
                <c:pt idx="9858">
                  <c:v>1.8799E-2</c:v>
                </c:pt>
                <c:pt idx="9859">
                  <c:v>2.0181999999999999E-2</c:v>
                </c:pt>
                <c:pt idx="9860">
                  <c:v>1.8116999999999998E-2</c:v>
                </c:pt>
                <c:pt idx="9861">
                  <c:v>1.8714999999999999E-2</c:v>
                </c:pt>
                <c:pt idx="9862">
                  <c:v>2.1387E-2</c:v>
                </c:pt>
                <c:pt idx="9863">
                  <c:v>2.1527999999999999E-2</c:v>
                </c:pt>
                <c:pt idx="9864">
                  <c:v>1.8742999999999999E-2</c:v>
                </c:pt>
                <c:pt idx="9865">
                  <c:v>2.0320999999999999E-2</c:v>
                </c:pt>
                <c:pt idx="9866">
                  <c:v>2.0684999999999999E-2</c:v>
                </c:pt>
                <c:pt idx="9867">
                  <c:v>2.0458E-2</c:v>
                </c:pt>
                <c:pt idx="9868">
                  <c:v>2.2194999999999999E-2</c:v>
                </c:pt>
                <c:pt idx="9869">
                  <c:v>1.6698999999999999E-2</c:v>
                </c:pt>
                <c:pt idx="9870">
                  <c:v>1.3202999999999999E-2</c:v>
                </c:pt>
                <c:pt idx="9871">
                  <c:v>1.1684E-2</c:v>
                </c:pt>
                <c:pt idx="9872">
                  <c:v>1.0742999999999999E-2</c:v>
                </c:pt>
                <c:pt idx="9873">
                  <c:v>1.1297E-2</c:v>
                </c:pt>
                <c:pt idx="9874">
                  <c:v>9.8600000000000007E-3</c:v>
                </c:pt>
                <c:pt idx="9875">
                  <c:v>7.9290000000000003E-3</c:v>
                </c:pt>
                <c:pt idx="9876">
                  <c:v>9.748999999999999E-3</c:v>
                </c:pt>
                <c:pt idx="9877">
                  <c:v>1.1665E-2</c:v>
                </c:pt>
                <c:pt idx="9878">
                  <c:v>9.3200000000000002E-3</c:v>
                </c:pt>
                <c:pt idx="9879">
                  <c:v>1.1488999999999999E-2</c:v>
                </c:pt>
                <c:pt idx="9880">
                  <c:v>1.5636999999999998E-2</c:v>
                </c:pt>
                <c:pt idx="9881">
                  <c:v>1.3326999999999999E-2</c:v>
                </c:pt>
                <c:pt idx="9882">
                  <c:v>1.4142999999999999E-2</c:v>
                </c:pt>
                <c:pt idx="9883">
                  <c:v>1.2745999999999999E-2</c:v>
                </c:pt>
                <c:pt idx="9884">
                  <c:v>1.0204999999999999E-2</c:v>
                </c:pt>
                <c:pt idx="9885">
                  <c:v>1.6225E-2</c:v>
                </c:pt>
                <c:pt idx="9886">
                  <c:v>1.5809E-2</c:v>
                </c:pt>
                <c:pt idx="9887">
                  <c:v>1.7644E-2</c:v>
                </c:pt>
                <c:pt idx="9888">
                  <c:v>1.8770000000000002E-2</c:v>
                </c:pt>
                <c:pt idx="9889">
                  <c:v>1.8258E-2</c:v>
                </c:pt>
                <c:pt idx="9890">
                  <c:v>1.9212999999999997E-2</c:v>
                </c:pt>
                <c:pt idx="9891">
                  <c:v>2.2244E-2</c:v>
                </c:pt>
                <c:pt idx="9892">
                  <c:v>2.3236E-2</c:v>
                </c:pt>
                <c:pt idx="9893">
                  <c:v>2.2983999999999997E-2</c:v>
                </c:pt>
                <c:pt idx="9894">
                  <c:v>2.2065999999999999E-2</c:v>
                </c:pt>
                <c:pt idx="9895">
                  <c:v>1.9281E-2</c:v>
                </c:pt>
                <c:pt idx="9896">
                  <c:v>1.9826999999999997E-2</c:v>
                </c:pt>
                <c:pt idx="9897">
                  <c:v>2.0721999999999997E-2</c:v>
                </c:pt>
                <c:pt idx="9898">
                  <c:v>1.4759E-2</c:v>
                </c:pt>
                <c:pt idx="9899">
                  <c:v>1.9860000000000003E-2</c:v>
                </c:pt>
                <c:pt idx="9900">
                  <c:v>2.7137999999999999E-2</c:v>
                </c:pt>
                <c:pt idx="9901">
                  <c:v>2.5413999999999999E-2</c:v>
                </c:pt>
                <c:pt idx="9902">
                  <c:v>2.2605E-2</c:v>
                </c:pt>
                <c:pt idx="9903">
                  <c:v>1.8286E-2</c:v>
                </c:pt>
                <c:pt idx="9904">
                  <c:v>2.4736999999999999E-2</c:v>
                </c:pt>
                <c:pt idx="9905">
                  <c:v>2.4875999999999999E-2</c:v>
                </c:pt>
                <c:pt idx="9906">
                  <c:v>1.8357999999999999E-2</c:v>
                </c:pt>
                <c:pt idx="9907">
                  <c:v>1.6302000000000001E-2</c:v>
                </c:pt>
                <c:pt idx="9908">
                  <c:v>1.4296999999999999E-2</c:v>
                </c:pt>
                <c:pt idx="9909">
                  <c:v>9.1310000000000002E-3</c:v>
                </c:pt>
                <c:pt idx="9910">
                  <c:v>1.0884E-2</c:v>
                </c:pt>
                <c:pt idx="9911">
                  <c:v>1.0695999999999999E-2</c:v>
                </c:pt>
                <c:pt idx="9912">
                  <c:v>1.3991999999999999E-2</c:v>
                </c:pt>
                <c:pt idx="9913">
                  <c:v>1.2884999999999999E-2</c:v>
                </c:pt>
                <c:pt idx="9914">
                  <c:v>1.4587999999999999E-2</c:v>
                </c:pt>
                <c:pt idx="9915">
                  <c:v>1.4272E-2</c:v>
                </c:pt>
                <c:pt idx="9916">
                  <c:v>1.4454999999999999E-2</c:v>
                </c:pt>
                <c:pt idx="9917">
                  <c:v>1.2272999999999999E-2</c:v>
                </c:pt>
                <c:pt idx="9918">
                  <c:v>9.783E-3</c:v>
                </c:pt>
                <c:pt idx="9919">
                  <c:v>1.1906999999999999E-2</c:v>
                </c:pt>
                <c:pt idx="9920">
                  <c:v>1.6827999999999999E-2</c:v>
                </c:pt>
                <c:pt idx="9921">
                  <c:v>1.5120000000000001E-2</c:v>
                </c:pt>
                <c:pt idx="9922">
                  <c:v>1.8152999999999999E-2</c:v>
                </c:pt>
                <c:pt idx="9923">
                  <c:v>1.9795999999999998E-2</c:v>
                </c:pt>
                <c:pt idx="9924">
                  <c:v>1.4957999999999999E-2</c:v>
                </c:pt>
                <c:pt idx="9925">
                  <c:v>1.6840999999999998E-2</c:v>
                </c:pt>
                <c:pt idx="9926">
                  <c:v>1.6434999999999998E-2</c:v>
                </c:pt>
                <c:pt idx="9927">
                  <c:v>1.4431999999999999E-2</c:v>
                </c:pt>
                <c:pt idx="9928">
                  <c:v>1.6004000000000001E-2</c:v>
                </c:pt>
                <c:pt idx="9929">
                  <c:v>1.8245000000000001E-2</c:v>
                </c:pt>
                <c:pt idx="9930">
                  <c:v>2.0968000000000001E-2</c:v>
                </c:pt>
                <c:pt idx="9931">
                  <c:v>2.0916000000000001E-2</c:v>
                </c:pt>
                <c:pt idx="9932">
                  <c:v>2.3552999999999998E-2</c:v>
                </c:pt>
                <c:pt idx="9933">
                  <c:v>2.6771999999999997E-2</c:v>
                </c:pt>
                <c:pt idx="9934">
                  <c:v>3.6070000000000005E-2</c:v>
                </c:pt>
                <c:pt idx="9935">
                  <c:v>2.8860999999999998E-2</c:v>
                </c:pt>
                <c:pt idx="9936">
                  <c:v>2.9567999999999997E-2</c:v>
                </c:pt>
                <c:pt idx="9937">
                  <c:v>6.2772999999999995E-2</c:v>
                </c:pt>
                <c:pt idx="9938">
                  <c:v>9.8355999999999999E-2</c:v>
                </c:pt>
                <c:pt idx="9939">
                  <c:v>8.1616999999999995E-2</c:v>
                </c:pt>
                <c:pt idx="9940">
                  <c:v>7.4790999999999996E-2</c:v>
                </c:pt>
                <c:pt idx="9941">
                  <c:v>8.1389000000000003E-2</c:v>
                </c:pt>
                <c:pt idx="9942">
                  <c:v>6.5719E-2</c:v>
                </c:pt>
                <c:pt idx="9943">
                  <c:v>5.1062999999999997E-2</c:v>
                </c:pt>
                <c:pt idx="9944">
                  <c:v>4.4989000000000001E-2</c:v>
                </c:pt>
                <c:pt idx="9945">
                  <c:v>4.3239E-2</c:v>
                </c:pt>
                <c:pt idx="9946">
                  <c:v>3.5485999999999997E-2</c:v>
                </c:pt>
                <c:pt idx="9947">
                  <c:v>3.0461999999999999E-2</c:v>
                </c:pt>
                <c:pt idx="9948">
                  <c:v>2.5203E-2</c:v>
                </c:pt>
                <c:pt idx="9949">
                  <c:v>2.5940999999999999E-2</c:v>
                </c:pt>
                <c:pt idx="9950">
                  <c:v>2.4738E-2</c:v>
                </c:pt>
                <c:pt idx="9951">
                  <c:v>2.4187E-2</c:v>
                </c:pt>
                <c:pt idx="9952">
                  <c:v>2.0435999999999999E-2</c:v>
                </c:pt>
                <c:pt idx="9953">
                  <c:v>1.6234999999999999E-2</c:v>
                </c:pt>
                <c:pt idx="9954">
                  <c:v>1.5997000000000001E-2</c:v>
                </c:pt>
                <c:pt idx="9955">
                  <c:v>1.601E-2</c:v>
                </c:pt>
                <c:pt idx="9956">
                  <c:v>1.6315E-2</c:v>
                </c:pt>
                <c:pt idx="9957">
                  <c:v>1.4770999999999999E-2</c:v>
                </c:pt>
                <c:pt idx="9958">
                  <c:v>1.0661E-2</c:v>
                </c:pt>
                <c:pt idx="9959">
                  <c:v>1.1072E-2</c:v>
                </c:pt>
                <c:pt idx="9960">
                  <c:v>8.8240000000000002E-3</c:v>
                </c:pt>
                <c:pt idx="9961">
                  <c:v>7.4830000000000001E-3</c:v>
                </c:pt>
                <c:pt idx="9962">
                  <c:v>5.5449999999999996E-3</c:v>
                </c:pt>
                <c:pt idx="9963">
                  <c:v>4.6679999999999994E-3</c:v>
                </c:pt>
                <c:pt idx="9964">
                  <c:v>4.496E-3</c:v>
                </c:pt>
                <c:pt idx="9965">
                  <c:v>4.4269999999999995E-3</c:v>
                </c:pt>
                <c:pt idx="9966">
                  <c:v>4.254E-3</c:v>
                </c:pt>
                <c:pt idx="9967">
                  <c:v>4.8960000000000002E-3</c:v>
                </c:pt>
                <c:pt idx="9968">
                  <c:v>5.2309999999999995E-3</c:v>
                </c:pt>
                <c:pt idx="9969">
                  <c:v>5.2109999999999995E-3</c:v>
                </c:pt>
                <c:pt idx="9970">
                  <c:v>5.7429999999999998E-3</c:v>
                </c:pt>
                <c:pt idx="9971">
                  <c:v>1.4754E-2</c:v>
                </c:pt>
                <c:pt idx="9972">
                  <c:v>2.2456E-2</c:v>
                </c:pt>
                <c:pt idx="9973">
                  <c:v>1.9223000000000001E-2</c:v>
                </c:pt>
                <c:pt idx="9974">
                  <c:v>2.1838E-2</c:v>
                </c:pt>
                <c:pt idx="9975">
                  <c:v>2.8882999999999999E-2</c:v>
                </c:pt>
                <c:pt idx="9976">
                  <c:v>2.7621E-2</c:v>
                </c:pt>
                <c:pt idx="9977">
                  <c:v>2.5495E-2</c:v>
                </c:pt>
                <c:pt idx="9978">
                  <c:v>2.6291999999999999E-2</c:v>
                </c:pt>
                <c:pt idx="9979">
                  <c:v>2.5982999999999999E-2</c:v>
                </c:pt>
                <c:pt idx="9980">
                  <c:v>2.392E-2</c:v>
                </c:pt>
                <c:pt idx="9981">
                  <c:v>1.9677E-2</c:v>
                </c:pt>
                <c:pt idx="9982">
                  <c:v>2.2527999999999999E-2</c:v>
                </c:pt>
                <c:pt idx="9983">
                  <c:v>1.9560000000000001E-2</c:v>
                </c:pt>
                <c:pt idx="9984">
                  <c:v>1.8096999999999999E-2</c:v>
                </c:pt>
                <c:pt idx="9985">
                  <c:v>1.7686999999999998E-2</c:v>
                </c:pt>
                <c:pt idx="9986">
                  <c:v>1.5002999999999999E-2</c:v>
                </c:pt>
                <c:pt idx="9987">
                  <c:v>1.4563E-2</c:v>
                </c:pt>
                <c:pt idx="9988">
                  <c:v>1.3764999999999999E-2</c:v>
                </c:pt>
                <c:pt idx="9989">
                  <c:v>1.2567999999999999E-2</c:v>
                </c:pt>
                <c:pt idx="9990">
                  <c:v>1.1972E-2</c:v>
                </c:pt>
                <c:pt idx="9991">
                  <c:v>1.1920000000000002E-2</c:v>
                </c:pt>
                <c:pt idx="9992">
                  <c:v>1.0484E-2</c:v>
                </c:pt>
                <c:pt idx="9993">
                  <c:v>9.1419999999999991E-3</c:v>
                </c:pt>
                <c:pt idx="9994">
                  <c:v>7.9839999999999998E-3</c:v>
                </c:pt>
                <c:pt idx="9995">
                  <c:v>6.8019999999999999E-3</c:v>
                </c:pt>
                <c:pt idx="9996">
                  <c:v>5.9150000000000001E-3</c:v>
                </c:pt>
                <c:pt idx="9997">
                  <c:v>5.4949999999999999E-3</c:v>
                </c:pt>
                <c:pt idx="9998">
                  <c:v>4.3920000000000001E-3</c:v>
                </c:pt>
                <c:pt idx="9999">
                  <c:v>4.7600000000000003E-3</c:v>
                </c:pt>
                <c:pt idx="10000">
                  <c:v>4.1580000000000002E-3</c:v>
                </c:pt>
                <c:pt idx="10001">
                  <c:v>4.1079999999999997E-3</c:v>
                </c:pt>
                <c:pt idx="10002">
                  <c:v>3.3029999999999999E-3</c:v>
                </c:pt>
                <c:pt idx="10003">
                  <c:v>3.3609999999999998E-3</c:v>
                </c:pt>
                <c:pt idx="10004">
                  <c:v>3.4709999999999997E-3</c:v>
                </c:pt>
                <c:pt idx="10005">
                  <c:v>3.6869999999999997E-3</c:v>
                </c:pt>
                <c:pt idx="10006">
                  <c:v>4.0219999999999995E-3</c:v>
                </c:pt>
                <c:pt idx="10007">
                  <c:v>5.391E-3</c:v>
                </c:pt>
                <c:pt idx="10008">
                  <c:v>5.953E-3</c:v>
                </c:pt>
                <c:pt idx="10009">
                  <c:v>9.3959999999999998E-3</c:v>
                </c:pt>
                <c:pt idx="10010">
                  <c:v>1.017E-2</c:v>
                </c:pt>
                <c:pt idx="10011">
                  <c:v>1.0078999999999999E-2</c:v>
                </c:pt>
                <c:pt idx="10012">
                  <c:v>1.0758E-2</c:v>
                </c:pt>
                <c:pt idx="10013">
                  <c:v>1.0036999999999999E-2</c:v>
                </c:pt>
                <c:pt idx="10014">
                  <c:v>9.7869999999999988E-3</c:v>
                </c:pt>
                <c:pt idx="10015">
                  <c:v>1.4110999999999999E-2</c:v>
                </c:pt>
                <c:pt idx="10016">
                  <c:v>1.6596E-2</c:v>
                </c:pt>
                <c:pt idx="10017">
                  <c:v>1.6684000000000001E-2</c:v>
                </c:pt>
                <c:pt idx="10018">
                  <c:v>1.3691E-2</c:v>
                </c:pt>
                <c:pt idx="10019">
                  <c:v>4.3950000000000003E-2</c:v>
                </c:pt>
                <c:pt idx="10020">
                  <c:v>3.9550000000000002E-2</c:v>
                </c:pt>
                <c:pt idx="10021">
                  <c:v>3.7738000000000001E-2</c:v>
                </c:pt>
                <c:pt idx="10022">
                  <c:v>3.7148E-2</c:v>
                </c:pt>
                <c:pt idx="10023">
                  <c:v>3.0775999999999998E-2</c:v>
                </c:pt>
                <c:pt idx="10024">
                  <c:v>2.7552999999999998E-2</c:v>
                </c:pt>
                <c:pt idx="10025">
                  <c:v>3.0291999999999999E-2</c:v>
                </c:pt>
                <c:pt idx="10026">
                  <c:v>2.7133999999999998E-2</c:v>
                </c:pt>
                <c:pt idx="10027">
                  <c:v>2.5538999999999999E-2</c:v>
                </c:pt>
                <c:pt idx="10028">
                  <c:v>2.6750000000000003E-2</c:v>
                </c:pt>
                <c:pt idx="10029">
                  <c:v>2.8525999999999999E-2</c:v>
                </c:pt>
                <c:pt idx="10030">
                  <c:v>2.9616E-2</c:v>
                </c:pt>
                <c:pt idx="10031">
                  <c:v>3.4705E-2</c:v>
                </c:pt>
                <c:pt idx="10032">
                  <c:v>3.4260000000000006E-2</c:v>
                </c:pt>
                <c:pt idx="10033">
                  <c:v>3.2467999999999997E-2</c:v>
                </c:pt>
                <c:pt idx="10034">
                  <c:v>3.4745999999999999E-2</c:v>
                </c:pt>
                <c:pt idx="10035">
                  <c:v>3.3493999999999996E-2</c:v>
                </c:pt>
                <c:pt idx="10036">
                  <c:v>3.7707999999999998E-2</c:v>
                </c:pt>
                <c:pt idx="10037">
                  <c:v>3.7353999999999998E-2</c:v>
                </c:pt>
                <c:pt idx="10038">
                  <c:v>5.0203999999999999E-2</c:v>
                </c:pt>
                <c:pt idx="10039">
                  <c:v>4.2615E-2</c:v>
                </c:pt>
                <c:pt idx="10040">
                  <c:v>4.5605E-2</c:v>
                </c:pt>
                <c:pt idx="10041">
                  <c:v>3.9890000000000002E-2</c:v>
                </c:pt>
                <c:pt idx="10042">
                  <c:v>3.1806000000000001E-2</c:v>
                </c:pt>
                <c:pt idx="10043">
                  <c:v>2.4601999999999999E-2</c:v>
                </c:pt>
                <c:pt idx="10044">
                  <c:v>2.2379E-2</c:v>
                </c:pt>
                <c:pt idx="10045">
                  <c:v>1.7228E-2</c:v>
                </c:pt>
                <c:pt idx="10046">
                  <c:v>1.6084999999999999E-2</c:v>
                </c:pt>
                <c:pt idx="10047">
                  <c:v>1.6487999999999999E-2</c:v>
                </c:pt>
                <c:pt idx="10048">
                  <c:v>2.2690999999999999E-2</c:v>
                </c:pt>
                <c:pt idx="10049">
                  <c:v>2.4132999999999998E-2</c:v>
                </c:pt>
                <c:pt idx="10050">
                  <c:v>3.1999E-2</c:v>
                </c:pt>
                <c:pt idx="10051">
                  <c:v>3.2344999999999999E-2</c:v>
                </c:pt>
                <c:pt idx="10052">
                  <c:v>3.1205999999999998E-2</c:v>
                </c:pt>
                <c:pt idx="10053">
                  <c:v>3.5624999999999997E-2</c:v>
                </c:pt>
                <c:pt idx="10054">
                  <c:v>3.4067E-2</c:v>
                </c:pt>
                <c:pt idx="10055">
                  <c:v>4.2972999999999997E-2</c:v>
                </c:pt>
                <c:pt idx="10056">
                  <c:v>4.2980000000000004E-2</c:v>
                </c:pt>
                <c:pt idx="10057">
                  <c:v>4.9000000000000002E-2</c:v>
                </c:pt>
                <c:pt idx="10058">
                  <c:v>4.8139000000000001E-2</c:v>
                </c:pt>
                <c:pt idx="10059">
                  <c:v>4.0462999999999999E-2</c:v>
                </c:pt>
                <c:pt idx="10060">
                  <c:v>3.7117999999999998E-2</c:v>
                </c:pt>
                <c:pt idx="10061">
                  <c:v>3.7920000000000002E-2</c:v>
                </c:pt>
                <c:pt idx="10062">
                  <c:v>3.7962999999999997E-2</c:v>
                </c:pt>
                <c:pt idx="10063">
                  <c:v>3.7350000000000001E-2</c:v>
                </c:pt>
                <c:pt idx="10064">
                  <c:v>3.6295000000000001E-2</c:v>
                </c:pt>
                <c:pt idx="10065">
                  <c:v>3.5750999999999998E-2</c:v>
                </c:pt>
                <c:pt idx="10066">
                  <c:v>3.6836000000000001E-2</c:v>
                </c:pt>
                <c:pt idx="10067">
                  <c:v>3.7023E-2</c:v>
                </c:pt>
                <c:pt idx="10068">
                  <c:v>2.9607999999999999E-2</c:v>
                </c:pt>
                <c:pt idx="10069">
                  <c:v>2.9627999999999998E-2</c:v>
                </c:pt>
                <c:pt idx="10070">
                  <c:v>3.0315999999999999E-2</c:v>
                </c:pt>
                <c:pt idx="10071">
                  <c:v>3.2871999999999998E-2</c:v>
                </c:pt>
                <c:pt idx="10072">
                  <c:v>5.8010000000000006E-2</c:v>
                </c:pt>
                <c:pt idx="10073">
                  <c:v>5.5802999999999998E-2</c:v>
                </c:pt>
                <c:pt idx="10074">
                  <c:v>4.9575999999999995E-2</c:v>
                </c:pt>
                <c:pt idx="10075">
                  <c:v>5.8438999999999998E-2</c:v>
                </c:pt>
                <c:pt idx="10076">
                  <c:v>5.8390999999999998E-2</c:v>
                </c:pt>
                <c:pt idx="10077">
                  <c:v>5.1324999999999996E-2</c:v>
                </c:pt>
                <c:pt idx="10078">
                  <c:v>4.9636E-2</c:v>
                </c:pt>
                <c:pt idx="10079">
                  <c:v>3.9261999999999998E-2</c:v>
                </c:pt>
                <c:pt idx="10080">
                  <c:v>3.6306999999999999E-2</c:v>
                </c:pt>
                <c:pt idx="10081">
                  <c:v>3.4951999999999997E-2</c:v>
                </c:pt>
                <c:pt idx="10082">
                  <c:v>3.1046999999999998E-2</c:v>
                </c:pt>
                <c:pt idx="10083">
                  <c:v>2.6952E-2</c:v>
                </c:pt>
                <c:pt idx="10084">
                  <c:v>2.3975E-2</c:v>
                </c:pt>
                <c:pt idx="10085">
                  <c:v>2.4353999999999997E-2</c:v>
                </c:pt>
                <c:pt idx="10086">
                  <c:v>2.9204999999999998E-2</c:v>
                </c:pt>
                <c:pt idx="10087">
                  <c:v>2.4441999999999998E-2</c:v>
                </c:pt>
                <c:pt idx="10088">
                  <c:v>2.1773999999999998E-2</c:v>
                </c:pt>
                <c:pt idx="10089">
                  <c:v>2.0628000000000001E-2</c:v>
                </c:pt>
                <c:pt idx="10090">
                  <c:v>2.0840000000000001E-2</c:v>
                </c:pt>
                <c:pt idx="10091">
                  <c:v>2.3955000000000001E-2</c:v>
                </c:pt>
                <c:pt idx="10092">
                  <c:v>2.6473999999999998E-2</c:v>
                </c:pt>
                <c:pt idx="10093">
                  <c:v>2.3396999999999998E-2</c:v>
                </c:pt>
                <c:pt idx="10094">
                  <c:v>2.2279E-2</c:v>
                </c:pt>
                <c:pt idx="10095">
                  <c:v>1.8685999999999998E-2</c:v>
                </c:pt>
                <c:pt idx="10096">
                  <c:v>1.8114999999999999E-2</c:v>
                </c:pt>
                <c:pt idx="10097">
                  <c:v>1.5552E-2</c:v>
                </c:pt>
                <c:pt idx="10098">
                  <c:v>1.6274E-2</c:v>
                </c:pt>
                <c:pt idx="10099">
                  <c:v>1.5474E-2</c:v>
                </c:pt>
                <c:pt idx="10100">
                  <c:v>1.6014999999999998E-2</c:v>
                </c:pt>
                <c:pt idx="10101">
                  <c:v>1.6182999999999999E-2</c:v>
                </c:pt>
                <c:pt idx="10102">
                  <c:v>1.4773999999999999E-2</c:v>
                </c:pt>
                <c:pt idx="10103">
                  <c:v>2.1336999999999998E-2</c:v>
                </c:pt>
                <c:pt idx="10104">
                  <c:v>2.1416999999999999E-2</c:v>
                </c:pt>
                <c:pt idx="10105">
                  <c:v>2.8972999999999999E-2</c:v>
                </c:pt>
                <c:pt idx="10106">
                  <c:v>3.0348E-2</c:v>
                </c:pt>
                <c:pt idx="10107">
                  <c:v>2.5464999999999998E-2</c:v>
                </c:pt>
                <c:pt idx="10108">
                  <c:v>2.0084999999999999E-2</c:v>
                </c:pt>
                <c:pt idx="10109">
                  <c:v>2.1877999999999998E-2</c:v>
                </c:pt>
                <c:pt idx="10110">
                  <c:v>3.2500000000000001E-2</c:v>
                </c:pt>
                <c:pt idx="10111">
                  <c:v>3.6580000000000001E-2</c:v>
                </c:pt>
                <c:pt idx="10112">
                  <c:v>3.5272999999999999E-2</c:v>
                </c:pt>
                <c:pt idx="10113">
                  <c:v>3.1983999999999999E-2</c:v>
                </c:pt>
                <c:pt idx="10114">
                  <c:v>4.3954E-2</c:v>
                </c:pt>
                <c:pt idx="10115">
                  <c:v>9.7762000000000002E-2</c:v>
                </c:pt>
                <c:pt idx="10116">
                  <c:v>0.11598399999999999</c:v>
                </c:pt>
                <c:pt idx="10117">
                  <c:v>9.7186999999999996E-2</c:v>
                </c:pt>
                <c:pt idx="10118">
                  <c:v>8.6626999999999996E-2</c:v>
                </c:pt>
                <c:pt idx="10119">
                  <c:v>7.5782000000000002E-2</c:v>
                </c:pt>
                <c:pt idx="10120">
                  <c:v>6.7193000000000003E-2</c:v>
                </c:pt>
                <c:pt idx="10121">
                  <c:v>6.7780000000000007E-2</c:v>
                </c:pt>
                <c:pt idx="10122">
                  <c:v>6.7087999999999995E-2</c:v>
                </c:pt>
                <c:pt idx="10123">
                  <c:v>6.6923999999999997E-2</c:v>
                </c:pt>
                <c:pt idx="10124">
                  <c:v>6.3120000000000009E-2</c:v>
                </c:pt>
                <c:pt idx="10125">
                  <c:v>7.3299000000000003E-2</c:v>
                </c:pt>
                <c:pt idx="10126">
                  <c:v>6.9786000000000001E-2</c:v>
                </c:pt>
                <c:pt idx="10127">
                  <c:v>6.8130999999999997E-2</c:v>
                </c:pt>
                <c:pt idx="10128">
                  <c:v>6.5462999999999993E-2</c:v>
                </c:pt>
                <c:pt idx="10129">
                  <c:v>5.8206000000000001E-2</c:v>
                </c:pt>
                <c:pt idx="10130">
                  <c:v>5.1358999999999995E-2</c:v>
                </c:pt>
                <c:pt idx="10131">
                  <c:v>4.5040000000000004E-2</c:v>
                </c:pt>
                <c:pt idx="10132">
                  <c:v>3.8890000000000001E-2</c:v>
                </c:pt>
                <c:pt idx="10133">
                  <c:v>3.8022E-2</c:v>
                </c:pt>
                <c:pt idx="10134">
                  <c:v>3.5270000000000003E-2</c:v>
                </c:pt>
                <c:pt idx="10135">
                  <c:v>3.1534E-2</c:v>
                </c:pt>
                <c:pt idx="10136">
                  <c:v>2.6733E-2</c:v>
                </c:pt>
                <c:pt idx="10137">
                  <c:v>3.0558999999999999E-2</c:v>
                </c:pt>
                <c:pt idx="10138">
                  <c:v>3.4733E-2</c:v>
                </c:pt>
                <c:pt idx="10139">
                  <c:v>3.3291999999999995E-2</c:v>
                </c:pt>
                <c:pt idx="10140">
                  <c:v>3.4340999999999997E-2</c:v>
                </c:pt>
                <c:pt idx="10141">
                  <c:v>3.2208000000000001E-2</c:v>
                </c:pt>
                <c:pt idx="10142">
                  <c:v>2.5158E-2</c:v>
                </c:pt>
                <c:pt idx="10143">
                  <c:v>2.7507999999999998E-2</c:v>
                </c:pt>
                <c:pt idx="10144">
                  <c:v>3.7578E-2</c:v>
                </c:pt>
                <c:pt idx="10145">
                  <c:v>3.9178999999999999E-2</c:v>
                </c:pt>
                <c:pt idx="10146">
                  <c:v>3.7295999999999996E-2</c:v>
                </c:pt>
                <c:pt idx="10147">
                  <c:v>3.7938E-2</c:v>
                </c:pt>
                <c:pt idx="10148">
                  <c:v>3.6746000000000001E-2</c:v>
                </c:pt>
                <c:pt idx="10149">
                  <c:v>3.7860000000000005E-2</c:v>
                </c:pt>
                <c:pt idx="10150">
                  <c:v>4.0153000000000001E-2</c:v>
                </c:pt>
                <c:pt idx="10151">
                  <c:v>3.5241000000000001E-2</c:v>
                </c:pt>
                <c:pt idx="10152">
                  <c:v>3.2217999999999997E-2</c:v>
                </c:pt>
                <c:pt idx="10153">
                  <c:v>3.3982999999999999E-2</c:v>
                </c:pt>
                <c:pt idx="10154">
                  <c:v>5.5565999999999997E-2</c:v>
                </c:pt>
                <c:pt idx="10155">
                  <c:v>5.8522999999999999E-2</c:v>
                </c:pt>
                <c:pt idx="10156">
                  <c:v>6.8553000000000003E-2</c:v>
                </c:pt>
                <c:pt idx="10157">
                  <c:v>8.3271999999999999E-2</c:v>
                </c:pt>
                <c:pt idx="10158">
                  <c:v>8.1681999999999991E-2</c:v>
                </c:pt>
                <c:pt idx="10159">
                  <c:v>8.3576999999999999E-2</c:v>
                </c:pt>
                <c:pt idx="10160">
                  <c:v>8.112599999999999E-2</c:v>
                </c:pt>
                <c:pt idx="10161">
                  <c:v>8.0272999999999997E-2</c:v>
                </c:pt>
                <c:pt idx="10162">
                  <c:v>8.1641999999999992E-2</c:v>
                </c:pt>
                <c:pt idx="10163">
                  <c:v>8.3463999999999997E-2</c:v>
                </c:pt>
                <c:pt idx="10164">
                  <c:v>8.1470000000000001E-2</c:v>
                </c:pt>
                <c:pt idx="10165">
                  <c:v>8.6703999999999989E-2</c:v>
                </c:pt>
                <c:pt idx="10166">
                  <c:v>8.2268999999999995E-2</c:v>
                </c:pt>
                <c:pt idx="10167">
                  <c:v>9.3480000000000008E-2</c:v>
                </c:pt>
                <c:pt idx="10168">
                  <c:v>9.9776999999999991E-2</c:v>
                </c:pt>
                <c:pt idx="10169">
                  <c:v>9.8964999999999997E-2</c:v>
                </c:pt>
                <c:pt idx="10170">
                  <c:v>9.1610999999999998E-2</c:v>
                </c:pt>
                <c:pt idx="10171">
                  <c:v>8.8496999999999992E-2</c:v>
                </c:pt>
                <c:pt idx="10172">
                  <c:v>8.483099999999999E-2</c:v>
                </c:pt>
                <c:pt idx="10173">
                  <c:v>8.8200000000000001E-2</c:v>
                </c:pt>
                <c:pt idx="10174">
                  <c:v>9.2196E-2</c:v>
                </c:pt>
                <c:pt idx="10175">
                  <c:v>8.4987999999999994E-2</c:v>
                </c:pt>
                <c:pt idx="10176">
                  <c:v>9.0148999999999993E-2</c:v>
                </c:pt>
                <c:pt idx="10177">
                  <c:v>0.10650799999999999</c:v>
                </c:pt>
                <c:pt idx="10178">
                  <c:v>0.12019299999999999</c:v>
                </c:pt>
                <c:pt idx="10179">
                  <c:v>0.121254</c:v>
                </c:pt>
                <c:pt idx="10180">
                  <c:v>0.114023</c:v>
                </c:pt>
                <c:pt idx="10181">
                  <c:v>0.10896000000000002</c:v>
                </c:pt>
                <c:pt idx="10182">
                  <c:v>0.102685</c:v>
                </c:pt>
                <c:pt idx="10183">
                  <c:v>0.100795</c:v>
                </c:pt>
                <c:pt idx="10184">
                  <c:v>9.2953999999999995E-2</c:v>
                </c:pt>
                <c:pt idx="10185">
                  <c:v>8.2808999999999994E-2</c:v>
                </c:pt>
                <c:pt idx="10186">
                  <c:v>7.8090000000000007E-2</c:v>
                </c:pt>
                <c:pt idx="10187">
                  <c:v>7.1396000000000001E-2</c:v>
                </c:pt>
                <c:pt idx="10188">
                  <c:v>6.8676000000000001E-2</c:v>
                </c:pt>
                <c:pt idx="10189">
                  <c:v>7.3775999999999994E-2</c:v>
                </c:pt>
                <c:pt idx="10190">
                  <c:v>6.4925999999999998E-2</c:v>
                </c:pt>
                <c:pt idx="10191">
                  <c:v>5.8391999999999999E-2</c:v>
                </c:pt>
                <c:pt idx="10192">
                  <c:v>6.1348999999999994E-2</c:v>
                </c:pt>
                <c:pt idx="10193">
                  <c:v>6.5020000000000008E-2</c:v>
                </c:pt>
                <c:pt idx="10194">
                  <c:v>6.0439E-2</c:v>
                </c:pt>
                <c:pt idx="10195">
                  <c:v>6.7298999999999998E-2</c:v>
                </c:pt>
                <c:pt idx="10196">
                  <c:v>5.7805999999999996E-2</c:v>
                </c:pt>
                <c:pt idx="10197">
                  <c:v>4.8818E-2</c:v>
                </c:pt>
                <c:pt idx="10198">
                  <c:v>4.6084E-2</c:v>
                </c:pt>
                <c:pt idx="10199">
                  <c:v>4.5090000000000005E-2</c:v>
                </c:pt>
                <c:pt idx="10200">
                  <c:v>4.5315999999999995E-2</c:v>
                </c:pt>
                <c:pt idx="10201">
                  <c:v>4.8267999999999998E-2</c:v>
                </c:pt>
                <c:pt idx="10202">
                  <c:v>4.4781000000000001E-2</c:v>
                </c:pt>
                <c:pt idx="10203">
                  <c:v>4.1368999999999996E-2</c:v>
                </c:pt>
                <c:pt idx="10204">
                  <c:v>4.0601999999999999E-2</c:v>
                </c:pt>
                <c:pt idx="10205">
                  <c:v>3.9607999999999997E-2</c:v>
                </c:pt>
                <c:pt idx="10206">
                  <c:v>3.7391000000000001E-2</c:v>
                </c:pt>
                <c:pt idx="10207">
                  <c:v>3.3292999999999996E-2</c:v>
                </c:pt>
                <c:pt idx="10208">
                  <c:v>3.2222000000000001E-2</c:v>
                </c:pt>
                <c:pt idx="10209">
                  <c:v>3.1321000000000002E-2</c:v>
                </c:pt>
                <c:pt idx="10210">
                  <c:v>2.6556E-2</c:v>
                </c:pt>
                <c:pt idx="10211">
                  <c:v>2.7826999999999998E-2</c:v>
                </c:pt>
                <c:pt idx="10212">
                  <c:v>2.7708999999999998E-2</c:v>
                </c:pt>
                <c:pt idx="10213">
                  <c:v>2.7580000000000004E-2</c:v>
                </c:pt>
                <c:pt idx="10214">
                  <c:v>2.4282999999999999E-2</c:v>
                </c:pt>
                <c:pt idx="10215">
                  <c:v>2.1058999999999998E-2</c:v>
                </c:pt>
                <c:pt idx="10216">
                  <c:v>2.0558999999999997E-2</c:v>
                </c:pt>
                <c:pt idx="10217">
                  <c:v>2.1106E-2</c:v>
                </c:pt>
                <c:pt idx="10218">
                  <c:v>2.085E-2</c:v>
                </c:pt>
                <c:pt idx="10219">
                  <c:v>2.1018999999999999E-2</c:v>
                </c:pt>
                <c:pt idx="10220">
                  <c:v>2.4280000000000003E-2</c:v>
                </c:pt>
                <c:pt idx="10221">
                  <c:v>2.0604999999999998E-2</c:v>
                </c:pt>
                <c:pt idx="10222">
                  <c:v>2.3032999999999998E-2</c:v>
                </c:pt>
                <c:pt idx="10223">
                  <c:v>1.6926999999999998E-2</c:v>
                </c:pt>
                <c:pt idx="10224">
                  <c:v>1.6426E-2</c:v>
                </c:pt>
                <c:pt idx="10225">
                  <c:v>1.4263E-2</c:v>
                </c:pt>
                <c:pt idx="10226">
                  <c:v>1.3705999999999999E-2</c:v>
                </c:pt>
                <c:pt idx="10227">
                  <c:v>1.1186E-2</c:v>
                </c:pt>
                <c:pt idx="10228">
                  <c:v>1.0086999999999999E-2</c:v>
                </c:pt>
                <c:pt idx="10229">
                  <c:v>1.0397999999999999E-2</c:v>
                </c:pt>
                <c:pt idx="10230">
                  <c:v>7.8779999999999996E-3</c:v>
                </c:pt>
                <c:pt idx="10231">
                  <c:v>5.7389999999999993E-3</c:v>
                </c:pt>
                <c:pt idx="10232">
                  <c:v>1.7205999999999999E-2</c:v>
                </c:pt>
                <c:pt idx="10233">
                  <c:v>1.7902999999999999E-2</c:v>
                </c:pt>
                <c:pt idx="10234">
                  <c:v>1.6626999999999999E-2</c:v>
                </c:pt>
                <c:pt idx="10235">
                  <c:v>1.6501999999999999E-2</c:v>
                </c:pt>
                <c:pt idx="10236">
                  <c:v>1.4364999999999999E-2</c:v>
                </c:pt>
                <c:pt idx="10237">
                  <c:v>1.1788E-2</c:v>
                </c:pt>
                <c:pt idx="10238">
                  <c:v>1.1575999999999999E-2</c:v>
                </c:pt>
                <c:pt idx="10239">
                  <c:v>9.4349999999999989E-3</c:v>
                </c:pt>
                <c:pt idx="10240">
                  <c:v>7.7929999999999996E-3</c:v>
                </c:pt>
                <c:pt idx="10241">
                  <c:v>6.7929999999999996E-3</c:v>
                </c:pt>
                <c:pt idx="10242">
                  <c:v>6.2249999999999996E-3</c:v>
                </c:pt>
                <c:pt idx="10243">
                  <c:v>4.4359999999999998E-3</c:v>
                </c:pt>
                <c:pt idx="10244">
                  <c:v>4.6709999999999998E-3</c:v>
                </c:pt>
                <c:pt idx="10245">
                  <c:v>4.2200000000000007E-3</c:v>
                </c:pt>
                <c:pt idx="10246">
                  <c:v>3.4849999999999998E-3</c:v>
                </c:pt>
                <c:pt idx="10247">
                  <c:v>3.6019999999999997E-3</c:v>
                </c:pt>
                <c:pt idx="10248">
                  <c:v>2.9529999999999999E-3</c:v>
                </c:pt>
                <c:pt idx="10249">
                  <c:v>3.4119999999999997E-3</c:v>
                </c:pt>
                <c:pt idx="10250">
                  <c:v>4.6619999999999995E-3</c:v>
                </c:pt>
                <c:pt idx="10251">
                  <c:v>5.6900000000000006E-3</c:v>
                </c:pt>
                <c:pt idx="10252">
                  <c:v>5.2090000000000001E-3</c:v>
                </c:pt>
                <c:pt idx="10253">
                  <c:v>4.9639999999999997E-3</c:v>
                </c:pt>
                <c:pt idx="10254">
                  <c:v>5.1009999999999996E-3</c:v>
                </c:pt>
                <c:pt idx="10255">
                  <c:v>4.8869999999999999E-3</c:v>
                </c:pt>
                <c:pt idx="10256">
                  <c:v>4.5880000000000001E-3</c:v>
                </c:pt>
                <c:pt idx="10257">
                  <c:v>4.1139999999999996E-3</c:v>
                </c:pt>
                <c:pt idx="10258">
                  <c:v>3.7629999999999999E-3</c:v>
                </c:pt>
                <c:pt idx="10259">
                  <c:v>4.2360000000000002E-3</c:v>
                </c:pt>
                <c:pt idx="10260">
                  <c:v>5.8839999999999995E-3</c:v>
                </c:pt>
                <c:pt idx="10261">
                  <c:v>7.4349999999999998E-3</c:v>
                </c:pt>
                <c:pt idx="10262">
                  <c:v>8.9789999999999991E-3</c:v>
                </c:pt>
                <c:pt idx="10263">
                  <c:v>9.6429999999999988E-3</c:v>
                </c:pt>
                <c:pt idx="10264">
                  <c:v>2.4045E-2</c:v>
                </c:pt>
                <c:pt idx="10265">
                  <c:v>1.9340000000000003E-2</c:v>
                </c:pt>
                <c:pt idx="10266">
                  <c:v>1.5526999999999999E-2</c:v>
                </c:pt>
                <c:pt idx="10267">
                  <c:v>1.2997E-2</c:v>
                </c:pt>
                <c:pt idx="10268">
                  <c:v>4.1083000000000001E-2</c:v>
                </c:pt>
                <c:pt idx="10269">
                  <c:v>3.3571999999999998E-2</c:v>
                </c:pt>
                <c:pt idx="10270">
                  <c:v>2.7015999999999998E-2</c:v>
                </c:pt>
                <c:pt idx="10271">
                  <c:v>2.1953E-2</c:v>
                </c:pt>
                <c:pt idx="10272">
                  <c:v>2.0500999999999998E-2</c:v>
                </c:pt>
                <c:pt idx="10273">
                  <c:v>1.8700999999999999E-2</c:v>
                </c:pt>
                <c:pt idx="10274">
                  <c:v>1.6027E-2</c:v>
                </c:pt>
                <c:pt idx="10275">
                  <c:v>1.3764E-2</c:v>
                </c:pt>
                <c:pt idx="10276">
                  <c:v>1.9025999999999998E-2</c:v>
                </c:pt>
                <c:pt idx="10277">
                  <c:v>1.7565000000000001E-2</c:v>
                </c:pt>
                <c:pt idx="10278">
                  <c:v>1.4062E-2</c:v>
                </c:pt>
                <c:pt idx="10279">
                  <c:v>1.5011999999999999E-2</c:v>
                </c:pt>
                <c:pt idx="10280">
                  <c:v>1.4452999999999999E-2</c:v>
                </c:pt>
                <c:pt idx="10281">
                  <c:v>1.1575999999999999E-2</c:v>
                </c:pt>
                <c:pt idx="10282">
                  <c:v>1.8671999999999998E-2</c:v>
                </c:pt>
                <c:pt idx="10283">
                  <c:v>1.8330000000000003E-2</c:v>
                </c:pt>
                <c:pt idx="10284">
                  <c:v>2.4253E-2</c:v>
                </c:pt>
                <c:pt idx="10285">
                  <c:v>2.3186999999999999E-2</c:v>
                </c:pt>
                <c:pt idx="10286">
                  <c:v>1.9147999999999998E-2</c:v>
                </c:pt>
                <c:pt idx="10287">
                  <c:v>1.6E-2</c:v>
                </c:pt>
                <c:pt idx="10288">
                  <c:v>1.5570000000000001E-2</c:v>
                </c:pt>
                <c:pt idx="10289">
                  <c:v>1.0218999999999999E-2</c:v>
                </c:pt>
                <c:pt idx="10290">
                  <c:v>7.5139999999999998E-3</c:v>
                </c:pt>
                <c:pt idx="10291">
                  <c:v>5.0889999999999998E-3</c:v>
                </c:pt>
                <c:pt idx="10292">
                  <c:v>4.0949999999999997E-3</c:v>
                </c:pt>
                <c:pt idx="10293">
                  <c:v>3.3169999999999996E-3</c:v>
                </c:pt>
                <c:pt idx="10294">
                  <c:v>3.8429999999999996E-3</c:v>
                </c:pt>
                <c:pt idx="10295">
                  <c:v>3.0769999999999999E-3</c:v>
                </c:pt>
                <c:pt idx="10296">
                  <c:v>6.8929999999999998E-3</c:v>
                </c:pt>
                <c:pt idx="10297">
                  <c:v>4.914E-3</c:v>
                </c:pt>
                <c:pt idx="10298">
                  <c:v>4.0429999999999997E-3</c:v>
                </c:pt>
                <c:pt idx="10299">
                  <c:v>2.9459999999999998E-3</c:v>
                </c:pt>
                <c:pt idx="10300">
                  <c:v>2.7179999999999999E-3</c:v>
                </c:pt>
                <c:pt idx="10301">
                  <c:v>2.3370000000000001E-3</c:v>
                </c:pt>
                <c:pt idx="10302">
                  <c:v>2.0950000000000001E-3</c:v>
                </c:pt>
                <c:pt idx="10303">
                  <c:v>3.3869999999999998E-3</c:v>
                </c:pt>
                <c:pt idx="10304">
                  <c:v>3.0800000000000003E-3</c:v>
                </c:pt>
                <c:pt idx="10305">
                  <c:v>3.5409999999999999E-3</c:v>
                </c:pt>
                <c:pt idx="10306">
                  <c:v>4.594E-3</c:v>
                </c:pt>
                <c:pt idx="10307">
                  <c:v>3.0329999999999997E-3</c:v>
                </c:pt>
                <c:pt idx="10308">
                  <c:v>2.9239999999999999E-3</c:v>
                </c:pt>
                <c:pt idx="10309">
                  <c:v>3.6059999999999998E-3</c:v>
                </c:pt>
                <c:pt idx="10310">
                  <c:v>3.6389999999999999E-3</c:v>
                </c:pt>
                <c:pt idx="10311">
                  <c:v>3.5969999999999999E-3</c:v>
                </c:pt>
                <c:pt idx="10312">
                  <c:v>3.055E-3</c:v>
                </c:pt>
                <c:pt idx="10313">
                  <c:v>2.738E-3</c:v>
                </c:pt>
                <c:pt idx="10314">
                  <c:v>2.3289999999999999E-3</c:v>
                </c:pt>
                <c:pt idx="10315">
                  <c:v>1.9559999999999998E-3</c:v>
                </c:pt>
                <c:pt idx="10316">
                  <c:v>2.7879999999999997E-3</c:v>
                </c:pt>
                <c:pt idx="10317">
                  <c:v>2.4109999999999999E-3</c:v>
                </c:pt>
                <c:pt idx="10318">
                  <c:v>1.627E-3</c:v>
                </c:pt>
                <c:pt idx="10319">
                  <c:v>2.4979999999999998E-3</c:v>
                </c:pt>
                <c:pt idx="10320">
                  <c:v>3.3989999999999997E-3</c:v>
                </c:pt>
                <c:pt idx="10321">
                  <c:v>5.3800000000000002E-3</c:v>
                </c:pt>
                <c:pt idx="10322">
                  <c:v>5.6579999999999998E-3</c:v>
                </c:pt>
                <c:pt idx="10323">
                  <c:v>7.1269999999999997E-3</c:v>
                </c:pt>
                <c:pt idx="10324">
                  <c:v>7.4979999999999995E-3</c:v>
                </c:pt>
                <c:pt idx="10325">
                  <c:v>1.2500000000000001E-2</c:v>
                </c:pt>
                <c:pt idx="10326">
                  <c:v>4.7198999999999998E-2</c:v>
                </c:pt>
                <c:pt idx="10327">
                  <c:v>4.5308999999999995E-2</c:v>
                </c:pt>
                <c:pt idx="10328">
                  <c:v>8.935499999999999E-2</c:v>
                </c:pt>
                <c:pt idx="10329">
                  <c:v>7.7787999999999996E-2</c:v>
                </c:pt>
                <c:pt idx="10330">
                  <c:v>7.6060000000000003E-2</c:v>
                </c:pt>
                <c:pt idx="10331">
                  <c:v>6.6823999999999995E-2</c:v>
                </c:pt>
                <c:pt idx="10332">
                  <c:v>5.9617999999999997E-2</c:v>
                </c:pt>
                <c:pt idx="10333">
                  <c:v>6.1690000000000002E-2</c:v>
                </c:pt>
                <c:pt idx="10334">
                  <c:v>6.2127999999999996E-2</c:v>
                </c:pt>
                <c:pt idx="10335">
                  <c:v>8.6591000000000001E-2</c:v>
                </c:pt>
                <c:pt idx="10336">
                  <c:v>8.3671999999999996E-2</c:v>
                </c:pt>
                <c:pt idx="10337">
                  <c:v>7.486000000000001E-2</c:v>
                </c:pt>
                <c:pt idx="10338">
                  <c:v>6.7152000000000003E-2</c:v>
                </c:pt>
                <c:pt idx="10339">
                  <c:v>6.3557000000000002E-2</c:v>
                </c:pt>
                <c:pt idx="10340">
                  <c:v>5.8167999999999997E-2</c:v>
                </c:pt>
                <c:pt idx="10341">
                  <c:v>5.2531999999999995E-2</c:v>
                </c:pt>
                <c:pt idx="10342">
                  <c:v>6.4788999999999999E-2</c:v>
                </c:pt>
                <c:pt idx="10343">
                  <c:v>6.4122999999999999E-2</c:v>
                </c:pt>
                <c:pt idx="10344">
                  <c:v>5.9283999999999996E-2</c:v>
                </c:pt>
                <c:pt idx="10345">
                  <c:v>5.2391E-2</c:v>
                </c:pt>
                <c:pt idx="10346">
                  <c:v>4.5410000000000006E-2</c:v>
                </c:pt>
                <c:pt idx="10347">
                  <c:v>3.6073999999999995E-2</c:v>
                </c:pt>
                <c:pt idx="10348">
                  <c:v>2.7435999999999999E-2</c:v>
                </c:pt>
                <c:pt idx="10349">
                  <c:v>2.5207999999999998E-2</c:v>
                </c:pt>
                <c:pt idx="10350">
                  <c:v>2.0784E-2</c:v>
                </c:pt>
                <c:pt idx="10351">
                  <c:v>2.3084999999999998E-2</c:v>
                </c:pt>
                <c:pt idx="10352">
                  <c:v>1.9073E-2</c:v>
                </c:pt>
                <c:pt idx="10353">
                  <c:v>1.8376999999999998E-2</c:v>
                </c:pt>
                <c:pt idx="10354">
                  <c:v>1.5667999999999998E-2</c:v>
                </c:pt>
                <c:pt idx="10355">
                  <c:v>1.4702999999999999E-2</c:v>
                </c:pt>
                <c:pt idx="10356">
                  <c:v>1.3313999999999999E-2</c:v>
                </c:pt>
                <c:pt idx="10357">
                  <c:v>1.1675E-2</c:v>
                </c:pt>
                <c:pt idx="10358">
                  <c:v>8.0929999999999995E-3</c:v>
                </c:pt>
                <c:pt idx="10359">
                  <c:v>5.8040000000000001E-3</c:v>
                </c:pt>
                <c:pt idx="10360">
                  <c:v>4.2589999999999998E-3</c:v>
                </c:pt>
                <c:pt idx="10361">
                  <c:v>3.5759999999999998E-3</c:v>
                </c:pt>
                <c:pt idx="10362">
                  <c:v>4.3739999999999994E-3</c:v>
                </c:pt>
                <c:pt idx="10363">
                  <c:v>3.9789999999999999E-3</c:v>
                </c:pt>
                <c:pt idx="10364">
                  <c:v>7.4479999999999998E-3</c:v>
                </c:pt>
                <c:pt idx="10365">
                  <c:v>6.1539999999999997E-3</c:v>
                </c:pt>
                <c:pt idx="10366">
                  <c:v>5.5659999999999998E-3</c:v>
                </c:pt>
                <c:pt idx="10367">
                  <c:v>5.7149999999999996E-3</c:v>
                </c:pt>
                <c:pt idx="10368">
                  <c:v>3.1589999999999999E-3</c:v>
                </c:pt>
                <c:pt idx="10369">
                  <c:v>1.1950000000000001E-2</c:v>
                </c:pt>
                <c:pt idx="10370">
                  <c:v>2.7297999999999999E-2</c:v>
                </c:pt>
                <c:pt idx="10371">
                  <c:v>2.7383999999999999E-2</c:v>
                </c:pt>
                <c:pt idx="10372">
                  <c:v>2.5405999999999998E-2</c:v>
                </c:pt>
                <c:pt idx="10373">
                  <c:v>2.1707999999999998E-2</c:v>
                </c:pt>
                <c:pt idx="10374">
                  <c:v>2.7160000000000004E-2</c:v>
                </c:pt>
                <c:pt idx="10375">
                  <c:v>2.3008000000000001E-2</c:v>
                </c:pt>
                <c:pt idx="10376">
                  <c:v>1.8997999999999998E-2</c:v>
                </c:pt>
                <c:pt idx="10377">
                  <c:v>1.8252000000000001E-2</c:v>
                </c:pt>
                <c:pt idx="10378">
                  <c:v>1.6257999999999998E-2</c:v>
                </c:pt>
                <c:pt idx="10379">
                  <c:v>1.4150000000000001E-2</c:v>
                </c:pt>
                <c:pt idx="10380">
                  <c:v>1.1783E-2</c:v>
                </c:pt>
                <c:pt idx="10381">
                  <c:v>1.0315E-2</c:v>
                </c:pt>
                <c:pt idx="10382">
                  <c:v>9.3270000000000002E-3</c:v>
                </c:pt>
                <c:pt idx="10383">
                  <c:v>9.774999999999999E-3</c:v>
                </c:pt>
                <c:pt idx="10384">
                  <c:v>1.0355999999999999E-2</c:v>
                </c:pt>
                <c:pt idx="10385">
                  <c:v>1.0494E-2</c:v>
                </c:pt>
                <c:pt idx="10386">
                  <c:v>1.1642E-2</c:v>
                </c:pt>
                <c:pt idx="10387">
                  <c:v>1.2438999999999999E-2</c:v>
                </c:pt>
                <c:pt idx="10388">
                  <c:v>1.2301999999999999E-2</c:v>
                </c:pt>
                <c:pt idx="10389">
                  <c:v>1.2133999999999999E-2</c:v>
                </c:pt>
                <c:pt idx="10390">
                  <c:v>1.3835E-2</c:v>
                </c:pt>
                <c:pt idx="10391">
                  <c:v>2.2506999999999999E-2</c:v>
                </c:pt>
                <c:pt idx="10392">
                  <c:v>1.7498E-2</c:v>
                </c:pt>
                <c:pt idx="10393">
                  <c:v>1.3685999999999999E-2</c:v>
                </c:pt>
                <c:pt idx="10394">
                  <c:v>1.4421E-2</c:v>
                </c:pt>
                <c:pt idx="10395">
                  <c:v>9.2119999999999997E-3</c:v>
                </c:pt>
                <c:pt idx="10396">
                  <c:v>7.0269999999999994E-3</c:v>
                </c:pt>
                <c:pt idx="10397">
                  <c:v>5.4489999999999999E-3</c:v>
                </c:pt>
                <c:pt idx="10398">
                  <c:v>4.0860000000000002E-3</c:v>
                </c:pt>
                <c:pt idx="10399">
                  <c:v>3.3419999999999999E-3</c:v>
                </c:pt>
                <c:pt idx="10400">
                  <c:v>3.032E-3</c:v>
                </c:pt>
                <c:pt idx="10401">
                  <c:v>2.7529999999999998E-3</c:v>
                </c:pt>
                <c:pt idx="10402">
                  <c:v>2.7569999999999999E-3</c:v>
                </c:pt>
                <c:pt idx="10403">
                  <c:v>2.6319999999999998E-3</c:v>
                </c:pt>
                <c:pt idx="10404">
                  <c:v>2.895E-3</c:v>
                </c:pt>
                <c:pt idx="10405">
                  <c:v>4.555E-3</c:v>
                </c:pt>
                <c:pt idx="10406">
                  <c:v>4.5139999999999998E-3</c:v>
                </c:pt>
                <c:pt idx="10407">
                  <c:v>4.5259999999999996E-3</c:v>
                </c:pt>
                <c:pt idx="10408">
                  <c:v>4.6509999999999998E-3</c:v>
                </c:pt>
                <c:pt idx="10409">
                  <c:v>5.1849999999999995E-3</c:v>
                </c:pt>
                <c:pt idx="10410">
                  <c:v>6.0100000000000006E-3</c:v>
                </c:pt>
                <c:pt idx="10411">
                  <c:v>6.4679999999999998E-3</c:v>
                </c:pt>
                <c:pt idx="10412">
                  <c:v>8.3680000000000004E-3</c:v>
                </c:pt>
                <c:pt idx="10413">
                  <c:v>1.5901999999999999E-2</c:v>
                </c:pt>
                <c:pt idx="10414">
                  <c:v>2.9730000000000003E-2</c:v>
                </c:pt>
                <c:pt idx="10415">
                  <c:v>3.6104999999999998E-2</c:v>
                </c:pt>
                <c:pt idx="10416">
                  <c:v>2.4034999999999997E-2</c:v>
                </c:pt>
                <c:pt idx="10417">
                  <c:v>2.375E-2</c:v>
                </c:pt>
                <c:pt idx="10418">
                  <c:v>1.881E-2</c:v>
                </c:pt>
                <c:pt idx="10419">
                  <c:v>1.2997E-2</c:v>
                </c:pt>
                <c:pt idx="10420">
                  <c:v>1.0024E-2</c:v>
                </c:pt>
                <c:pt idx="10421">
                  <c:v>1.3510000000000001E-2</c:v>
                </c:pt>
                <c:pt idx="10422">
                  <c:v>1.0395E-2</c:v>
                </c:pt>
                <c:pt idx="10423">
                  <c:v>8.683999999999999E-3</c:v>
                </c:pt>
                <c:pt idx="10424">
                  <c:v>6.9549999999999994E-3</c:v>
                </c:pt>
                <c:pt idx="10425">
                  <c:v>7.2000000000000007E-3</c:v>
                </c:pt>
                <c:pt idx="10426">
                  <c:v>7.195E-3</c:v>
                </c:pt>
                <c:pt idx="10427">
                  <c:v>8.7489999999999998E-3</c:v>
                </c:pt>
                <c:pt idx="10428">
                  <c:v>8.8360000000000001E-3</c:v>
                </c:pt>
                <c:pt idx="10429">
                  <c:v>1.0168999999999999E-2</c:v>
                </c:pt>
                <c:pt idx="10430">
                  <c:v>1.1030999999999999E-2</c:v>
                </c:pt>
                <c:pt idx="10431">
                  <c:v>1.3576999999999999E-2</c:v>
                </c:pt>
                <c:pt idx="10432">
                  <c:v>1.9348000000000001E-2</c:v>
                </c:pt>
                <c:pt idx="10433">
                  <c:v>2.4952999999999999E-2</c:v>
                </c:pt>
                <c:pt idx="10434">
                  <c:v>2.9245E-2</c:v>
                </c:pt>
                <c:pt idx="10435">
                  <c:v>2.3691999999999998E-2</c:v>
                </c:pt>
                <c:pt idx="10436">
                  <c:v>1.9924000000000001E-2</c:v>
                </c:pt>
                <c:pt idx="10437">
                  <c:v>3.2336999999999998E-2</c:v>
                </c:pt>
                <c:pt idx="10438">
                  <c:v>2.3452999999999998E-2</c:v>
                </c:pt>
                <c:pt idx="10439">
                  <c:v>2.5455999999999999E-2</c:v>
                </c:pt>
                <c:pt idx="10440">
                  <c:v>2.2526999999999998E-2</c:v>
                </c:pt>
                <c:pt idx="10441">
                  <c:v>2.2110999999999999E-2</c:v>
                </c:pt>
                <c:pt idx="10442">
                  <c:v>2.1828999999999998E-2</c:v>
                </c:pt>
                <c:pt idx="10443">
                  <c:v>1.8062999999999999E-2</c:v>
                </c:pt>
                <c:pt idx="10444">
                  <c:v>1.7441999999999999E-2</c:v>
                </c:pt>
                <c:pt idx="10445">
                  <c:v>1.7083999999999998E-2</c:v>
                </c:pt>
                <c:pt idx="10446">
                  <c:v>1.9077999999999998E-2</c:v>
                </c:pt>
                <c:pt idx="10447">
                  <c:v>1.9944E-2</c:v>
                </c:pt>
                <c:pt idx="10448">
                  <c:v>1.4548999999999999E-2</c:v>
                </c:pt>
                <c:pt idx="10449">
                  <c:v>1.3262999999999999E-2</c:v>
                </c:pt>
                <c:pt idx="10450">
                  <c:v>1.085E-2</c:v>
                </c:pt>
                <c:pt idx="10451">
                  <c:v>9.1640000000000003E-3</c:v>
                </c:pt>
                <c:pt idx="10452">
                  <c:v>1.9310999999999998E-2</c:v>
                </c:pt>
                <c:pt idx="10453">
                  <c:v>4.3257999999999998E-2</c:v>
                </c:pt>
                <c:pt idx="10454">
                  <c:v>3.4918999999999999E-2</c:v>
                </c:pt>
                <c:pt idx="10455">
                  <c:v>3.2112999999999996E-2</c:v>
                </c:pt>
                <c:pt idx="10456">
                  <c:v>2.7063E-2</c:v>
                </c:pt>
                <c:pt idx="10457">
                  <c:v>4.2921999999999995E-2</c:v>
                </c:pt>
                <c:pt idx="10458">
                  <c:v>3.4978999999999996E-2</c:v>
                </c:pt>
                <c:pt idx="10459">
                  <c:v>3.4661999999999998E-2</c:v>
                </c:pt>
                <c:pt idx="10460">
                  <c:v>2.647E-2</c:v>
                </c:pt>
                <c:pt idx="10461">
                  <c:v>2.0560000000000002E-2</c:v>
                </c:pt>
                <c:pt idx="10462">
                  <c:v>2.0205000000000001E-2</c:v>
                </c:pt>
                <c:pt idx="10463">
                  <c:v>1.5767E-2</c:v>
                </c:pt>
                <c:pt idx="10464">
                  <c:v>1.3463999999999999E-2</c:v>
                </c:pt>
                <c:pt idx="10465">
                  <c:v>1.3130000000000001E-2</c:v>
                </c:pt>
                <c:pt idx="10466">
                  <c:v>1.4454E-2</c:v>
                </c:pt>
                <c:pt idx="10467">
                  <c:v>1.5446999999999999E-2</c:v>
                </c:pt>
                <c:pt idx="10468">
                  <c:v>1.736E-2</c:v>
                </c:pt>
                <c:pt idx="10469">
                  <c:v>2.1600000000000001E-2</c:v>
                </c:pt>
                <c:pt idx="10470">
                  <c:v>2.7545E-2</c:v>
                </c:pt>
                <c:pt idx="10471">
                  <c:v>2.9163999999999999E-2</c:v>
                </c:pt>
                <c:pt idx="10472">
                  <c:v>4.1560000000000007E-2</c:v>
                </c:pt>
                <c:pt idx="10473">
                  <c:v>8.4693999999999992E-2</c:v>
                </c:pt>
                <c:pt idx="10474">
                  <c:v>9.0170000000000014E-2</c:v>
                </c:pt>
                <c:pt idx="10475">
                  <c:v>8.3667999999999992E-2</c:v>
                </c:pt>
                <c:pt idx="10476">
                  <c:v>0.10674699999999999</c:v>
                </c:pt>
                <c:pt idx="10477">
                  <c:v>0.13875499999999999</c:v>
                </c:pt>
                <c:pt idx="10478">
                  <c:v>0.16337099999999999</c:v>
                </c:pt>
                <c:pt idx="10479">
                  <c:v>0.192524</c:v>
                </c:pt>
                <c:pt idx="10480">
                  <c:v>0.200738</c:v>
                </c:pt>
                <c:pt idx="10481">
                  <c:v>0.22601399999999999</c:v>
                </c:pt>
                <c:pt idx="10482">
                  <c:v>0.27106599999999997</c:v>
                </c:pt>
                <c:pt idx="10483">
                  <c:v>0.354466</c:v>
                </c:pt>
                <c:pt idx="10484">
                  <c:v>0.38175300000000001</c:v>
                </c:pt>
                <c:pt idx="10485">
                  <c:v>0.42025299999999999</c:v>
                </c:pt>
                <c:pt idx="10486">
                  <c:v>0.48879799999999995</c:v>
                </c:pt>
                <c:pt idx="10487">
                  <c:v>0.50083</c:v>
                </c:pt>
                <c:pt idx="10488">
                  <c:v>0.53935500000000003</c:v>
                </c:pt>
                <c:pt idx="10489">
                  <c:v>0.56615399999999994</c:v>
                </c:pt>
                <c:pt idx="10490">
                  <c:v>0.598028</c:v>
                </c:pt>
                <c:pt idx="10491">
                  <c:v>0.63656099999999993</c:v>
                </c:pt>
                <c:pt idx="10492">
                  <c:v>0.63451899999999994</c:v>
                </c:pt>
                <c:pt idx="10493">
                  <c:v>0.68063699999999994</c:v>
                </c:pt>
                <c:pt idx="10494">
                  <c:v>0.68603199999999998</c:v>
                </c:pt>
                <c:pt idx="10495">
                  <c:v>0.69381099999999996</c:v>
                </c:pt>
                <c:pt idx="10496">
                  <c:v>0.71109499999999992</c:v>
                </c:pt>
                <c:pt idx="10497">
                  <c:v>0.71453599999999995</c:v>
                </c:pt>
                <c:pt idx="10498">
                  <c:v>0.71542099999999997</c:v>
                </c:pt>
                <c:pt idx="10499">
                  <c:v>0.71474300000000002</c:v>
                </c:pt>
                <c:pt idx="10500">
                  <c:v>0.720692</c:v>
                </c:pt>
                <c:pt idx="10501">
                  <c:v>0.71247499999999997</c:v>
                </c:pt>
                <c:pt idx="10502">
                  <c:v>0.71279899999999996</c:v>
                </c:pt>
                <c:pt idx="10503">
                  <c:v>0.65152900000000002</c:v>
                </c:pt>
                <c:pt idx="10504">
                  <c:v>0.67542599999999997</c:v>
                </c:pt>
                <c:pt idx="10505">
                  <c:v>0.6656200000000001</c:v>
                </c:pt>
                <c:pt idx="10506">
                  <c:v>0.645007</c:v>
                </c:pt>
                <c:pt idx="10507">
                  <c:v>0.62569000000000008</c:v>
                </c:pt>
                <c:pt idx="10508">
                  <c:v>0.59634199999999993</c:v>
                </c:pt>
                <c:pt idx="10509">
                  <c:v>0.58184199999999997</c:v>
                </c:pt>
                <c:pt idx="10510">
                  <c:v>0.609989</c:v>
                </c:pt>
                <c:pt idx="10511">
                  <c:v>0.58441900000000002</c:v>
                </c:pt>
                <c:pt idx="10512">
                  <c:v>0.57602100000000001</c:v>
                </c:pt>
                <c:pt idx="10513">
                  <c:v>0.55389500000000003</c:v>
                </c:pt>
                <c:pt idx="10514">
                  <c:v>0.52763700000000002</c:v>
                </c:pt>
                <c:pt idx="10515">
                  <c:v>0.50689200000000001</c:v>
                </c:pt>
                <c:pt idx="10516">
                  <c:v>0.48278799999999999</c:v>
                </c:pt>
                <c:pt idx="10517">
                  <c:v>0.44787099999999996</c:v>
                </c:pt>
                <c:pt idx="10518">
                  <c:v>0.38256099999999998</c:v>
                </c:pt>
                <c:pt idx="10519">
                  <c:v>0.36230499999999999</c:v>
                </c:pt>
                <c:pt idx="10520">
                  <c:v>0.36727799999999999</c:v>
                </c:pt>
                <c:pt idx="10521">
                  <c:v>0.34384500000000001</c:v>
                </c:pt>
                <c:pt idx="10522">
                  <c:v>0.30159599999999998</c:v>
                </c:pt>
                <c:pt idx="10523">
                  <c:v>0.28109200000000001</c:v>
                </c:pt>
                <c:pt idx="10524">
                  <c:v>0.27041499999999996</c:v>
                </c:pt>
                <c:pt idx="10525">
                  <c:v>0.265399</c:v>
                </c:pt>
                <c:pt idx="10526">
                  <c:v>0.26975299999999997</c:v>
                </c:pt>
                <c:pt idx="10527">
                  <c:v>0.27352399999999999</c:v>
                </c:pt>
                <c:pt idx="10528">
                  <c:v>0.26334199999999996</c:v>
                </c:pt>
                <c:pt idx="10529">
                  <c:v>0.26261400000000001</c:v>
                </c:pt>
                <c:pt idx="10530">
                  <c:v>0.27458299999999997</c:v>
                </c:pt>
                <c:pt idx="10531">
                  <c:v>0.26347100000000001</c:v>
                </c:pt>
                <c:pt idx="10532">
                  <c:v>0.25703100000000001</c:v>
                </c:pt>
                <c:pt idx="10533">
                  <c:v>0.25328499999999998</c:v>
                </c:pt>
                <c:pt idx="10534">
                  <c:v>0.25661</c:v>
                </c:pt>
                <c:pt idx="10535">
                  <c:v>0.26525000000000004</c:v>
                </c:pt>
                <c:pt idx="10536">
                  <c:v>0.24642799999999998</c:v>
                </c:pt>
                <c:pt idx="10537">
                  <c:v>0.23765399999999998</c:v>
                </c:pt>
                <c:pt idx="10538">
                  <c:v>0.22362599999999999</c:v>
                </c:pt>
                <c:pt idx="10539">
                  <c:v>0.22539499999999998</c:v>
                </c:pt>
                <c:pt idx="10540">
                  <c:v>0.22511699999999998</c:v>
                </c:pt>
                <c:pt idx="10541">
                  <c:v>0.22415299999999999</c:v>
                </c:pt>
                <c:pt idx="10542">
                  <c:v>0.21470899999999998</c:v>
                </c:pt>
                <c:pt idx="10543">
                  <c:v>0.21185299999999999</c:v>
                </c:pt>
                <c:pt idx="10544">
                  <c:v>0.19502799999999998</c:v>
                </c:pt>
                <c:pt idx="10545">
                  <c:v>0.18861799999999998</c:v>
                </c:pt>
                <c:pt idx="10546">
                  <c:v>0.20110899999999998</c:v>
                </c:pt>
                <c:pt idx="10547">
                  <c:v>0.21008499999999999</c:v>
                </c:pt>
                <c:pt idx="10548">
                  <c:v>0.18748399999999998</c:v>
                </c:pt>
                <c:pt idx="10549">
                  <c:v>0.183393</c:v>
                </c:pt>
                <c:pt idx="10550">
                  <c:v>0.189861</c:v>
                </c:pt>
                <c:pt idx="10551">
                  <c:v>0.23343899999999998</c:v>
                </c:pt>
                <c:pt idx="10552">
                  <c:v>0.253274</c:v>
                </c:pt>
                <c:pt idx="10553">
                  <c:v>0.25536199999999998</c:v>
                </c:pt>
                <c:pt idx="10554">
                  <c:v>0.25910899999999998</c:v>
                </c:pt>
                <c:pt idx="10555">
                  <c:v>0.247584</c:v>
                </c:pt>
                <c:pt idx="10556">
                  <c:v>0.236816</c:v>
                </c:pt>
                <c:pt idx="10557">
                  <c:v>0.22381299999999998</c:v>
                </c:pt>
                <c:pt idx="10558">
                  <c:v>0.21544099999999999</c:v>
                </c:pt>
                <c:pt idx="10559">
                  <c:v>0.203099</c:v>
                </c:pt>
                <c:pt idx="10560">
                  <c:v>0.209289</c:v>
                </c:pt>
                <c:pt idx="10561">
                  <c:v>0.201906</c:v>
                </c:pt>
                <c:pt idx="10562">
                  <c:v>0.19848099999999999</c:v>
                </c:pt>
                <c:pt idx="10563">
                  <c:v>0.18471000000000001</c:v>
                </c:pt>
                <c:pt idx="10564">
                  <c:v>0.17732199999999998</c:v>
                </c:pt>
                <c:pt idx="10565">
                  <c:v>0.16570299999999999</c:v>
                </c:pt>
                <c:pt idx="10566">
                  <c:v>0.15629699999999999</c:v>
                </c:pt>
                <c:pt idx="10567">
                  <c:v>0.150503</c:v>
                </c:pt>
                <c:pt idx="10568">
                  <c:v>0.1353</c:v>
                </c:pt>
                <c:pt idx="10569">
                  <c:v>0.12967699999999999</c:v>
                </c:pt>
                <c:pt idx="10570">
                  <c:v>0.11839799999999999</c:v>
                </c:pt>
                <c:pt idx="10571">
                  <c:v>0.108026</c:v>
                </c:pt>
                <c:pt idx="10572">
                  <c:v>9.8861999999999992E-2</c:v>
                </c:pt>
                <c:pt idx="10573">
                  <c:v>9.3491999999999992E-2</c:v>
                </c:pt>
                <c:pt idx="10574">
                  <c:v>9.0694999999999998E-2</c:v>
                </c:pt>
                <c:pt idx="10575">
                  <c:v>9.4840000000000008E-2</c:v>
                </c:pt>
                <c:pt idx="10576">
                  <c:v>8.7486999999999995E-2</c:v>
                </c:pt>
                <c:pt idx="10577">
                  <c:v>8.7138999999999994E-2</c:v>
                </c:pt>
                <c:pt idx="10578">
                  <c:v>9.3912999999999996E-2</c:v>
                </c:pt>
                <c:pt idx="10579">
                  <c:v>9.0563999999999992E-2</c:v>
                </c:pt>
                <c:pt idx="10580">
                  <c:v>8.0062999999999995E-2</c:v>
                </c:pt>
                <c:pt idx="10581">
                  <c:v>7.6600000000000001E-2</c:v>
                </c:pt>
                <c:pt idx="10582">
                  <c:v>7.203699999999999E-2</c:v>
                </c:pt>
                <c:pt idx="10583">
                  <c:v>6.3584000000000002E-2</c:v>
                </c:pt>
                <c:pt idx="10584">
                  <c:v>6.3578999999999997E-2</c:v>
                </c:pt>
                <c:pt idx="10585">
                  <c:v>7.2245999999999991E-2</c:v>
                </c:pt>
                <c:pt idx="10586">
                  <c:v>7.5076999999999991E-2</c:v>
                </c:pt>
                <c:pt idx="10587">
                  <c:v>7.0468000000000003E-2</c:v>
                </c:pt>
                <c:pt idx="10588">
                  <c:v>7.2262999999999994E-2</c:v>
                </c:pt>
                <c:pt idx="10589">
                  <c:v>6.1439000000000001E-2</c:v>
                </c:pt>
                <c:pt idx="10590">
                  <c:v>6.9757E-2</c:v>
                </c:pt>
                <c:pt idx="10591">
                  <c:v>7.0500999999999994E-2</c:v>
                </c:pt>
                <c:pt idx="10592">
                  <c:v>7.0457999999999993E-2</c:v>
                </c:pt>
                <c:pt idx="10593">
                  <c:v>6.7704E-2</c:v>
                </c:pt>
                <c:pt idx="10594">
                  <c:v>5.0195999999999998E-2</c:v>
                </c:pt>
                <c:pt idx="10595">
                  <c:v>6.0490000000000002E-2</c:v>
                </c:pt>
                <c:pt idx="10596">
                  <c:v>5.7092999999999998E-2</c:v>
                </c:pt>
                <c:pt idx="10597">
                  <c:v>5.3633E-2</c:v>
                </c:pt>
                <c:pt idx="10598">
                  <c:v>5.6340000000000001E-2</c:v>
                </c:pt>
                <c:pt idx="10599">
                  <c:v>5.1272999999999999E-2</c:v>
                </c:pt>
                <c:pt idx="10600">
                  <c:v>4.2886000000000001E-2</c:v>
                </c:pt>
                <c:pt idx="10601">
                  <c:v>4.1550000000000004E-2</c:v>
                </c:pt>
                <c:pt idx="10602">
                  <c:v>3.8182000000000001E-2</c:v>
                </c:pt>
                <c:pt idx="10603">
                  <c:v>3.6483000000000002E-2</c:v>
                </c:pt>
                <c:pt idx="10604">
                  <c:v>3.1781999999999998E-2</c:v>
                </c:pt>
                <c:pt idx="10605">
                  <c:v>3.2240999999999999E-2</c:v>
                </c:pt>
                <c:pt idx="10606">
                  <c:v>2.9766999999999998E-2</c:v>
                </c:pt>
                <c:pt idx="10607">
                  <c:v>2.0530000000000003E-2</c:v>
                </c:pt>
                <c:pt idx="10608">
                  <c:v>2.3130000000000001E-2</c:v>
                </c:pt>
                <c:pt idx="10609">
                  <c:v>2.3626999999999999E-2</c:v>
                </c:pt>
                <c:pt idx="10610">
                  <c:v>2.5361999999999999E-2</c:v>
                </c:pt>
                <c:pt idx="10611">
                  <c:v>3.9390000000000001E-2</c:v>
                </c:pt>
                <c:pt idx="10612">
                  <c:v>4.1197999999999999E-2</c:v>
                </c:pt>
                <c:pt idx="10613">
                  <c:v>4.4993999999999999E-2</c:v>
                </c:pt>
                <c:pt idx="10614">
                  <c:v>6.7652000000000004E-2</c:v>
                </c:pt>
                <c:pt idx="10615">
                  <c:v>7.2471999999999995E-2</c:v>
                </c:pt>
                <c:pt idx="10616">
                  <c:v>7.8190999999999997E-2</c:v>
                </c:pt>
                <c:pt idx="10617">
                  <c:v>8.040499999999999E-2</c:v>
                </c:pt>
                <c:pt idx="10618">
                  <c:v>7.9201999999999995E-2</c:v>
                </c:pt>
                <c:pt idx="10619">
                  <c:v>8.1234000000000001E-2</c:v>
                </c:pt>
                <c:pt idx="10620">
                  <c:v>8.2070999999999991E-2</c:v>
                </c:pt>
                <c:pt idx="10621">
                  <c:v>8.4554999999999991E-2</c:v>
                </c:pt>
                <c:pt idx="10622">
                  <c:v>8.3913000000000001E-2</c:v>
                </c:pt>
                <c:pt idx="10623">
                  <c:v>9.7420000000000007E-2</c:v>
                </c:pt>
                <c:pt idx="10624">
                  <c:v>0.103223</c:v>
                </c:pt>
                <c:pt idx="10625">
                  <c:v>0.11664799999999999</c:v>
                </c:pt>
                <c:pt idx="10626">
                  <c:v>0.11777199999999999</c:v>
                </c:pt>
                <c:pt idx="10627">
                  <c:v>0.11559899999999999</c:v>
                </c:pt>
                <c:pt idx="10628">
                  <c:v>0.117488</c:v>
                </c:pt>
                <c:pt idx="10629">
                  <c:v>0.11104599999999999</c:v>
                </c:pt>
                <c:pt idx="10630">
                  <c:v>0.118433</c:v>
                </c:pt>
                <c:pt idx="10631">
                  <c:v>0.115412</c:v>
                </c:pt>
                <c:pt idx="10632">
                  <c:v>0.11757799999999999</c:v>
                </c:pt>
                <c:pt idx="10633">
                  <c:v>0.10271899999999999</c:v>
                </c:pt>
                <c:pt idx="10634">
                  <c:v>0.10717000000000002</c:v>
                </c:pt>
                <c:pt idx="10635">
                  <c:v>0.100814</c:v>
                </c:pt>
                <c:pt idx="10636">
                  <c:v>0.10227799999999999</c:v>
                </c:pt>
                <c:pt idx="10637">
                  <c:v>9.8387000000000002E-2</c:v>
                </c:pt>
                <c:pt idx="10638">
                  <c:v>9.5102999999999993E-2</c:v>
                </c:pt>
                <c:pt idx="10639">
                  <c:v>8.8475999999999999E-2</c:v>
                </c:pt>
                <c:pt idx="10640">
                  <c:v>8.6835999999999997E-2</c:v>
                </c:pt>
                <c:pt idx="10641">
                  <c:v>8.6092000000000002E-2</c:v>
                </c:pt>
                <c:pt idx="10642">
                  <c:v>8.2625999999999991E-2</c:v>
                </c:pt>
                <c:pt idx="10643">
                  <c:v>8.1606999999999999E-2</c:v>
                </c:pt>
                <c:pt idx="10644">
                  <c:v>7.7007999999999993E-2</c:v>
                </c:pt>
                <c:pt idx="10645">
                  <c:v>6.5428E-2</c:v>
                </c:pt>
                <c:pt idx="10646">
                  <c:v>6.2344999999999998E-2</c:v>
                </c:pt>
                <c:pt idx="10647">
                  <c:v>6.0946999999999994E-2</c:v>
                </c:pt>
                <c:pt idx="10648">
                  <c:v>7.4809E-2</c:v>
                </c:pt>
                <c:pt idx="10649">
                  <c:v>7.6688999999999993E-2</c:v>
                </c:pt>
                <c:pt idx="10650">
                  <c:v>0.10552099999999999</c:v>
                </c:pt>
                <c:pt idx="10651">
                  <c:v>9.9290000000000003E-2</c:v>
                </c:pt>
                <c:pt idx="10652">
                  <c:v>0.10991899999999999</c:v>
                </c:pt>
                <c:pt idx="10653">
                  <c:v>0.112289</c:v>
                </c:pt>
                <c:pt idx="10654">
                  <c:v>0.10762000000000001</c:v>
                </c:pt>
                <c:pt idx="10655">
                  <c:v>8.8761999999999994E-2</c:v>
                </c:pt>
                <c:pt idx="10656">
                  <c:v>7.1383000000000002E-2</c:v>
                </c:pt>
                <c:pt idx="10657">
                  <c:v>7.535399999999999E-2</c:v>
                </c:pt>
                <c:pt idx="10658">
                  <c:v>7.3674000000000003E-2</c:v>
                </c:pt>
                <c:pt idx="10659">
                  <c:v>8.0273999999999998E-2</c:v>
                </c:pt>
                <c:pt idx="10660">
                  <c:v>9.1517000000000001E-2</c:v>
                </c:pt>
                <c:pt idx="10661">
                  <c:v>9.5098999999999989E-2</c:v>
                </c:pt>
                <c:pt idx="10662">
                  <c:v>0.102769</c:v>
                </c:pt>
                <c:pt idx="10663">
                  <c:v>9.7196999999999992E-2</c:v>
                </c:pt>
                <c:pt idx="10664">
                  <c:v>0.10118000000000001</c:v>
                </c:pt>
                <c:pt idx="10665">
                  <c:v>9.4115999999999991E-2</c:v>
                </c:pt>
                <c:pt idx="10666">
                  <c:v>9.0758999999999992E-2</c:v>
                </c:pt>
                <c:pt idx="10667">
                  <c:v>8.2163E-2</c:v>
                </c:pt>
                <c:pt idx="10668">
                  <c:v>7.4997999999999995E-2</c:v>
                </c:pt>
                <c:pt idx="10669">
                  <c:v>7.221000000000001E-2</c:v>
                </c:pt>
                <c:pt idx="10670">
                  <c:v>6.5388000000000002E-2</c:v>
                </c:pt>
                <c:pt idx="10671">
                  <c:v>6.1190000000000008E-2</c:v>
                </c:pt>
                <c:pt idx="10672">
                  <c:v>5.6618999999999996E-2</c:v>
                </c:pt>
                <c:pt idx="10673">
                  <c:v>5.3448999999999997E-2</c:v>
                </c:pt>
                <c:pt idx="10674">
                  <c:v>4.6885999999999997E-2</c:v>
                </c:pt>
                <c:pt idx="10675">
                  <c:v>4.7216999999999995E-2</c:v>
                </c:pt>
                <c:pt idx="10676">
                  <c:v>3.9906999999999998E-2</c:v>
                </c:pt>
                <c:pt idx="10677">
                  <c:v>3.4382999999999997E-2</c:v>
                </c:pt>
                <c:pt idx="10678">
                  <c:v>3.7407999999999997E-2</c:v>
                </c:pt>
                <c:pt idx="10679">
                  <c:v>3.1040999999999999E-2</c:v>
                </c:pt>
                <c:pt idx="10680">
                  <c:v>2.3601999999999998E-2</c:v>
                </c:pt>
                <c:pt idx="10681">
                  <c:v>1.8036999999999997E-2</c:v>
                </c:pt>
                <c:pt idx="10682">
                  <c:v>1.7766000000000001E-2</c:v>
                </c:pt>
                <c:pt idx="10683">
                  <c:v>1.6583999999999998E-2</c:v>
                </c:pt>
                <c:pt idx="10684">
                  <c:v>1.6667999999999999E-2</c:v>
                </c:pt>
                <c:pt idx="10685">
                  <c:v>2.0020000000000003E-2</c:v>
                </c:pt>
                <c:pt idx="10686">
                  <c:v>1.9601E-2</c:v>
                </c:pt>
                <c:pt idx="10687">
                  <c:v>1.7753999999999999E-2</c:v>
                </c:pt>
                <c:pt idx="10688">
                  <c:v>1.8610000000000002E-2</c:v>
                </c:pt>
                <c:pt idx="10689">
                  <c:v>1.6884E-2</c:v>
                </c:pt>
                <c:pt idx="10690">
                  <c:v>1.7298999999999998E-2</c:v>
                </c:pt>
                <c:pt idx="10691">
                  <c:v>1.6628999999999998E-2</c:v>
                </c:pt>
                <c:pt idx="10692">
                  <c:v>1.6298E-2</c:v>
                </c:pt>
                <c:pt idx="10693">
                  <c:v>1.5318999999999999E-2</c:v>
                </c:pt>
                <c:pt idx="10694">
                  <c:v>1.5236999999999999E-2</c:v>
                </c:pt>
                <c:pt idx="10695">
                  <c:v>1.3658E-2</c:v>
                </c:pt>
                <c:pt idx="10696">
                  <c:v>1.1297999999999999E-2</c:v>
                </c:pt>
                <c:pt idx="10697">
                  <c:v>1.2534E-2</c:v>
                </c:pt>
                <c:pt idx="10698">
                  <c:v>1.0952999999999999E-2</c:v>
                </c:pt>
                <c:pt idx="10699">
                  <c:v>9.4850000000000004E-3</c:v>
                </c:pt>
                <c:pt idx="10700">
                  <c:v>9.1009999999999997E-3</c:v>
                </c:pt>
                <c:pt idx="10701">
                  <c:v>9.0800000000000013E-3</c:v>
                </c:pt>
                <c:pt idx="10702">
                  <c:v>8.4479999999999989E-3</c:v>
                </c:pt>
                <c:pt idx="10703">
                  <c:v>7.5069999999999998E-3</c:v>
                </c:pt>
                <c:pt idx="10704">
                  <c:v>5.8529999999999997E-3</c:v>
                </c:pt>
                <c:pt idx="10705">
                  <c:v>5.463E-3</c:v>
                </c:pt>
                <c:pt idx="10706">
                  <c:v>4.4659999999999995E-3</c:v>
                </c:pt>
                <c:pt idx="10707">
                  <c:v>4.6470000000000001E-3</c:v>
                </c:pt>
                <c:pt idx="10708">
                  <c:v>3.875E-3</c:v>
                </c:pt>
                <c:pt idx="10709">
                  <c:v>3.4069999999999999E-3</c:v>
                </c:pt>
                <c:pt idx="10710">
                  <c:v>3.555E-3</c:v>
                </c:pt>
                <c:pt idx="10711">
                  <c:v>3.882E-3</c:v>
                </c:pt>
                <c:pt idx="10712">
                  <c:v>4.5109999999999994E-3</c:v>
                </c:pt>
                <c:pt idx="10713">
                  <c:v>3.9900000000000005E-3</c:v>
                </c:pt>
                <c:pt idx="10714">
                  <c:v>3.4039999999999999E-3</c:v>
                </c:pt>
                <c:pt idx="10715">
                  <c:v>2.4559999999999998E-3</c:v>
                </c:pt>
                <c:pt idx="10716">
                  <c:v>1.3934E-2</c:v>
                </c:pt>
                <c:pt idx="10717">
                  <c:v>1.6652E-2</c:v>
                </c:pt>
                <c:pt idx="10718">
                  <c:v>2.1985999999999999E-2</c:v>
                </c:pt>
                <c:pt idx="10719">
                  <c:v>2.4060000000000002E-2</c:v>
                </c:pt>
                <c:pt idx="10720">
                  <c:v>2.3595999999999999E-2</c:v>
                </c:pt>
                <c:pt idx="10721">
                  <c:v>2.3455999999999998E-2</c:v>
                </c:pt>
                <c:pt idx="10722">
                  <c:v>2.5683999999999998E-2</c:v>
                </c:pt>
                <c:pt idx="10723">
                  <c:v>2.4074999999999999E-2</c:v>
                </c:pt>
                <c:pt idx="10724">
                  <c:v>2.6202E-2</c:v>
                </c:pt>
                <c:pt idx="10725">
                  <c:v>2.2318999999999999E-2</c:v>
                </c:pt>
                <c:pt idx="10726">
                  <c:v>2.1099E-2</c:v>
                </c:pt>
                <c:pt idx="10727">
                  <c:v>1.9296000000000001E-2</c:v>
                </c:pt>
                <c:pt idx="10728">
                  <c:v>1.6834999999999999E-2</c:v>
                </c:pt>
                <c:pt idx="10729">
                  <c:v>1.3842999999999999E-2</c:v>
                </c:pt>
                <c:pt idx="10730">
                  <c:v>9.382999999999999E-3</c:v>
                </c:pt>
                <c:pt idx="10731">
                  <c:v>6.7589999999999994E-3</c:v>
                </c:pt>
                <c:pt idx="10732">
                  <c:v>6.4679999999999998E-3</c:v>
                </c:pt>
                <c:pt idx="10733">
                  <c:v>8.1469999999999997E-3</c:v>
                </c:pt>
                <c:pt idx="10734">
                  <c:v>8.9289999999999994E-3</c:v>
                </c:pt>
                <c:pt idx="10735">
                  <c:v>9.3439999999999999E-3</c:v>
                </c:pt>
                <c:pt idx="10736">
                  <c:v>7.3039999999999997E-3</c:v>
                </c:pt>
                <c:pt idx="10737">
                  <c:v>8.9870000000000002E-3</c:v>
                </c:pt>
                <c:pt idx="10738">
                  <c:v>1.6461E-2</c:v>
                </c:pt>
                <c:pt idx="10739">
                  <c:v>2.4447999999999998E-2</c:v>
                </c:pt>
                <c:pt idx="10740">
                  <c:v>2.5070000000000002E-2</c:v>
                </c:pt>
                <c:pt idx="10741">
                  <c:v>2.4587999999999999E-2</c:v>
                </c:pt>
                <c:pt idx="10742">
                  <c:v>2.4580000000000001E-2</c:v>
                </c:pt>
                <c:pt idx="10743">
                  <c:v>2.4704999999999998E-2</c:v>
                </c:pt>
                <c:pt idx="10744">
                  <c:v>2.6040000000000001E-2</c:v>
                </c:pt>
                <c:pt idx="10745">
                  <c:v>2.3757999999999998E-2</c:v>
                </c:pt>
                <c:pt idx="10746">
                  <c:v>2.1315000000000001E-2</c:v>
                </c:pt>
                <c:pt idx="10747">
                  <c:v>2.0361999999999998E-2</c:v>
                </c:pt>
                <c:pt idx="10748">
                  <c:v>1.7610000000000001E-2</c:v>
                </c:pt>
                <c:pt idx="10749">
                  <c:v>2.1781999999999999E-2</c:v>
                </c:pt>
                <c:pt idx="10750">
                  <c:v>1.9354E-2</c:v>
                </c:pt>
                <c:pt idx="10751">
                  <c:v>1.8234999999999998E-2</c:v>
                </c:pt>
                <c:pt idx="10752">
                  <c:v>1.3724E-2</c:v>
                </c:pt>
                <c:pt idx="10753">
                  <c:v>1.2083E-2</c:v>
                </c:pt>
                <c:pt idx="10754">
                  <c:v>1.2810999999999999E-2</c:v>
                </c:pt>
                <c:pt idx="10755">
                  <c:v>1.0175999999999999E-2</c:v>
                </c:pt>
                <c:pt idx="10756">
                  <c:v>9.2649999999999989E-3</c:v>
                </c:pt>
                <c:pt idx="10757">
                  <c:v>6.5800000000000008E-3</c:v>
                </c:pt>
                <c:pt idx="10758">
                  <c:v>5.437E-3</c:v>
                </c:pt>
                <c:pt idx="10759">
                  <c:v>5.3359999999999996E-3</c:v>
                </c:pt>
                <c:pt idx="10760">
                  <c:v>7.5509999999999996E-3</c:v>
                </c:pt>
                <c:pt idx="10761">
                  <c:v>6.5559999999999993E-3</c:v>
                </c:pt>
                <c:pt idx="10762">
                  <c:v>6.5339999999999999E-3</c:v>
                </c:pt>
                <c:pt idx="10763">
                  <c:v>6.901E-3</c:v>
                </c:pt>
                <c:pt idx="10764">
                  <c:v>8.3850000000000001E-3</c:v>
                </c:pt>
                <c:pt idx="10765">
                  <c:v>8.1379999999999994E-3</c:v>
                </c:pt>
                <c:pt idx="10766">
                  <c:v>8.5749999999999993E-3</c:v>
                </c:pt>
                <c:pt idx="10767">
                  <c:v>9.3790000000000002E-3</c:v>
                </c:pt>
                <c:pt idx="10768">
                  <c:v>9.2069999999999999E-3</c:v>
                </c:pt>
                <c:pt idx="10769">
                  <c:v>8.3249999999999991E-3</c:v>
                </c:pt>
                <c:pt idx="10770">
                  <c:v>8.6309999999999998E-3</c:v>
                </c:pt>
                <c:pt idx="10771">
                  <c:v>9.4999999999999998E-3</c:v>
                </c:pt>
                <c:pt idx="10772">
                  <c:v>1.3167E-2</c:v>
                </c:pt>
                <c:pt idx="10773">
                  <c:v>1.5892E-2</c:v>
                </c:pt>
                <c:pt idx="10774">
                  <c:v>1.8667E-2</c:v>
                </c:pt>
                <c:pt idx="10775">
                  <c:v>1.5033999999999999E-2</c:v>
                </c:pt>
                <c:pt idx="10776">
                  <c:v>1.7552999999999999E-2</c:v>
                </c:pt>
                <c:pt idx="10777">
                  <c:v>2.5010999999999999E-2</c:v>
                </c:pt>
                <c:pt idx="10778">
                  <c:v>1.9190000000000002E-2</c:v>
                </c:pt>
                <c:pt idx="10779">
                  <c:v>1.8640999999999998E-2</c:v>
                </c:pt>
                <c:pt idx="10780">
                  <c:v>1.2622E-2</c:v>
                </c:pt>
                <c:pt idx="10781">
                  <c:v>9.5100000000000011E-3</c:v>
                </c:pt>
                <c:pt idx="10782">
                  <c:v>8.0990000000000003E-3</c:v>
                </c:pt>
                <c:pt idx="10783">
                  <c:v>6.8039999999999993E-3</c:v>
                </c:pt>
                <c:pt idx="10784">
                  <c:v>4.9309999999999996E-3</c:v>
                </c:pt>
                <c:pt idx="10785">
                  <c:v>6.816E-3</c:v>
                </c:pt>
                <c:pt idx="10786">
                  <c:v>5.4300000000000008E-3</c:v>
                </c:pt>
                <c:pt idx="10787">
                  <c:v>6.5779999999999996E-3</c:v>
                </c:pt>
                <c:pt idx="10788">
                  <c:v>4.9949999999999994E-3</c:v>
                </c:pt>
                <c:pt idx="10789">
                  <c:v>3.3089999999999999E-3</c:v>
                </c:pt>
                <c:pt idx="10790">
                  <c:v>3.9559999999999994E-3</c:v>
                </c:pt>
                <c:pt idx="10791">
                  <c:v>6.8129999999999996E-3</c:v>
                </c:pt>
                <c:pt idx="10792">
                  <c:v>7.4100000000000008E-3</c:v>
                </c:pt>
                <c:pt idx="10793">
                  <c:v>2.0777999999999998E-2</c:v>
                </c:pt>
                <c:pt idx="10794">
                  <c:v>1.4875999999999999E-2</c:v>
                </c:pt>
                <c:pt idx="10795">
                  <c:v>1.0173E-2</c:v>
                </c:pt>
                <c:pt idx="10796">
                  <c:v>7.5309999999999995E-3</c:v>
                </c:pt>
                <c:pt idx="10797">
                  <c:v>7.866999999999999E-3</c:v>
                </c:pt>
                <c:pt idx="10798">
                  <c:v>7.2759999999999995E-3</c:v>
                </c:pt>
                <c:pt idx="10799">
                  <c:v>5.8869999999999999E-3</c:v>
                </c:pt>
                <c:pt idx="10800">
                  <c:v>4.6500000000000005E-3</c:v>
                </c:pt>
                <c:pt idx="10801">
                  <c:v>3.9480000000000001E-3</c:v>
                </c:pt>
                <c:pt idx="10802">
                  <c:v>5.535E-3</c:v>
                </c:pt>
                <c:pt idx="10803">
                  <c:v>5.8609999999999999E-3</c:v>
                </c:pt>
                <c:pt idx="10804">
                  <c:v>6.0600000000000003E-3</c:v>
                </c:pt>
                <c:pt idx="10805">
                  <c:v>7.6300000000000005E-3</c:v>
                </c:pt>
                <c:pt idx="10806">
                  <c:v>1.0707E-2</c:v>
                </c:pt>
                <c:pt idx="10807">
                  <c:v>1.2796E-2</c:v>
                </c:pt>
                <c:pt idx="10808">
                  <c:v>1.4159E-2</c:v>
                </c:pt>
                <c:pt idx="10809">
                  <c:v>1.9643999999999998E-2</c:v>
                </c:pt>
                <c:pt idx="10810">
                  <c:v>2.3880000000000002E-2</c:v>
                </c:pt>
                <c:pt idx="10811">
                  <c:v>2.0267999999999998E-2</c:v>
                </c:pt>
                <c:pt idx="10812">
                  <c:v>2.2157E-2</c:v>
                </c:pt>
                <c:pt idx="10813">
                  <c:v>2.1023999999999998E-2</c:v>
                </c:pt>
                <c:pt idx="10814">
                  <c:v>2.3538E-2</c:v>
                </c:pt>
                <c:pt idx="10815">
                  <c:v>2.4583999999999998E-2</c:v>
                </c:pt>
                <c:pt idx="10816">
                  <c:v>2.1842999999999998E-2</c:v>
                </c:pt>
                <c:pt idx="10817">
                  <c:v>2.2695999999999997E-2</c:v>
                </c:pt>
                <c:pt idx="10818">
                  <c:v>1.8330000000000003E-2</c:v>
                </c:pt>
                <c:pt idx="10819">
                  <c:v>2.1940000000000001E-2</c:v>
                </c:pt>
                <c:pt idx="10820">
                  <c:v>5.2047999999999997E-2</c:v>
                </c:pt>
                <c:pt idx="10821">
                  <c:v>6.1340000000000006E-2</c:v>
                </c:pt>
                <c:pt idx="10822">
                  <c:v>5.1121E-2</c:v>
                </c:pt>
                <c:pt idx="10823">
                  <c:v>3.9634999999999997E-2</c:v>
                </c:pt>
                <c:pt idx="10824">
                  <c:v>3.1961999999999997E-2</c:v>
                </c:pt>
                <c:pt idx="10825">
                  <c:v>2.3090000000000003E-2</c:v>
                </c:pt>
                <c:pt idx="10826">
                  <c:v>1.8228999999999999E-2</c:v>
                </c:pt>
                <c:pt idx="10827">
                  <c:v>1.6892000000000001E-2</c:v>
                </c:pt>
                <c:pt idx="10828">
                  <c:v>1.2780000000000001E-2</c:v>
                </c:pt>
                <c:pt idx="10829">
                  <c:v>1.1118999999999999E-2</c:v>
                </c:pt>
                <c:pt idx="10830">
                  <c:v>9.3919999999999993E-3</c:v>
                </c:pt>
                <c:pt idx="10831">
                  <c:v>9.7729999999999987E-3</c:v>
                </c:pt>
                <c:pt idx="10832">
                  <c:v>8.1239999999999993E-3</c:v>
                </c:pt>
                <c:pt idx="10833">
                  <c:v>9.5449999999999997E-3</c:v>
                </c:pt>
                <c:pt idx="10834">
                  <c:v>8.1259999999999995E-3</c:v>
                </c:pt>
                <c:pt idx="10835">
                  <c:v>1.2407999999999999E-2</c:v>
                </c:pt>
                <c:pt idx="10836">
                  <c:v>9.7970000000000002E-3</c:v>
                </c:pt>
                <c:pt idx="10837">
                  <c:v>6.5759999999999994E-3</c:v>
                </c:pt>
                <c:pt idx="10838">
                  <c:v>7.3800000000000003E-3</c:v>
                </c:pt>
                <c:pt idx="10839">
                  <c:v>7.9249999999999998E-3</c:v>
                </c:pt>
                <c:pt idx="10840">
                  <c:v>7.3239999999999998E-3</c:v>
                </c:pt>
                <c:pt idx="10841">
                  <c:v>7.6209999999999993E-3</c:v>
                </c:pt>
                <c:pt idx="10842">
                  <c:v>1.7687999999999999E-2</c:v>
                </c:pt>
                <c:pt idx="10843">
                  <c:v>1.7475999999999998E-2</c:v>
                </c:pt>
                <c:pt idx="10844">
                  <c:v>1.5502999999999999E-2</c:v>
                </c:pt>
                <c:pt idx="10845">
                  <c:v>1.3614999999999999E-2</c:v>
                </c:pt>
                <c:pt idx="10846">
                  <c:v>1.2421E-2</c:v>
                </c:pt>
                <c:pt idx="10847">
                  <c:v>9.6319999999999999E-3</c:v>
                </c:pt>
                <c:pt idx="10848">
                  <c:v>8.4749999999999999E-3</c:v>
                </c:pt>
                <c:pt idx="10849">
                  <c:v>6.9000000000000008E-3</c:v>
                </c:pt>
                <c:pt idx="10850">
                  <c:v>5.4200000000000003E-3</c:v>
                </c:pt>
                <c:pt idx="10851">
                  <c:v>5.4619999999999998E-3</c:v>
                </c:pt>
                <c:pt idx="10852">
                  <c:v>5.8789999999999997E-3</c:v>
                </c:pt>
                <c:pt idx="10853">
                  <c:v>5.1389999999999995E-3</c:v>
                </c:pt>
                <c:pt idx="10854">
                  <c:v>5.4539999999999996E-3</c:v>
                </c:pt>
                <c:pt idx="10855">
                  <c:v>4.5589999999999997E-3</c:v>
                </c:pt>
                <c:pt idx="10856">
                  <c:v>4.7829999999999999E-3</c:v>
                </c:pt>
                <c:pt idx="10857">
                  <c:v>3.7239999999999999E-3</c:v>
                </c:pt>
                <c:pt idx="10858">
                  <c:v>2.7300000000000002E-3</c:v>
                </c:pt>
                <c:pt idx="10859">
                  <c:v>1.9810000000000001E-3</c:v>
                </c:pt>
                <c:pt idx="10860">
                  <c:v>1.7600000000000001E-3</c:v>
                </c:pt>
                <c:pt idx="10861">
                  <c:v>4.5449999999999996E-3</c:v>
                </c:pt>
                <c:pt idx="10862">
                  <c:v>4.6719999999999999E-3</c:v>
                </c:pt>
                <c:pt idx="10863">
                  <c:v>7.5979999999999997E-3</c:v>
                </c:pt>
                <c:pt idx="10864">
                  <c:v>1.0296999999999999E-2</c:v>
                </c:pt>
                <c:pt idx="10865">
                  <c:v>7.9069999999999991E-3</c:v>
                </c:pt>
                <c:pt idx="10866">
                  <c:v>6.215E-3</c:v>
                </c:pt>
                <c:pt idx="10867">
                  <c:v>4.8329999999999996E-3</c:v>
                </c:pt>
                <c:pt idx="10868">
                  <c:v>3.3430000000000001E-3</c:v>
                </c:pt>
                <c:pt idx="10869">
                  <c:v>2.5889999999999997E-3</c:v>
                </c:pt>
                <c:pt idx="10870">
                  <c:v>3.3100000000000004E-3</c:v>
                </c:pt>
                <c:pt idx="10871">
                  <c:v>2.0279999999999999E-3</c:v>
                </c:pt>
                <c:pt idx="10872">
                  <c:v>2.336E-3</c:v>
                </c:pt>
                <c:pt idx="10873">
                  <c:v>2.2929999999999999E-3</c:v>
                </c:pt>
                <c:pt idx="10874">
                  <c:v>2.3890000000000001E-3</c:v>
                </c:pt>
                <c:pt idx="10875">
                  <c:v>2.3049999999999998E-3</c:v>
                </c:pt>
                <c:pt idx="10876">
                  <c:v>3.186E-3</c:v>
                </c:pt>
                <c:pt idx="10877">
                  <c:v>3.9569999999999996E-3</c:v>
                </c:pt>
                <c:pt idx="10878">
                  <c:v>4.5269999999999998E-3</c:v>
                </c:pt>
                <c:pt idx="10879">
                  <c:v>5.2569999999999995E-3</c:v>
                </c:pt>
                <c:pt idx="10880">
                  <c:v>5.777E-3</c:v>
                </c:pt>
                <c:pt idx="10881">
                  <c:v>9.5750000000000002E-3</c:v>
                </c:pt>
                <c:pt idx="10882">
                  <c:v>9.3689999999999989E-3</c:v>
                </c:pt>
                <c:pt idx="10883">
                  <c:v>1.5028E-2</c:v>
                </c:pt>
                <c:pt idx="10884">
                  <c:v>1.4496E-2</c:v>
                </c:pt>
                <c:pt idx="10885">
                  <c:v>1.4537999999999999E-2</c:v>
                </c:pt>
                <c:pt idx="10886">
                  <c:v>1.6695999999999999E-2</c:v>
                </c:pt>
                <c:pt idx="10887">
                  <c:v>3.4611999999999997E-2</c:v>
                </c:pt>
                <c:pt idx="10888">
                  <c:v>2.7833999999999998E-2</c:v>
                </c:pt>
                <c:pt idx="10889">
                  <c:v>2.1783E-2</c:v>
                </c:pt>
                <c:pt idx="10890">
                  <c:v>2.1055999999999998E-2</c:v>
                </c:pt>
                <c:pt idx="10891">
                  <c:v>1.7506000000000001E-2</c:v>
                </c:pt>
                <c:pt idx="10892">
                  <c:v>1.2959E-2</c:v>
                </c:pt>
                <c:pt idx="10893">
                  <c:v>2.0965999999999999E-2</c:v>
                </c:pt>
                <c:pt idx="10894">
                  <c:v>1.7395000000000001E-2</c:v>
                </c:pt>
                <c:pt idx="10895">
                  <c:v>1.7426000000000001E-2</c:v>
                </c:pt>
                <c:pt idx="10896">
                  <c:v>1.6323999999999998E-2</c:v>
                </c:pt>
                <c:pt idx="10897">
                  <c:v>1.6296999999999999E-2</c:v>
                </c:pt>
                <c:pt idx="10898">
                  <c:v>1.5323999999999999E-2</c:v>
                </c:pt>
                <c:pt idx="10899">
                  <c:v>1.2480000000000002E-2</c:v>
                </c:pt>
                <c:pt idx="10900">
                  <c:v>1.1009E-2</c:v>
                </c:pt>
                <c:pt idx="10901">
                  <c:v>9.6039999999999997E-3</c:v>
                </c:pt>
                <c:pt idx="10902">
                  <c:v>8.8929999999999999E-3</c:v>
                </c:pt>
                <c:pt idx="10903">
                  <c:v>7.9129999999999999E-3</c:v>
                </c:pt>
                <c:pt idx="10904">
                  <c:v>7.2200000000000007E-3</c:v>
                </c:pt>
                <c:pt idx="10905">
                  <c:v>6.8109999999999993E-3</c:v>
                </c:pt>
                <c:pt idx="10906">
                  <c:v>5.2909999999999997E-3</c:v>
                </c:pt>
                <c:pt idx="10907">
                  <c:v>4.2789999999999998E-3</c:v>
                </c:pt>
                <c:pt idx="10908">
                  <c:v>3.7719999999999997E-3</c:v>
                </c:pt>
                <c:pt idx="10909">
                  <c:v>3.7649999999999997E-3</c:v>
                </c:pt>
                <c:pt idx="10910">
                  <c:v>4.1219999999999998E-3</c:v>
                </c:pt>
                <c:pt idx="10911">
                  <c:v>5.012E-3</c:v>
                </c:pt>
                <c:pt idx="10912">
                  <c:v>5.0819999999999997E-3</c:v>
                </c:pt>
                <c:pt idx="10913">
                  <c:v>5.8929999999999998E-3</c:v>
                </c:pt>
                <c:pt idx="10914">
                  <c:v>1.1120000000000001E-2</c:v>
                </c:pt>
                <c:pt idx="10915">
                  <c:v>9.051E-3</c:v>
                </c:pt>
                <c:pt idx="10916">
                  <c:v>9.7700000000000009E-3</c:v>
                </c:pt>
                <c:pt idx="10917">
                  <c:v>7.9069999999999991E-3</c:v>
                </c:pt>
                <c:pt idx="10918">
                  <c:v>5.7500000000000008E-3</c:v>
                </c:pt>
                <c:pt idx="10919">
                  <c:v>5.7589999999999994E-3</c:v>
                </c:pt>
                <c:pt idx="10920">
                  <c:v>7.4769999999999993E-3</c:v>
                </c:pt>
                <c:pt idx="10921">
                  <c:v>7.8560000000000001E-3</c:v>
                </c:pt>
                <c:pt idx="10922">
                  <c:v>6.9459999999999999E-3</c:v>
                </c:pt>
                <c:pt idx="10923">
                  <c:v>9.1149999999999998E-3</c:v>
                </c:pt>
                <c:pt idx="10924">
                  <c:v>1.7222999999999999E-2</c:v>
                </c:pt>
                <c:pt idx="10925">
                  <c:v>1.4208999999999999E-2</c:v>
                </c:pt>
                <c:pt idx="10926">
                  <c:v>1.2196E-2</c:v>
                </c:pt>
                <c:pt idx="10927">
                  <c:v>9.4359999999999999E-3</c:v>
                </c:pt>
                <c:pt idx="10928">
                  <c:v>8.2769999999999996E-3</c:v>
                </c:pt>
                <c:pt idx="10929">
                  <c:v>1.2496999999999999E-2</c:v>
                </c:pt>
                <c:pt idx="10930">
                  <c:v>1.1162E-2</c:v>
                </c:pt>
                <c:pt idx="10931">
                  <c:v>1.1295999999999999E-2</c:v>
                </c:pt>
                <c:pt idx="10932">
                  <c:v>1.7603000000000001E-2</c:v>
                </c:pt>
                <c:pt idx="10933">
                  <c:v>1.7884000000000001E-2</c:v>
                </c:pt>
                <c:pt idx="10934">
                  <c:v>1.4827999999999999E-2</c:v>
                </c:pt>
                <c:pt idx="10935">
                  <c:v>1.3226E-2</c:v>
                </c:pt>
                <c:pt idx="10936">
                  <c:v>6.6254999999999994E-2</c:v>
                </c:pt>
                <c:pt idx="10937">
                  <c:v>5.8594999999999994E-2</c:v>
                </c:pt>
                <c:pt idx="10938">
                  <c:v>6.6411999999999999E-2</c:v>
                </c:pt>
                <c:pt idx="10939">
                  <c:v>7.4340000000000003E-2</c:v>
                </c:pt>
                <c:pt idx="10940">
                  <c:v>6.1262999999999998E-2</c:v>
                </c:pt>
                <c:pt idx="10941">
                  <c:v>5.8878E-2</c:v>
                </c:pt>
                <c:pt idx="10942">
                  <c:v>5.0188999999999998E-2</c:v>
                </c:pt>
                <c:pt idx="10943">
                  <c:v>4.1217999999999998E-2</c:v>
                </c:pt>
                <c:pt idx="10944">
                  <c:v>3.3323999999999999E-2</c:v>
                </c:pt>
                <c:pt idx="10945">
                  <c:v>2.8582E-2</c:v>
                </c:pt>
                <c:pt idx="10946">
                  <c:v>2.1686E-2</c:v>
                </c:pt>
                <c:pt idx="10947">
                  <c:v>1.9573E-2</c:v>
                </c:pt>
                <c:pt idx="10948">
                  <c:v>1.6145E-2</c:v>
                </c:pt>
                <c:pt idx="10949">
                  <c:v>1.3887E-2</c:v>
                </c:pt>
                <c:pt idx="10950">
                  <c:v>1.1986E-2</c:v>
                </c:pt>
                <c:pt idx="10951">
                  <c:v>1.1476999999999999E-2</c:v>
                </c:pt>
                <c:pt idx="10952">
                  <c:v>1.2706E-2</c:v>
                </c:pt>
                <c:pt idx="10953">
                  <c:v>1.2954E-2</c:v>
                </c:pt>
                <c:pt idx="10954">
                  <c:v>1.1240999999999999E-2</c:v>
                </c:pt>
                <c:pt idx="10955">
                  <c:v>9.2079999999999992E-3</c:v>
                </c:pt>
                <c:pt idx="10956">
                  <c:v>7.3539999999999994E-3</c:v>
                </c:pt>
                <c:pt idx="10957">
                  <c:v>6.5509999999999995E-3</c:v>
                </c:pt>
                <c:pt idx="10958">
                  <c:v>4.8179999999999994E-3</c:v>
                </c:pt>
                <c:pt idx="10959">
                  <c:v>4.4859999999999995E-3</c:v>
                </c:pt>
                <c:pt idx="10960">
                  <c:v>4.6039999999999996E-3</c:v>
                </c:pt>
                <c:pt idx="10961">
                  <c:v>5.189E-3</c:v>
                </c:pt>
                <c:pt idx="10962">
                  <c:v>7.2500000000000004E-3</c:v>
                </c:pt>
                <c:pt idx="10963">
                  <c:v>6.5819999999999993E-3</c:v>
                </c:pt>
                <c:pt idx="10964">
                  <c:v>7.9500000000000005E-3</c:v>
                </c:pt>
                <c:pt idx="10965">
                  <c:v>6.7970000000000001E-3</c:v>
                </c:pt>
                <c:pt idx="10966">
                  <c:v>7.5359999999999993E-3</c:v>
                </c:pt>
                <c:pt idx="10967">
                  <c:v>6.2810000000000001E-3</c:v>
                </c:pt>
                <c:pt idx="10968">
                  <c:v>7.0719999999999993E-3</c:v>
                </c:pt>
                <c:pt idx="10969">
                  <c:v>4.7759999999999999E-3</c:v>
                </c:pt>
                <c:pt idx="10970">
                  <c:v>4.1939999999999998E-3</c:v>
                </c:pt>
                <c:pt idx="10971">
                  <c:v>4.202E-3</c:v>
                </c:pt>
                <c:pt idx="10972">
                  <c:v>3.1409999999999997E-3</c:v>
                </c:pt>
                <c:pt idx="10973">
                  <c:v>8.6359999999999996E-3</c:v>
                </c:pt>
                <c:pt idx="10974">
                  <c:v>1.0931999999999999E-2</c:v>
                </c:pt>
                <c:pt idx="10975">
                  <c:v>1.2027999999999999E-2</c:v>
                </c:pt>
                <c:pt idx="10976">
                  <c:v>2.2213E-2</c:v>
                </c:pt>
                <c:pt idx="10977">
                  <c:v>2.6630000000000001E-2</c:v>
                </c:pt>
                <c:pt idx="10978">
                  <c:v>2.9519E-2</c:v>
                </c:pt>
                <c:pt idx="10979">
                  <c:v>2.9772999999999997E-2</c:v>
                </c:pt>
                <c:pt idx="10980">
                  <c:v>2.3976999999999998E-2</c:v>
                </c:pt>
                <c:pt idx="10981">
                  <c:v>2.6228999999999999E-2</c:v>
                </c:pt>
                <c:pt idx="10982">
                  <c:v>2.3920999999999998E-2</c:v>
                </c:pt>
                <c:pt idx="10983">
                  <c:v>1.5531999999999999E-2</c:v>
                </c:pt>
                <c:pt idx="10984">
                  <c:v>1.2915999999999999E-2</c:v>
                </c:pt>
                <c:pt idx="10985">
                  <c:v>1.5810000000000001E-2</c:v>
                </c:pt>
                <c:pt idx="10986">
                  <c:v>2.0931999999999999E-2</c:v>
                </c:pt>
                <c:pt idx="10987">
                  <c:v>1.9795999999999998E-2</c:v>
                </c:pt>
                <c:pt idx="10988">
                  <c:v>1.992E-2</c:v>
                </c:pt>
                <c:pt idx="10989">
                  <c:v>1.8563E-2</c:v>
                </c:pt>
                <c:pt idx="10990">
                  <c:v>2.2993E-2</c:v>
                </c:pt>
                <c:pt idx="10991">
                  <c:v>2.4201999999999998E-2</c:v>
                </c:pt>
                <c:pt idx="10992">
                  <c:v>2.6671999999999998E-2</c:v>
                </c:pt>
                <c:pt idx="10993">
                  <c:v>2.8441999999999999E-2</c:v>
                </c:pt>
                <c:pt idx="10994">
                  <c:v>2.6286999999999998E-2</c:v>
                </c:pt>
                <c:pt idx="10995">
                  <c:v>2.7230999999999998E-2</c:v>
                </c:pt>
                <c:pt idx="10996">
                  <c:v>2.7163999999999997E-2</c:v>
                </c:pt>
                <c:pt idx="10997">
                  <c:v>2.4192999999999999E-2</c:v>
                </c:pt>
                <c:pt idx="10998">
                  <c:v>2.2825999999999999E-2</c:v>
                </c:pt>
                <c:pt idx="10999">
                  <c:v>2.3106999999999999E-2</c:v>
                </c:pt>
                <c:pt idx="11000">
                  <c:v>2.9191999999999999E-2</c:v>
                </c:pt>
                <c:pt idx="11001">
                  <c:v>3.8273999999999996E-2</c:v>
                </c:pt>
                <c:pt idx="11002">
                  <c:v>6.0310999999999997E-2</c:v>
                </c:pt>
                <c:pt idx="11003">
                  <c:v>8.8904999999999998E-2</c:v>
                </c:pt>
                <c:pt idx="11004">
                  <c:v>9.9115999999999996E-2</c:v>
                </c:pt>
                <c:pt idx="11005">
                  <c:v>0.105236</c:v>
                </c:pt>
                <c:pt idx="11006">
                  <c:v>0.12063099999999999</c:v>
                </c:pt>
                <c:pt idx="11007">
                  <c:v>0.139984</c:v>
                </c:pt>
                <c:pt idx="11008">
                  <c:v>0.151258</c:v>
                </c:pt>
                <c:pt idx="11009">
                  <c:v>0.157833</c:v>
                </c:pt>
                <c:pt idx="11010">
                  <c:v>0.15761</c:v>
                </c:pt>
                <c:pt idx="11011">
                  <c:v>0.14750199999999999</c:v>
                </c:pt>
                <c:pt idx="11012">
                  <c:v>0.14511499999999999</c:v>
                </c:pt>
                <c:pt idx="11013">
                  <c:v>0.141404</c:v>
                </c:pt>
                <c:pt idx="11014">
                  <c:v>0.12920099999999998</c:v>
                </c:pt>
                <c:pt idx="11015">
                  <c:v>0.12634599999999999</c:v>
                </c:pt>
                <c:pt idx="11016">
                  <c:v>0.113895</c:v>
                </c:pt>
                <c:pt idx="11017">
                  <c:v>0.118086</c:v>
                </c:pt>
                <c:pt idx="11018">
                  <c:v>9.4277E-2</c:v>
                </c:pt>
                <c:pt idx="11019">
                  <c:v>9.1322E-2</c:v>
                </c:pt>
                <c:pt idx="11020">
                  <c:v>7.7279E-2</c:v>
                </c:pt>
                <c:pt idx="11021">
                  <c:v>6.7910000000000012E-2</c:v>
                </c:pt>
                <c:pt idx="11022">
                  <c:v>6.4126000000000002E-2</c:v>
                </c:pt>
                <c:pt idx="11023">
                  <c:v>6.6767999999999994E-2</c:v>
                </c:pt>
                <c:pt idx="11024">
                  <c:v>6.2220000000000004E-2</c:v>
                </c:pt>
                <c:pt idx="11025">
                  <c:v>5.9111999999999998E-2</c:v>
                </c:pt>
                <c:pt idx="11026">
                  <c:v>5.6526E-2</c:v>
                </c:pt>
                <c:pt idx="11027">
                  <c:v>5.6212999999999999E-2</c:v>
                </c:pt>
                <c:pt idx="11028">
                  <c:v>6.1352999999999998E-2</c:v>
                </c:pt>
                <c:pt idx="11029">
                  <c:v>5.7590000000000002E-2</c:v>
                </c:pt>
                <c:pt idx="11030">
                  <c:v>5.2891000000000001E-2</c:v>
                </c:pt>
                <c:pt idx="11031">
                  <c:v>4.5456999999999997E-2</c:v>
                </c:pt>
                <c:pt idx="11032">
                  <c:v>4.6650999999999998E-2</c:v>
                </c:pt>
                <c:pt idx="11033">
                  <c:v>4.1180000000000001E-2</c:v>
                </c:pt>
                <c:pt idx="11034">
                  <c:v>3.7302999999999996E-2</c:v>
                </c:pt>
                <c:pt idx="11035">
                  <c:v>3.9534E-2</c:v>
                </c:pt>
                <c:pt idx="11036">
                  <c:v>3.2438000000000002E-2</c:v>
                </c:pt>
                <c:pt idx="11037">
                  <c:v>2.6623999999999998E-2</c:v>
                </c:pt>
                <c:pt idx="11038">
                  <c:v>3.1661999999999996E-2</c:v>
                </c:pt>
                <c:pt idx="11039">
                  <c:v>3.7905000000000001E-2</c:v>
                </c:pt>
                <c:pt idx="11040">
                  <c:v>4.6921999999999998E-2</c:v>
                </c:pt>
                <c:pt idx="11041">
                  <c:v>6.2081999999999998E-2</c:v>
                </c:pt>
                <c:pt idx="11042">
                  <c:v>6.7290000000000003E-2</c:v>
                </c:pt>
                <c:pt idx="11043">
                  <c:v>7.1373999999999993E-2</c:v>
                </c:pt>
                <c:pt idx="11044">
                  <c:v>7.9108999999999999E-2</c:v>
                </c:pt>
                <c:pt idx="11045">
                  <c:v>8.6661000000000002E-2</c:v>
                </c:pt>
                <c:pt idx="11046">
                  <c:v>9.7671999999999995E-2</c:v>
                </c:pt>
                <c:pt idx="11047">
                  <c:v>0.11343</c:v>
                </c:pt>
                <c:pt idx="11048">
                  <c:v>0.11219799999999999</c:v>
                </c:pt>
                <c:pt idx="11049">
                  <c:v>0.10463599999999999</c:v>
                </c:pt>
                <c:pt idx="11050">
                  <c:v>0.113261</c:v>
                </c:pt>
                <c:pt idx="11051">
                  <c:v>0.10792099999999999</c:v>
                </c:pt>
                <c:pt idx="11052">
                  <c:v>0.12314699999999999</c:v>
                </c:pt>
                <c:pt idx="11053">
                  <c:v>0.12379499999999999</c:v>
                </c:pt>
                <c:pt idx="11054">
                  <c:v>0.12912499999999999</c:v>
                </c:pt>
                <c:pt idx="11055">
                  <c:v>0.155417</c:v>
                </c:pt>
                <c:pt idx="11056">
                  <c:v>0.174371</c:v>
                </c:pt>
                <c:pt idx="11057">
                  <c:v>0.182647</c:v>
                </c:pt>
                <c:pt idx="11058">
                  <c:v>0.19887199999999999</c:v>
                </c:pt>
                <c:pt idx="11059">
                  <c:v>0.21598099999999998</c:v>
                </c:pt>
                <c:pt idx="11060">
                  <c:v>0.226801</c:v>
                </c:pt>
                <c:pt idx="11061">
                  <c:v>0.21929299999999999</c:v>
                </c:pt>
                <c:pt idx="11062">
                  <c:v>0.214894</c:v>
                </c:pt>
                <c:pt idx="11063">
                  <c:v>0.21765699999999999</c:v>
                </c:pt>
                <c:pt idx="11064">
                  <c:v>0.207152</c:v>
                </c:pt>
                <c:pt idx="11065">
                  <c:v>0.19652899999999998</c:v>
                </c:pt>
                <c:pt idx="11066">
                  <c:v>0.183501</c:v>
                </c:pt>
                <c:pt idx="11067">
                  <c:v>0.17224100000000001</c:v>
                </c:pt>
                <c:pt idx="11068">
                  <c:v>0.184785</c:v>
                </c:pt>
                <c:pt idx="11069">
                  <c:v>0.195466</c:v>
                </c:pt>
                <c:pt idx="11070">
                  <c:v>0.18981799999999999</c:v>
                </c:pt>
                <c:pt idx="11071">
                  <c:v>0.18129499999999998</c:v>
                </c:pt>
                <c:pt idx="11072">
                  <c:v>0.173315</c:v>
                </c:pt>
                <c:pt idx="11073">
                  <c:v>0.159304</c:v>
                </c:pt>
                <c:pt idx="11074">
                  <c:v>0.15301299999999998</c:v>
                </c:pt>
                <c:pt idx="11075">
                  <c:v>0.15873699999999999</c:v>
                </c:pt>
                <c:pt idx="11076">
                  <c:v>0.18116599999999999</c:v>
                </c:pt>
                <c:pt idx="11077">
                  <c:v>0.21027099999999999</c:v>
                </c:pt>
                <c:pt idx="11078">
                  <c:v>0.20566399999999999</c:v>
                </c:pt>
                <c:pt idx="11079">
                  <c:v>0.20400099999999999</c:v>
                </c:pt>
                <c:pt idx="11080">
                  <c:v>0.21049699999999999</c:v>
                </c:pt>
                <c:pt idx="11081">
                  <c:v>0.22586399999999998</c:v>
                </c:pt>
                <c:pt idx="11082">
                  <c:v>0.22731099999999999</c:v>
                </c:pt>
                <c:pt idx="11083">
                  <c:v>0.22440399999999999</c:v>
                </c:pt>
                <c:pt idx="11084">
                  <c:v>0.22222399999999998</c:v>
                </c:pt>
                <c:pt idx="11085">
                  <c:v>0.23133199999999998</c:v>
                </c:pt>
                <c:pt idx="11086">
                  <c:v>0.22746000000000002</c:v>
                </c:pt>
                <c:pt idx="11087">
                  <c:v>0.21938199999999999</c:v>
                </c:pt>
                <c:pt idx="11088">
                  <c:v>0.22065599999999999</c:v>
                </c:pt>
                <c:pt idx="11089">
                  <c:v>0.21796599999999999</c:v>
                </c:pt>
                <c:pt idx="11090">
                  <c:v>0.216894</c:v>
                </c:pt>
                <c:pt idx="11091">
                  <c:v>0.21477299999999999</c:v>
                </c:pt>
                <c:pt idx="11092">
                  <c:v>0.20461099999999999</c:v>
                </c:pt>
                <c:pt idx="11093">
                  <c:v>0.22961899999999999</c:v>
                </c:pt>
                <c:pt idx="11094">
                  <c:v>0.22316699999999998</c:v>
                </c:pt>
                <c:pt idx="11095">
                  <c:v>0.21268899999999999</c:v>
                </c:pt>
                <c:pt idx="11096">
                  <c:v>0.197023</c:v>
                </c:pt>
                <c:pt idx="11097">
                  <c:v>0.208236</c:v>
                </c:pt>
                <c:pt idx="11098">
                  <c:v>0.16936000000000001</c:v>
                </c:pt>
                <c:pt idx="11099">
                  <c:v>0.192301</c:v>
                </c:pt>
                <c:pt idx="11100">
                  <c:v>0.22028899999999998</c:v>
                </c:pt>
                <c:pt idx="11101">
                  <c:v>0.231295</c:v>
                </c:pt>
                <c:pt idx="11102">
                  <c:v>0.26365099999999997</c:v>
                </c:pt>
                <c:pt idx="11103">
                  <c:v>0.258052</c:v>
                </c:pt>
                <c:pt idx="11104">
                  <c:v>0.228744</c:v>
                </c:pt>
                <c:pt idx="11105">
                  <c:v>0.22167599999999998</c:v>
                </c:pt>
                <c:pt idx="11106">
                  <c:v>0.222827</c:v>
                </c:pt>
                <c:pt idx="11107">
                  <c:v>0.23374399999999998</c:v>
                </c:pt>
                <c:pt idx="11108">
                  <c:v>0.227467</c:v>
                </c:pt>
                <c:pt idx="11109">
                  <c:v>0.215556</c:v>
                </c:pt>
                <c:pt idx="11110">
                  <c:v>0.20835599999999999</c:v>
                </c:pt>
                <c:pt idx="11111">
                  <c:v>0.20422099999999999</c:v>
                </c:pt>
                <c:pt idx="11112">
                  <c:v>0.22276499999999999</c:v>
                </c:pt>
                <c:pt idx="11113">
                  <c:v>0.22672799999999999</c:v>
                </c:pt>
                <c:pt idx="11114">
                  <c:v>0.21767599999999998</c:v>
                </c:pt>
                <c:pt idx="11115">
                  <c:v>0.20250299999999999</c:v>
                </c:pt>
                <c:pt idx="11116">
                  <c:v>0.229295</c:v>
                </c:pt>
                <c:pt idx="11117">
                  <c:v>0.230908</c:v>
                </c:pt>
                <c:pt idx="11118">
                  <c:v>0.21803699999999998</c:v>
                </c:pt>
                <c:pt idx="11119">
                  <c:v>0.25153199999999998</c:v>
                </c:pt>
                <c:pt idx="11120">
                  <c:v>0.23853099999999999</c:v>
                </c:pt>
                <c:pt idx="11121">
                  <c:v>0.24019499999999999</c:v>
                </c:pt>
                <c:pt idx="11122">
                  <c:v>0.24989899999999998</c:v>
                </c:pt>
                <c:pt idx="11123">
                  <c:v>0.23133499999999999</c:v>
                </c:pt>
                <c:pt idx="11124">
                  <c:v>0.217308</c:v>
                </c:pt>
                <c:pt idx="11125">
                  <c:v>0.202099</c:v>
                </c:pt>
                <c:pt idx="11126">
                  <c:v>0.22639799999999999</c:v>
                </c:pt>
                <c:pt idx="11127">
                  <c:v>0.24027199999999999</c:v>
                </c:pt>
                <c:pt idx="11128">
                  <c:v>0.224768</c:v>
                </c:pt>
                <c:pt idx="11129">
                  <c:v>0.20676599999999998</c:v>
                </c:pt>
                <c:pt idx="11130">
                  <c:v>0.19894799999999999</c:v>
                </c:pt>
                <c:pt idx="11131">
                  <c:v>0.203488</c:v>
                </c:pt>
                <c:pt idx="11132">
                  <c:v>0.20476799999999998</c:v>
                </c:pt>
                <c:pt idx="11133">
                  <c:v>0.184503</c:v>
                </c:pt>
                <c:pt idx="11134">
                  <c:v>0.16675299999999998</c:v>
                </c:pt>
                <c:pt idx="11135">
                  <c:v>0.18798000000000001</c:v>
                </c:pt>
                <c:pt idx="11136">
                  <c:v>0.18459199999999998</c:v>
                </c:pt>
                <c:pt idx="11137">
                  <c:v>0.17205299999999998</c:v>
                </c:pt>
                <c:pt idx="11138">
                  <c:v>0.18593899999999999</c:v>
                </c:pt>
                <c:pt idx="11139">
                  <c:v>0.18963000000000002</c:v>
                </c:pt>
                <c:pt idx="11140">
                  <c:v>0.17519899999999999</c:v>
                </c:pt>
                <c:pt idx="11141">
                  <c:v>0.18266299999999999</c:v>
                </c:pt>
                <c:pt idx="11142">
                  <c:v>0.18895699999999999</c:v>
                </c:pt>
                <c:pt idx="11143">
                  <c:v>0.22739799999999999</c:v>
                </c:pt>
                <c:pt idx="11144">
                  <c:v>0.199795</c:v>
                </c:pt>
                <c:pt idx="11145">
                  <c:v>0.183036</c:v>
                </c:pt>
                <c:pt idx="11146">
                  <c:v>0.17386499999999999</c:v>
                </c:pt>
                <c:pt idx="11147">
                  <c:v>0.169488</c:v>
                </c:pt>
                <c:pt idx="11148">
                  <c:v>0.162324</c:v>
                </c:pt>
                <c:pt idx="11149">
                  <c:v>0.167737</c:v>
                </c:pt>
                <c:pt idx="11150">
                  <c:v>0.18504199999999998</c:v>
                </c:pt>
                <c:pt idx="11151">
                  <c:v>0.19095799999999999</c:v>
                </c:pt>
                <c:pt idx="11152">
                  <c:v>0.21138899999999999</c:v>
                </c:pt>
                <c:pt idx="11153">
                  <c:v>0.20445099999999999</c:v>
                </c:pt>
                <c:pt idx="11154">
                  <c:v>0.21967799999999998</c:v>
                </c:pt>
                <c:pt idx="11155">
                  <c:v>0.23846899999999999</c:v>
                </c:pt>
                <c:pt idx="11156">
                  <c:v>0.241066</c:v>
                </c:pt>
                <c:pt idx="11157">
                  <c:v>0.24529899999999999</c:v>
                </c:pt>
                <c:pt idx="11158">
                  <c:v>0.18586000000000003</c:v>
                </c:pt>
                <c:pt idx="11159">
                  <c:v>0.21451299999999998</c:v>
                </c:pt>
                <c:pt idx="11160">
                  <c:v>0.192998</c:v>
                </c:pt>
                <c:pt idx="11161">
                  <c:v>0.20762899999999998</c:v>
                </c:pt>
                <c:pt idx="11162">
                  <c:v>0.22235099999999999</c:v>
                </c:pt>
                <c:pt idx="11163">
                  <c:v>0.23567199999999999</c:v>
                </c:pt>
                <c:pt idx="11164">
                  <c:v>0.22964299999999999</c:v>
                </c:pt>
                <c:pt idx="11165">
                  <c:v>0.23791199999999998</c:v>
                </c:pt>
                <c:pt idx="11166">
                  <c:v>0.23193899999999998</c:v>
                </c:pt>
                <c:pt idx="11167">
                  <c:v>0.25353599999999998</c:v>
                </c:pt>
                <c:pt idx="11168">
                  <c:v>0.24313799999999999</c:v>
                </c:pt>
                <c:pt idx="11169">
                  <c:v>0.24629099999999998</c:v>
                </c:pt>
                <c:pt idx="11170">
                  <c:v>0.23933699999999999</c:v>
                </c:pt>
                <c:pt idx="11171">
                  <c:v>0.247889</c:v>
                </c:pt>
                <c:pt idx="11172">
                  <c:v>0.26351399999999997</c:v>
                </c:pt>
                <c:pt idx="11173">
                  <c:v>0.26950399999999997</c:v>
                </c:pt>
                <c:pt idx="11174">
                  <c:v>0.270258</c:v>
                </c:pt>
                <c:pt idx="11175">
                  <c:v>0.24446699999999999</c:v>
                </c:pt>
                <c:pt idx="11176">
                  <c:v>0.252388</c:v>
                </c:pt>
                <c:pt idx="11177">
                  <c:v>0.27167599999999997</c:v>
                </c:pt>
                <c:pt idx="11178">
                  <c:v>0.25400499999999998</c:v>
                </c:pt>
                <c:pt idx="11179">
                  <c:v>0.21421599999999999</c:v>
                </c:pt>
                <c:pt idx="11180">
                  <c:v>0.22894299999999998</c:v>
                </c:pt>
                <c:pt idx="11181">
                  <c:v>0.24473799999999998</c:v>
                </c:pt>
                <c:pt idx="11182">
                  <c:v>0.23780499999999999</c:v>
                </c:pt>
                <c:pt idx="11183">
                  <c:v>0.246526</c:v>
                </c:pt>
                <c:pt idx="11184">
                  <c:v>0.25015599999999999</c:v>
                </c:pt>
                <c:pt idx="11185">
                  <c:v>0.30570399999999998</c:v>
                </c:pt>
                <c:pt idx="11186">
                  <c:v>0.30587199999999998</c:v>
                </c:pt>
                <c:pt idx="11187">
                  <c:v>0.31921499999999997</c:v>
                </c:pt>
                <c:pt idx="11188">
                  <c:v>0.30605899999999997</c:v>
                </c:pt>
                <c:pt idx="11189">
                  <c:v>0.29974600000000001</c:v>
                </c:pt>
                <c:pt idx="11190">
                  <c:v>0.291412</c:v>
                </c:pt>
                <c:pt idx="11191">
                  <c:v>0.27441499999999996</c:v>
                </c:pt>
                <c:pt idx="11192">
                  <c:v>0.278005</c:v>
                </c:pt>
                <c:pt idx="11193">
                  <c:v>0.26333499999999999</c:v>
                </c:pt>
                <c:pt idx="11194">
                  <c:v>0.248028</c:v>
                </c:pt>
                <c:pt idx="11195">
                  <c:v>0.23057699999999998</c:v>
                </c:pt>
                <c:pt idx="11196">
                  <c:v>0.215223</c:v>
                </c:pt>
                <c:pt idx="11197">
                  <c:v>0.209699</c:v>
                </c:pt>
                <c:pt idx="11198">
                  <c:v>0.21151199999999998</c:v>
                </c:pt>
                <c:pt idx="11199">
                  <c:v>0.20339099999999999</c:v>
                </c:pt>
                <c:pt idx="11200">
                  <c:v>0.20271499999999998</c:v>
                </c:pt>
                <c:pt idx="11201">
                  <c:v>0.231686</c:v>
                </c:pt>
                <c:pt idx="11202">
                  <c:v>0.21778899999999998</c:v>
                </c:pt>
                <c:pt idx="11203">
                  <c:v>0.22784799999999999</c:v>
                </c:pt>
                <c:pt idx="11204">
                  <c:v>0.217282</c:v>
                </c:pt>
                <c:pt idx="11205">
                  <c:v>0.19820199999999999</c:v>
                </c:pt>
                <c:pt idx="11206">
                  <c:v>0.18526199999999998</c:v>
                </c:pt>
                <c:pt idx="11207">
                  <c:v>0.17118700000000001</c:v>
                </c:pt>
                <c:pt idx="11208">
                  <c:v>0.167184</c:v>
                </c:pt>
                <c:pt idx="11209">
                  <c:v>0.16953599999999999</c:v>
                </c:pt>
                <c:pt idx="11210">
                  <c:v>0.15486800000000001</c:v>
                </c:pt>
                <c:pt idx="11211">
                  <c:v>0.157057</c:v>
                </c:pt>
                <c:pt idx="11212">
                  <c:v>0.14228299999999999</c:v>
                </c:pt>
                <c:pt idx="11213">
                  <c:v>0.13647000000000001</c:v>
                </c:pt>
                <c:pt idx="11214">
                  <c:v>0.13689699999999999</c:v>
                </c:pt>
                <c:pt idx="11215">
                  <c:v>0.13523299999999999</c:v>
                </c:pt>
                <c:pt idx="11216">
                  <c:v>0.13089399999999998</c:v>
                </c:pt>
                <c:pt idx="11217">
                  <c:v>0.124135</c:v>
                </c:pt>
                <c:pt idx="11218">
                  <c:v>0.11127000000000001</c:v>
                </c:pt>
                <c:pt idx="11219">
                  <c:v>0.12346000000000001</c:v>
                </c:pt>
                <c:pt idx="11220">
                  <c:v>0.118946</c:v>
                </c:pt>
                <c:pt idx="11221">
                  <c:v>0.119056</c:v>
                </c:pt>
                <c:pt idx="11222">
                  <c:v>0.10369399999999999</c:v>
                </c:pt>
                <c:pt idx="11223">
                  <c:v>8.8223999999999997E-2</c:v>
                </c:pt>
                <c:pt idx="11224">
                  <c:v>9.1796000000000003E-2</c:v>
                </c:pt>
                <c:pt idx="11225">
                  <c:v>0.105254</c:v>
                </c:pt>
                <c:pt idx="11226">
                  <c:v>0.119862</c:v>
                </c:pt>
                <c:pt idx="11227">
                  <c:v>0.14937799999999998</c:v>
                </c:pt>
                <c:pt idx="11228">
                  <c:v>0.161441</c:v>
                </c:pt>
                <c:pt idx="11229">
                  <c:v>0.16128299999999998</c:v>
                </c:pt>
                <c:pt idx="11230">
                  <c:v>0.156107</c:v>
                </c:pt>
                <c:pt idx="11231">
                  <c:v>0.14713799999999999</c:v>
                </c:pt>
                <c:pt idx="11232">
                  <c:v>0.13583699999999999</c:v>
                </c:pt>
                <c:pt idx="11233">
                  <c:v>0.11981599999999999</c:v>
                </c:pt>
                <c:pt idx="11234">
                  <c:v>0.12024899999999999</c:v>
                </c:pt>
                <c:pt idx="11235">
                  <c:v>0.134273</c:v>
                </c:pt>
                <c:pt idx="11236">
                  <c:v>0.13304299999999999</c:v>
                </c:pt>
                <c:pt idx="11237">
                  <c:v>0.142595</c:v>
                </c:pt>
                <c:pt idx="11238">
                  <c:v>0.14060499999999998</c:v>
                </c:pt>
                <c:pt idx="11239">
                  <c:v>0.127053</c:v>
                </c:pt>
                <c:pt idx="11240">
                  <c:v>0.11206000000000001</c:v>
                </c:pt>
                <c:pt idx="11241">
                  <c:v>0.10682699999999999</c:v>
                </c:pt>
                <c:pt idx="11242">
                  <c:v>9.7231999999999999E-2</c:v>
                </c:pt>
                <c:pt idx="11243">
                  <c:v>9.5138E-2</c:v>
                </c:pt>
                <c:pt idx="11244">
                  <c:v>8.691299999999999E-2</c:v>
                </c:pt>
                <c:pt idx="11245">
                  <c:v>8.2548999999999997E-2</c:v>
                </c:pt>
                <c:pt idx="11246">
                  <c:v>6.9272E-2</c:v>
                </c:pt>
                <c:pt idx="11247">
                  <c:v>7.9169000000000003E-2</c:v>
                </c:pt>
                <c:pt idx="11248">
                  <c:v>6.9575999999999999E-2</c:v>
                </c:pt>
                <c:pt idx="11249">
                  <c:v>6.5465999999999996E-2</c:v>
                </c:pt>
                <c:pt idx="11250">
                  <c:v>6.0250999999999999E-2</c:v>
                </c:pt>
                <c:pt idx="11251">
                  <c:v>6.8070999999999993E-2</c:v>
                </c:pt>
                <c:pt idx="11252">
                  <c:v>6.913699999999999E-2</c:v>
                </c:pt>
                <c:pt idx="11253">
                  <c:v>6.8615999999999996E-2</c:v>
                </c:pt>
                <c:pt idx="11254">
                  <c:v>6.0907999999999997E-2</c:v>
                </c:pt>
                <c:pt idx="11255">
                  <c:v>5.2738E-2</c:v>
                </c:pt>
                <c:pt idx="11256">
                  <c:v>5.2510000000000001E-2</c:v>
                </c:pt>
                <c:pt idx="11257">
                  <c:v>4.1558999999999999E-2</c:v>
                </c:pt>
                <c:pt idx="11258">
                  <c:v>3.3267999999999999E-2</c:v>
                </c:pt>
                <c:pt idx="11259">
                  <c:v>4.3553000000000001E-2</c:v>
                </c:pt>
                <c:pt idx="11260">
                  <c:v>3.6044E-2</c:v>
                </c:pt>
                <c:pt idx="11261">
                  <c:v>2.9547E-2</c:v>
                </c:pt>
                <c:pt idx="11262">
                  <c:v>3.3731999999999998E-2</c:v>
                </c:pt>
                <c:pt idx="11263">
                  <c:v>2.324E-2</c:v>
                </c:pt>
                <c:pt idx="11264">
                  <c:v>1.6390000000000002E-2</c:v>
                </c:pt>
                <c:pt idx="11265">
                  <c:v>1.5879000000000001E-2</c:v>
                </c:pt>
                <c:pt idx="11266">
                  <c:v>1.4867999999999999E-2</c:v>
                </c:pt>
                <c:pt idx="11267">
                  <c:v>1.8142999999999999E-2</c:v>
                </c:pt>
                <c:pt idx="11268">
                  <c:v>1.1833E-2</c:v>
                </c:pt>
                <c:pt idx="11269">
                  <c:v>3.8591E-2</c:v>
                </c:pt>
                <c:pt idx="11270">
                  <c:v>5.3457999999999999E-2</c:v>
                </c:pt>
                <c:pt idx="11271">
                  <c:v>8.982699999999999E-2</c:v>
                </c:pt>
                <c:pt idx="11272">
                  <c:v>0.14005799999999999</c:v>
                </c:pt>
                <c:pt idx="11273">
                  <c:v>0.187502</c:v>
                </c:pt>
                <c:pt idx="11274">
                  <c:v>0.195741</c:v>
                </c:pt>
                <c:pt idx="11275">
                  <c:v>0.24043000000000003</c:v>
                </c:pt>
                <c:pt idx="11276">
                  <c:v>0.248363</c:v>
                </c:pt>
                <c:pt idx="11277">
                  <c:v>0.27141999999999999</c:v>
                </c:pt>
                <c:pt idx="11278">
                  <c:v>0.28899399999999997</c:v>
                </c:pt>
                <c:pt idx="11279">
                  <c:v>0.28437499999999999</c:v>
                </c:pt>
                <c:pt idx="11280">
                  <c:v>0.28761199999999998</c:v>
                </c:pt>
                <c:pt idx="11281">
                  <c:v>0.29308499999999998</c:v>
                </c:pt>
                <c:pt idx="11282">
                  <c:v>0.30745899999999998</c:v>
                </c:pt>
                <c:pt idx="11283">
                  <c:v>0.29913000000000001</c:v>
                </c:pt>
                <c:pt idx="11284">
                  <c:v>0.28482799999999997</c:v>
                </c:pt>
                <c:pt idx="11285">
                  <c:v>0.28603400000000001</c:v>
                </c:pt>
                <c:pt idx="11286">
                  <c:v>0.27554099999999998</c:v>
                </c:pt>
                <c:pt idx="11287">
                  <c:v>0.254467</c:v>
                </c:pt>
                <c:pt idx="11288">
                  <c:v>0.24535899999999999</c:v>
                </c:pt>
                <c:pt idx="11289">
                  <c:v>0.22444599999999998</c:v>
                </c:pt>
                <c:pt idx="11290">
                  <c:v>0.20310399999999998</c:v>
                </c:pt>
                <c:pt idx="11291">
                  <c:v>0.18159499999999998</c:v>
                </c:pt>
                <c:pt idx="11292">
                  <c:v>0.16247300000000001</c:v>
                </c:pt>
                <c:pt idx="11293">
                  <c:v>0.16404099999999999</c:v>
                </c:pt>
                <c:pt idx="11294">
                  <c:v>0.14474699999999999</c:v>
                </c:pt>
                <c:pt idx="11295">
                  <c:v>0.12720399999999998</c:v>
                </c:pt>
                <c:pt idx="11296">
                  <c:v>0.13397799999999999</c:v>
                </c:pt>
                <c:pt idx="11297">
                  <c:v>0.13122400000000001</c:v>
                </c:pt>
                <c:pt idx="11298">
                  <c:v>0.13541799999999998</c:v>
                </c:pt>
                <c:pt idx="11299">
                  <c:v>0.118907</c:v>
                </c:pt>
                <c:pt idx="11300">
                  <c:v>0.104986</c:v>
                </c:pt>
                <c:pt idx="11301">
                  <c:v>8.8021000000000002E-2</c:v>
                </c:pt>
                <c:pt idx="11302">
                  <c:v>7.6585E-2</c:v>
                </c:pt>
                <c:pt idx="11303">
                  <c:v>6.7280999999999994E-2</c:v>
                </c:pt>
                <c:pt idx="11304">
                  <c:v>7.3745999999999992E-2</c:v>
                </c:pt>
                <c:pt idx="11305">
                  <c:v>7.2119000000000003E-2</c:v>
                </c:pt>
                <c:pt idx="11306">
                  <c:v>7.3171E-2</c:v>
                </c:pt>
                <c:pt idx="11307">
                  <c:v>8.1941E-2</c:v>
                </c:pt>
                <c:pt idx="11308">
                  <c:v>9.1240000000000002E-2</c:v>
                </c:pt>
                <c:pt idx="11309">
                  <c:v>0.112634</c:v>
                </c:pt>
                <c:pt idx="11310">
                  <c:v>0.12767799999999999</c:v>
                </c:pt>
                <c:pt idx="11311">
                  <c:v>0.15515099999999998</c:v>
                </c:pt>
                <c:pt idx="11312">
                  <c:v>0.189085</c:v>
                </c:pt>
                <c:pt idx="11313">
                  <c:v>0.20096899999999998</c:v>
                </c:pt>
                <c:pt idx="11314">
                  <c:v>0.19384899999999999</c:v>
                </c:pt>
                <c:pt idx="11315">
                  <c:v>0.19304199999999999</c:v>
                </c:pt>
                <c:pt idx="11316">
                  <c:v>0.18346799999999999</c:v>
                </c:pt>
                <c:pt idx="11317">
                  <c:v>0.182584</c:v>
                </c:pt>
                <c:pt idx="11318">
                  <c:v>0.17279899999999998</c:v>
                </c:pt>
                <c:pt idx="11319">
                  <c:v>0.16522599999999998</c:v>
                </c:pt>
                <c:pt idx="11320">
                  <c:v>0.16939599999999999</c:v>
                </c:pt>
                <c:pt idx="11321">
                  <c:v>0.16738699999999998</c:v>
                </c:pt>
                <c:pt idx="11322">
                  <c:v>0.15682299999999999</c:v>
                </c:pt>
                <c:pt idx="11323">
                  <c:v>0.155225</c:v>
                </c:pt>
                <c:pt idx="11324">
                  <c:v>0.139042</c:v>
                </c:pt>
                <c:pt idx="11325">
                  <c:v>0.15459000000000001</c:v>
                </c:pt>
                <c:pt idx="11326">
                  <c:v>0.14346</c:v>
                </c:pt>
                <c:pt idx="11327">
                  <c:v>0.13062099999999999</c:v>
                </c:pt>
                <c:pt idx="11328">
                  <c:v>0.11526399999999999</c:v>
                </c:pt>
                <c:pt idx="11329">
                  <c:v>0.116509</c:v>
                </c:pt>
                <c:pt idx="11330">
                  <c:v>0.10402599999999999</c:v>
                </c:pt>
                <c:pt idx="11331">
                  <c:v>0.10056000000000001</c:v>
                </c:pt>
                <c:pt idx="11332">
                  <c:v>0.11104699999999999</c:v>
                </c:pt>
                <c:pt idx="11333">
                  <c:v>7.7700000000000005E-2</c:v>
                </c:pt>
                <c:pt idx="11334">
                  <c:v>9.6678E-2</c:v>
                </c:pt>
                <c:pt idx="11335">
                  <c:v>8.1128999999999993E-2</c:v>
                </c:pt>
                <c:pt idx="11336">
                  <c:v>7.4228000000000002E-2</c:v>
                </c:pt>
                <c:pt idx="11337">
                  <c:v>5.8958999999999998E-2</c:v>
                </c:pt>
                <c:pt idx="11338">
                  <c:v>5.0102999999999995E-2</c:v>
                </c:pt>
                <c:pt idx="11339">
                  <c:v>4.6675999999999995E-2</c:v>
                </c:pt>
                <c:pt idx="11340">
                  <c:v>4.4153999999999999E-2</c:v>
                </c:pt>
                <c:pt idx="11341">
                  <c:v>3.8163999999999997E-2</c:v>
                </c:pt>
                <c:pt idx="11342">
                  <c:v>3.6470999999999996E-2</c:v>
                </c:pt>
                <c:pt idx="11343">
                  <c:v>3.4736999999999997E-2</c:v>
                </c:pt>
                <c:pt idx="11344">
                  <c:v>3.2465000000000001E-2</c:v>
                </c:pt>
                <c:pt idx="11345">
                  <c:v>3.7080999999999996E-2</c:v>
                </c:pt>
                <c:pt idx="11346">
                  <c:v>3.4041999999999996E-2</c:v>
                </c:pt>
                <c:pt idx="11347">
                  <c:v>3.4027999999999996E-2</c:v>
                </c:pt>
                <c:pt idx="11348">
                  <c:v>2.8525999999999999E-2</c:v>
                </c:pt>
                <c:pt idx="11349">
                  <c:v>2.9850000000000002E-2</c:v>
                </c:pt>
                <c:pt idx="11350">
                  <c:v>2.3921999999999999E-2</c:v>
                </c:pt>
                <c:pt idx="11351">
                  <c:v>2.3002999999999999E-2</c:v>
                </c:pt>
                <c:pt idx="11352">
                  <c:v>2.8586E-2</c:v>
                </c:pt>
                <c:pt idx="11353">
                  <c:v>2.3795999999999998E-2</c:v>
                </c:pt>
                <c:pt idx="11354">
                  <c:v>2.5328999999999997E-2</c:v>
                </c:pt>
                <c:pt idx="11355">
                  <c:v>2.4242E-2</c:v>
                </c:pt>
                <c:pt idx="11356">
                  <c:v>2.4180000000000004E-2</c:v>
                </c:pt>
                <c:pt idx="11357">
                  <c:v>2.9061E-2</c:v>
                </c:pt>
                <c:pt idx="11358">
                  <c:v>2.3990000000000001E-2</c:v>
                </c:pt>
                <c:pt idx="11359">
                  <c:v>2.4114999999999998E-2</c:v>
                </c:pt>
                <c:pt idx="11360">
                  <c:v>2.247E-2</c:v>
                </c:pt>
                <c:pt idx="11361">
                  <c:v>2.4118000000000001E-2</c:v>
                </c:pt>
                <c:pt idx="11362">
                  <c:v>2.5433999999999998E-2</c:v>
                </c:pt>
                <c:pt idx="11363">
                  <c:v>3.1049E-2</c:v>
                </c:pt>
                <c:pt idx="11364">
                  <c:v>2.8645999999999998E-2</c:v>
                </c:pt>
                <c:pt idx="11365">
                  <c:v>2.4986999999999999E-2</c:v>
                </c:pt>
                <c:pt idx="11366">
                  <c:v>2.5269E-2</c:v>
                </c:pt>
                <c:pt idx="11367">
                  <c:v>2.3250000000000003E-2</c:v>
                </c:pt>
                <c:pt idx="11368">
                  <c:v>2.4975999999999998E-2</c:v>
                </c:pt>
                <c:pt idx="11369">
                  <c:v>2.5194999999999999E-2</c:v>
                </c:pt>
                <c:pt idx="11370">
                  <c:v>2.2636E-2</c:v>
                </c:pt>
                <c:pt idx="11371">
                  <c:v>2.1676999999999998E-2</c:v>
                </c:pt>
                <c:pt idx="11372">
                  <c:v>2.4107999999999997E-2</c:v>
                </c:pt>
                <c:pt idx="11373">
                  <c:v>1.9816E-2</c:v>
                </c:pt>
                <c:pt idx="11374">
                  <c:v>2.0330000000000001E-2</c:v>
                </c:pt>
                <c:pt idx="11375">
                  <c:v>2.2886999999999998E-2</c:v>
                </c:pt>
                <c:pt idx="11376">
                  <c:v>1.8121999999999999E-2</c:v>
                </c:pt>
                <c:pt idx="11377">
                  <c:v>2.0496999999999998E-2</c:v>
                </c:pt>
                <c:pt idx="11378">
                  <c:v>2.0173E-2</c:v>
                </c:pt>
                <c:pt idx="11379">
                  <c:v>1.6164999999999999E-2</c:v>
                </c:pt>
                <c:pt idx="11380">
                  <c:v>1.7891999999999998E-2</c:v>
                </c:pt>
                <c:pt idx="11381">
                  <c:v>9.4380000000000002E-3</c:v>
                </c:pt>
                <c:pt idx="11382">
                  <c:v>1.2324999999999999E-2</c:v>
                </c:pt>
                <c:pt idx="11383">
                  <c:v>1.2768E-2</c:v>
                </c:pt>
                <c:pt idx="11384">
                  <c:v>1.1366999999999999E-2</c:v>
                </c:pt>
                <c:pt idx="11385">
                  <c:v>8.938999999999999E-3</c:v>
                </c:pt>
                <c:pt idx="11386">
                  <c:v>9.9839999999999998E-3</c:v>
                </c:pt>
                <c:pt idx="11387">
                  <c:v>9.0219999999999988E-3</c:v>
                </c:pt>
                <c:pt idx="11388">
                  <c:v>8.2519999999999989E-3</c:v>
                </c:pt>
                <c:pt idx="11389">
                  <c:v>8.631999999999999E-3</c:v>
                </c:pt>
                <c:pt idx="11390">
                  <c:v>7.7679999999999997E-3</c:v>
                </c:pt>
                <c:pt idx="11391">
                  <c:v>7.5339999999999999E-3</c:v>
                </c:pt>
                <c:pt idx="11392">
                  <c:v>9.9740000000000002E-3</c:v>
                </c:pt>
                <c:pt idx="11393">
                  <c:v>8.830000000000001E-3</c:v>
                </c:pt>
                <c:pt idx="11394">
                  <c:v>8.660000000000001E-3</c:v>
                </c:pt>
                <c:pt idx="11395">
                  <c:v>8.3039999999999989E-3</c:v>
                </c:pt>
                <c:pt idx="11396">
                  <c:v>5.5039999999999993E-3</c:v>
                </c:pt>
                <c:pt idx="11397">
                  <c:v>5.0149999999999995E-3</c:v>
                </c:pt>
                <c:pt idx="11398">
                  <c:v>4.614E-3</c:v>
                </c:pt>
                <c:pt idx="11399">
                  <c:v>5.3669999999999994E-3</c:v>
                </c:pt>
                <c:pt idx="11400">
                  <c:v>4.4580000000000002E-3</c:v>
                </c:pt>
                <c:pt idx="11401">
                  <c:v>4.5449999999999996E-3</c:v>
                </c:pt>
                <c:pt idx="11402">
                  <c:v>3.8419999999999999E-3</c:v>
                </c:pt>
                <c:pt idx="11403">
                  <c:v>3.601E-3</c:v>
                </c:pt>
                <c:pt idx="11404">
                  <c:v>3.3249999999999998E-3</c:v>
                </c:pt>
                <c:pt idx="11405">
                  <c:v>3.7749999999999997E-3</c:v>
                </c:pt>
                <c:pt idx="11406">
                  <c:v>4.0929999999999994E-3</c:v>
                </c:pt>
                <c:pt idx="11407">
                  <c:v>6.4689999999999999E-3</c:v>
                </c:pt>
                <c:pt idx="11408">
                  <c:v>6.6209999999999993E-3</c:v>
                </c:pt>
                <c:pt idx="11409">
                  <c:v>5.4269999999999995E-3</c:v>
                </c:pt>
                <c:pt idx="11410">
                  <c:v>5.2469999999999999E-3</c:v>
                </c:pt>
                <c:pt idx="11411">
                  <c:v>4.0980000000000001E-3</c:v>
                </c:pt>
                <c:pt idx="11412">
                  <c:v>1.5245E-2</c:v>
                </c:pt>
                <c:pt idx="11413">
                  <c:v>1.5264999999999999E-2</c:v>
                </c:pt>
                <c:pt idx="11414">
                  <c:v>1.6274999999999998E-2</c:v>
                </c:pt>
                <c:pt idx="11415">
                  <c:v>2.0660999999999999E-2</c:v>
                </c:pt>
                <c:pt idx="11416">
                  <c:v>1.9873999999999999E-2</c:v>
                </c:pt>
                <c:pt idx="11417">
                  <c:v>1.8213999999999998E-2</c:v>
                </c:pt>
                <c:pt idx="11418">
                  <c:v>1.5980000000000001E-2</c:v>
                </c:pt>
                <c:pt idx="11419">
                  <c:v>2.6880000000000001E-2</c:v>
                </c:pt>
                <c:pt idx="11420">
                  <c:v>4.6071999999999995E-2</c:v>
                </c:pt>
                <c:pt idx="11421">
                  <c:v>5.0938999999999998E-2</c:v>
                </c:pt>
                <c:pt idx="11422">
                  <c:v>4.8233999999999999E-2</c:v>
                </c:pt>
                <c:pt idx="11423">
                  <c:v>5.4286000000000001E-2</c:v>
                </c:pt>
                <c:pt idx="11424">
                  <c:v>5.2801999999999995E-2</c:v>
                </c:pt>
                <c:pt idx="11425">
                  <c:v>4.6967999999999996E-2</c:v>
                </c:pt>
                <c:pt idx="11426">
                  <c:v>4.2998999999999996E-2</c:v>
                </c:pt>
                <c:pt idx="11427">
                  <c:v>3.5653999999999998E-2</c:v>
                </c:pt>
                <c:pt idx="11428">
                  <c:v>3.1156999999999997E-2</c:v>
                </c:pt>
                <c:pt idx="11429">
                  <c:v>3.1912999999999997E-2</c:v>
                </c:pt>
                <c:pt idx="11430">
                  <c:v>2.9436999999999998E-2</c:v>
                </c:pt>
                <c:pt idx="11431">
                  <c:v>4.2286999999999998E-2</c:v>
                </c:pt>
                <c:pt idx="11432">
                  <c:v>4.8126999999999996E-2</c:v>
                </c:pt>
                <c:pt idx="11433">
                  <c:v>5.4747999999999998E-2</c:v>
                </c:pt>
                <c:pt idx="11434">
                  <c:v>5.9600999999999994E-2</c:v>
                </c:pt>
                <c:pt idx="11435">
                  <c:v>5.8414000000000001E-2</c:v>
                </c:pt>
                <c:pt idx="11436">
                  <c:v>7.3177999999999993E-2</c:v>
                </c:pt>
                <c:pt idx="11437">
                  <c:v>7.4123999999999995E-2</c:v>
                </c:pt>
                <c:pt idx="11438">
                  <c:v>8.3430000000000004E-2</c:v>
                </c:pt>
                <c:pt idx="11439">
                  <c:v>8.508099999999999E-2</c:v>
                </c:pt>
                <c:pt idx="11440">
                  <c:v>6.6257999999999997E-2</c:v>
                </c:pt>
                <c:pt idx="11441">
                  <c:v>6.7188999999999999E-2</c:v>
                </c:pt>
                <c:pt idx="11442">
                  <c:v>7.4783000000000002E-2</c:v>
                </c:pt>
                <c:pt idx="11443">
                  <c:v>7.8530000000000003E-2</c:v>
                </c:pt>
                <c:pt idx="11444">
                  <c:v>8.2424999999999998E-2</c:v>
                </c:pt>
                <c:pt idx="11445">
                  <c:v>8.8038999999999992E-2</c:v>
                </c:pt>
                <c:pt idx="11446">
                  <c:v>8.5473999999999994E-2</c:v>
                </c:pt>
                <c:pt idx="11447">
                  <c:v>8.2837999999999995E-2</c:v>
                </c:pt>
                <c:pt idx="11448">
                  <c:v>7.7880000000000005E-2</c:v>
                </c:pt>
                <c:pt idx="11449">
                  <c:v>7.0151999999999992E-2</c:v>
                </c:pt>
                <c:pt idx="11450">
                  <c:v>8.0036999999999997E-2</c:v>
                </c:pt>
                <c:pt idx="11451">
                  <c:v>7.8220999999999999E-2</c:v>
                </c:pt>
                <c:pt idx="11452">
                  <c:v>7.3216000000000003E-2</c:v>
                </c:pt>
                <c:pt idx="11453">
                  <c:v>6.5977999999999995E-2</c:v>
                </c:pt>
                <c:pt idx="11454">
                  <c:v>6.330899999999999E-2</c:v>
                </c:pt>
                <c:pt idx="11455">
                  <c:v>5.4234999999999998E-2</c:v>
                </c:pt>
                <c:pt idx="11456">
                  <c:v>5.0526999999999996E-2</c:v>
                </c:pt>
                <c:pt idx="11457">
                  <c:v>4.1850999999999999E-2</c:v>
                </c:pt>
                <c:pt idx="11458">
                  <c:v>3.9036000000000001E-2</c:v>
                </c:pt>
                <c:pt idx="11459">
                  <c:v>3.1800000000000002E-2</c:v>
                </c:pt>
                <c:pt idx="11460">
                  <c:v>2.5359E-2</c:v>
                </c:pt>
                <c:pt idx="11461">
                  <c:v>2.1349E-2</c:v>
                </c:pt>
                <c:pt idx="11462">
                  <c:v>1.9935999999999999E-2</c:v>
                </c:pt>
                <c:pt idx="11463">
                  <c:v>2.0005999999999999E-2</c:v>
                </c:pt>
                <c:pt idx="11464">
                  <c:v>2.0152E-2</c:v>
                </c:pt>
                <c:pt idx="11465">
                  <c:v>1.7475999999999998E-2</c:v>
                </c:pt>
                <c:pt idx="11466">
                  <c:v>1.5754999999999998E-2</c:v>
                </c:pt>
                <c:pt idx="11467">
                  <c:v>1.4797999999999999E-2</c:v>
                </c:pt>
                <c:pt idx="11468">
                  <c:v>1.3089E-2</c:v>
                </c:pt>
                <c:pt idx="11469">
                  <c:v>1.2085E-2</c:v>
                </c:pt>
                <c:pt idx="11470">
                  <c:v>1.0945E-2</c:v>
                </c:pt>
                <c:pt idx="11471">
                  <c:v>7.2020000000000001E-3</c:v>
                </c:pt>
                <c:pt idx="11472">
                  <c:v>1.3205999999999999E-2</c:v>
                </c:pt>
                <c:pt idx="11473">
                  <c:v>1.2881999999999999E-2</c:v>
                </c:pt>
                <c:pt idx="11474">
                  <c:v>1.1309E-2</c:v>
                </c:pt>
                <c:pt idx="11475">
                  <c:v>1.0491E-2</c:v>
                </c:pt>
                <c:pt idx="11476">
                  <c:v>1.0643999999999999E-2</c:v>
                </c:pt>
                <c:pt idx="11477">
                  <c:v>1.0529E-2</c:v>
                </c:pt>
                <c:pt idx="11478">
                  <c:v>9.4039999999999992E-3</c:v>
                </c:pt>
                <c:pt idx="11479">
                  <c:v>7.6579999999999999E-3</c:v>
                </c:pt>
                <c:pt idx="11480">
                  <c:v>8.1840000000000003E-3</c:v>
                </c:pt>
                <c:pt idx="11481">
                  <c:v>9.9889999999999996E-3</c:v>
                </c:pt>
                <c:pt idx="11482">
                  <c:v>1.0749E-2</c:v>
                </c:pt>
                <c:pt idx="11483">
                  <c:v>1.2244E-2</c:v>
                </c:pt>
                <c:pt idx="11484">
                  <c:v>1.3595999999999999E-2</c:v>
                </c:pt>
                <c:pt idx="11485">
                  <c:v>1.6861999999999999E-2</c:v>
                </c:pt>
                <c:pt idx="11486">
                  <c:v>1.6931999999999999E-2</c:v>
                </c:pt>
                <c:pt idx="11487">
                  <c:v>1.4456999999999999E-2</c:v>
                </c:pt>
                <c:pt idx="11488">
                  <c:v>1.2314E-2</c:v>
                </c:pt>
                <c:pt idx="11489">
                  <c:v>1.3901999999999999E-2</c:v>
                </c:pt>
                <c:pt idx="11490">
                  <c:v>1.5747999999999998E-2</c:v>
                </c:pt>
                <c:pt idx="11491">
                  <c:v>1.4640000000000002E-2</c:v>
                </c:pt>
                <c:pt idx="11492">
                  <c:v>1.5110999999999999E-2</c:v>
                </c:pt>
                <c:pt idx="11493">
                  <c:v>1.8221999999999999E-2</c:v>
                </c:pt>
                <c:pt idx="11494">
                  <c:v>1.9532000000000001E-2</c:v>
                </c:pt>
                <c:pt idx="11495">
                  <c:v>2.2165999999999998E-2</c:v>
                </c:pt>
                <c:pt idx="11496">
                  <c:v>1.8135999999999999E-2</c:v>
                </c:pt>
                <c:pt idx="11497">
                  <c:v>1.4615999999999999E-2</c:v>
                </c:pt>
                <c:pt idx="11498">
                  <c:v>2.0118999999999998E-2</c:v>
                </c:pt>
                <c:pt idx="11499">
                  <c:v>2.4190000000000003E-2</c:v>
                </c:pt>
                <c:pt idx="11500">
                  <c:v>3.1163999999999997E-2</c:v>
                </c:pt>
                <c:pt idx="11501">
                  <c:v>3.9227999999999999E-2</c:v>
                </c:pt>
                <c:pt idx="11502">
                  <c:v>4.2541999999999996E-2</c:v>
                </c:pt>
                <c:pt idx="11503">
                  <c:v>4.2494999999999998E-2</c:v>
                </c:pt>
                <c:pt idx="11504">
                  <c:v>4.4984999999999997E-2</c:v>
                </c:pt>
                <c:pt idx="11505">
                  <c:v>4.5631999999999999E-2</c:v>
                </c:pt>
                <c:pt idx="11506">
                  <c:v>6.8429000000000004E-2</c:v>
                </c:pt>
                <c:pt idx="11507">
                  <c:v>5.2710000000000007E-2</c:v>
                </c:pt>
                <c:pt idx="11508">
                  <c:v>4.9963E-2</c:v>
                </c:pt>
                <c:pt idx="11509">
                  <c:v>5.1628999999999994E-2</c:v>
                </c:pt>
                <c:pt idx="11510">
                  <c:v>3.9973999999999996E-2</c:v>
                </c:pt>
                <c:pt idx="11511">
                  <c:v>3.1411000000000001E-2</c:v>
                </c:pt>
                <c:pt idx="11512">
                  <c:v>2.4964E-2</c:v>
                </c:pt>
                <c:pt idx="11513">
                  <c:v>1.9219E-2</c:v>
                </c:pt>
                <c:pt idx="11514">
                  <c:v>1.8092999999999998E-2</c:v>
                </c:pt>
                <c:pt idx="11515">
                  <c:v>3.1459000000000001E-2</c:v>
                </c:pt>
                <c:pt idx="11516">
                  <c:v>2.5196999999999997E-2</c:v>
                </c:pt>
                <c:pt idx="11517">
                  <c:v>2.1533E-2</c:v>
                </c:pt>
                <c:pt idx="11518">
                  <c:v>1.7363999999999997E-2</c:v>
                </c:pt>
                <c:pt idx="11519">
                  <c:v>1.3443E-2</c:v>
                </c:pt>
                <c:pt idx="11520">
                  <c:v>1.3476E-2</c:v>
                </c:pt>
                <c:pt idx="11521">
                  <c:v>1.2574E-2</c:v>
                </c:pt>
                <c:pt idx="11522">
                  <c:v>1.0537999999999999E-2</c:v>
                </c:pt>
                <c:pt idx="11523">
                  <c:v>7.724E-3</c:v>
                </c:pt>
                <c:pt idx="11524">
                  <c:v>8.5709999999999988E-3</c:v>
                </c:pt>
                <c:pt idx="11525">
                  <c:v>8.6239999999999997E-3</c:v>
                </c:pt>
                <c:pt idx="11526">
                  <c:v>1.0544E-2</c:v>
                </c:pt>
                <c:pt idx="11527">
                  <c:v>1.0891E-2</c:v>
                </c:pt>
                <c:pt idx="11528">
                  <c:v>1.2241999999999999E-2</c:v>
                </c:pt>
                <c:pt idx="11529">
                  <c:v>1.3387999999999999E-2</c:v>
                </c:pt>
                <c:pt idx="11530">
                  <c:v>1.5316E-2</c:v>
                </c:pt>
                <c:pt idx="11531">
                  <c:v>1.5886999999999998E-2</c:v>
                </c:pt>
                <c:pt idx="11532">
                  <c:v>1.8703000000000001E-2</c:v>
                </c:pt>
                <c:pt idx="11533">
                  <c:v>1.8714999999999999E-2</c:v>
                </c:pt>
                <c:pt idx="11534">
                  <c:v>2.094E-2</c:v>
                </c:pt>
                <c:pt idx="11535">
                  <c:v>2.0236999999999998E-2</c:v>
                </c:pt>
                <c:pt idx="11536">
                  <c:v>1.5453999999999999E-2</c:v>
                </c:pt>
                <c:pt idx="11537">
                  <c:v>1.6337000000000001E-2</c:v>
                </c:pt>
                <c:pt idx="11538">
                  <c:v>2.7088999999999998E-2</c:v>
                </c:pt>
                <c:pt idx="11539">
                  <c:v>2.6417E-2</c:v>
                </c:pt>
                <c:pt idx="11540">
                  <c:v>2.3910000000000001E-2</c:v>
                </c:pt>
                <c:pt idx="11541">
                  <c:v>2.7247999999999998E-2</c:v>
                </c:pt>
                <c:pt idx="11542">
                  <c:v>3.0061999999999998E-2</c:v>
                </c:pt>
                <c:pt idx="11543">
                  <c:v>2.8478E-2</c:v>
                </c:pt>
                <c:pt idx="11544">
                  <c:v>3.8210999999999995E-2</c:v>
                </c:pt>
                <c:pt idx="11545">
                  <c:v>3.5881999999999997E-2</c:v>
                </c:pt>
                <c:pt idx="11546">
                  <c:v>3.3339000000000001E-2</c:v>
                </c:pt>
                <c:pt idx="11547">
                  <c:v>2.9242999999999998E-2</c:v>
                </c:pt>
                <c:pt idx="11548">
                  <c:v>2.5665999999999998E-2</c:v>
                </c:pt>
                <c:pt idx="11549">
                  <c:v>2.103E-2</c:v>
                </c:pt>
                <c:pt idx="11550">
                  <c:v>3.2221E-2</c:v>
                </c:pt>
                <c:pt idx="11551">
                  <c:v>3.6270000000000004E-2</c:v>
                </c:pt>
                <c:pt idx="11552">
                  <c:v>3.4070999999999997E-2</c:v>
                </c:pt>
                <c:pt idx="11553">
                  <c:v>4.8769E-2</c:v>
                </c:pt>
                <c:pt idx="11554">
                  <c:v>4.9486999999999996E-2</c:v>
                </c:pt>
                <c:pt idx="11555">
                  <c:v>4.1066999999999999E-2</c:v>
                </c:pt>
                <c:pt idx="11556">
                  <c:v>3.4903999999999998E-2</c:v>
                </c:pt>
                <c:pt idx="11557">
                  <c:v>6.0685999999999997E-2</c:v>
                </c:pt>
                <c:pt idx="11558">
                  <c:v>5.0896999999999998E-2</c:v>
                </c:pt>
                <c:pt idx="11559">
                  <c:v>6.4606999999999998E-2</c:v>
                </c:pt>
                <c:pt idx="11560">
                  <c:v>6.2962999999999991E-2</c:v>
                </c:pt>
                <c:pt idx="11561">
                  <c:v>5.6207999999999994E-2</c:v>
                </c:pt>
                <c:pt idx="11562">
                  <c:v>4.8444000000000001E-2</c:v>
                </c:pt>
                <c:pt idx="11563">
                  <c:v>4.0881999999999995E-2</c:v>
                </c:pt>
                <c:pt idx="11564">
                  <c:v>3.8112E-2</c:v>
                </c:pt>
                <c:pt idx="11565">
                  <c:v>3.2433999999999998E-2</c:v>
                </c:pt>
                <c:pt idx="11566">
                  <c:v>2.6918999999999998E-2</c:v>
                </c:pt>
                <c:pt idx="11567">
                  <c:v>2.3276999999999999E-2</c:v>
                </c:pt>
                <c:pt idx="11568">
                  <c:v>2.2276000000000001E-2</c:v>
                </c:pt>
                <c:pt idx="11569">
                  <c:v>2.6402999999999999E-2</c:v>
                </c:pt>
                <c:pt idx="11570">
                  <c:v>2.4050999999999999E-2</c:v>
                </c:pt>
                <c:pt idx="11571">
                  <c:v>2.7798E-2</c:v>
                </c:pt>
                <c:pt idx="11572">
                  <c:v>2.3540999999999999E-2</c:v>
                </c:pt>
                <c:pt idx="11573">
                  <c:v>1.8825999999999999E-2</c:v>
                </c:pt>
                <c:pt idx="11574">
                  <c:v>1.4487E-2</c:v>
                </c:pt>
                <c:pt idx="11575">
                  <c:v>1.0062999999999999E-2</c:v>
                </c:pt>
                <c:pt idx="11576">
                  <c:v>8.1130000000000004E-3</c:v>
                </c:pt>
                <c:pt idx="11577">
                  <c:v>7.3559999999999997E-3</c:v>
                </c:pt>
                <c:pt idx="11578">
                  <c:v>7.463E-3</c:v>
                </c:pt>
                <c:pt idx="11579">
                  <c:v>8.853999999999999E-3</c:v>
                </c:pt>
                <c:pt idx="11580">
                  <c:v>1.1920999999999999E-2</c:v>
                </c:pt>
                <c:pt idx="11581">
                  <c:v>1.3731E-2</c:v>
                </c:pt>
                <c:pt idx="11582">
                  <c:v>1.5210999999999999E-2</c:v>
                </c:pt>
                <c:pt idx="11583">
                  <c:v>1.4473E-2</c:v>
                </c:pt>
                <c:pt idx="11584">
                  <c:v>1.3892E-2</c:v>
                </c:pt>
                <c:pt idx="11585">
                  <c:v>1.6566000000000001E-2</c:v>
                </c:pt>
                <c:pt idx="11586">
                  <c:v>1.6514999999999998E-2</c:v>
                </c:pt>
                <c:pt idx="11587">
                  <c:v>1.8250000000000002E-2</c:v>
                </c:pt>
                <c:pt idx="11588">
                  <c:v>2.7313999999999998E-2</c:v>
                </c:pt>
                <c:pt idx="11589">
                  <c:v>2.3828999999999999E-2</c:v>
                </c:pt>
                <c:pt idx="11590">
                  <c:v>2.0820999999999999E-2</c:v>
                </c:pt>
                <c:pt idx="11591">
                  <c:v>2.4646999999999999E-2</c:v>
                </c:pt>
                <c:pt idx="11592">
                  <c:v>3.7457999999999998E-2</c:v>
                </c:pt>
                <c:pt idx="11593">
                  <c:v>3.9112000000000001E-2</c:v>
                </c:pt>
                <c:pt idx="11594">
                  <c:v>3.3221000000000001E-2</c:v>
                </c:pt>
                <c:pt idx="11595">
                  <c:v>3.1536000000000002E-2</c:v>
                </c:pt>
                <c:pt idx="11596">
                  <c:v>3.2029000000000002E-2</c:v>
                </c:pt>
                <c:pt idx="11597">
                  <c:v>3.0662999999999999E-2</c:v>
                </c:pt>
                <c:pt idx="11598">
                  <c:v>2.6581999999999998E-2</c:v>
                </c:pt>
                <c:pt idx="11599">
                  <c:v>2.7149E-2</c:v>
                </c:pt>
                <c:pt idx="11600">
                  <c:v>2.41E-2</c:v>
                </c:pt>
                <c:pt idx="11601">
                  <c:v>2.0910000000000002E-2</c:v>
                </c:pt>
                <c:pt idx="11602">
                  <c:v>2.6764E-2</c:v>
                </c:pt>
                <c:pt idx="11603">
                  <c:v>2.2998999999999999E-2</c:v>
                </c:pt>
                <c:pt idx="11604">
                  <c:v>2.1437999999999999E-2</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04"/>
              <c:layout>
                <c:manualLayout>
                  <c:x val="1.3096292501465084E-3"/>
                  <c:y val="-7.7177528347119467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C62-48AA-808B-A89C29E2E82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Sheet1!$A$2:$A$11606</c:f>
              <c:numCache>
                <c:formatCode>yyyy\-mm\-dd</c:formatCode>
                <c:ptCount val="1160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numCache>
            </c:numRef>
          </c:cat>
          <c:val>
            <c:numRef>
              <c:f>Sheet1!$B$2:$B$11606</c:f>
              <c:numCache>
                <c:formatCode>General</c:formatCode>
                <c:ptCount val="11605"/>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0.22209799999999999</c:v>
                </c:pt>
                <c:pt idx="4958">
                  <c:v>0.254162</c:v>
                </c:pt>
                <c:pt idx="4959">
                  <c:v>0.24226099999999998</c:v>
                </c:pt>
                <c:pt idx="4960">
                  <c:v>0.25856099999999999</c:v>
                </c:pt>
                <c:pt idx="4961">
                  <c:v>0.26635300000000001</c:v>
                </c:pt>
                <c:pt idx="4962">
                  <c:v>0.26810099999999998</c:v>
                </c:pt>
                <c:pt idx="4963">
                  <c:v>0.28768199999999999</c:v>
                </c:pt>
                <c:pt idx="4964">
                  <c:v>0.27953099999999997</c:v>
                </c:pt>
                <c:pt idx="4965">
                  <c:v>0.330177</c:v>
                </c:pt>
                <c:pt idx="4966">
                  <c:v>0.31143799999999999</c:v>
                </c:pt>
                <c:pt idx="4967">
                  <c:v>0.326104</c:v>
                </c:pt>
                <c:pt idx="4968">
                  <c:v>0.30835199999999996</c:v>
                </c:pt>
                <c:pt idx="4969">
                  <c:v>0.30062299999999997</c:v>
                </c:pt>
                <c:pt idx="4970">
                  <c:v>0.28600900000000001</c:v>
                </c:pt>
                <c:pt idx="4971">
                  <c:v>0.269675</c:v>
                </c:pt>
                <c:pt idx="4972">
                  <c:v>0.27660099999999999</c:v>
                </c:pt>
                <c:pt idx="4973">
                  <c:v>0.25978699999999999</c:v>
                </c:pt>
                <c:pt idx="4974">
                  <c:v>0.23351799999999998</c:v>
                </c:pt>
                <c:pt idx="4975">
                  <c:v>0.22437399999999999</c:v>
                </c:pt>
                <c:pt idx="4976">
                  <c:v>0.203345</c:v>
                </c:pt>
                <c:pt idx="4977">
                  <c:v>0.18201199999999998</c:v>
                </c:pt>
                <c:pt idx="4978">
                  <c:v>0.167569</c:v>
                </c:pt>
                <c:pt idx="4979">
                  <c:v>0.16680699999999998</c:v>
                </c:pt>
                <c:pt idx="4980">
                  <c:v>0.15306500000000001</c:v>
                </c:pt>
                <c:pt idx="4981">
                  <c:v>0.14079700000000001</c:v>
                </c:pt>
                <c:pt idx="4982">
                  <c:v>0.122322</c:v>
                </c:pt>
                <c:pt idx="4983">
                  <c:v>0.12553699999999998</c:v>
                </c:pt>
                <c:pt idx="4984">
                  <c:v>0.13137000000000001</c:v>
                </c:pt>
                <c:pt idx="4985">
                  <c:v>0.124196</c:v>
                </c:pt>
                <c:pt idx="4986">
                  <c:v>0.11365299999999999</c:v>
                </c:pt>
                <c:pt idx="4987">
                  <c:v>0.115727</c:v>
                </c:pt>
                <c:pt idx="4988">
                  <c:v>0.11811899999999999</c:v>
                </c:pt>
                <c:pt idx="4989">
                  <c:v>0.12529199999999999</c:v>
                </c:pt>
                <c:pt idx="4990">
                  <c:v>0.124722</c:v>
                </c:pt>
                <c:pt idx="4991">
                  <c:v>0.12356299999999999</c:v>
                </c:pt>
                <c:pt idx="4992">
                  <c:v>0.11787199999999999</c:v>
                </c:pt>
                <c:pt idx="4993">
                  <c:v>0.114311</c:v>
                </c:pt>
                <c:pt idx="4994">
                  <c:v>0.11544299999999999</c:v>
                </c:pt>
                <c:pt idx="4995">
                  <c:v>0.11057399999999999</c:v>
                </c:pt>
                <c:pt idx="4996">
                  <c:v>0.122752</c:v>
                </c:pt>
                <c:pt idx="4997">
                  <c:v>0.121406</c:v>
                </c:pt>
                <c:pt idx="4998">
                  <c:v>0.15071000000000001</c:v>
                </c:pt>
                <c:pt idx="4999">
                  <c:v>0.148205</c:v>
                </c:pt>
                <c:pt idx="5000">
                  <c:v>0.16853599999999999</c:v>
                </c:pt>
                <c:pt idx="5001">
                  <c:v>0.16362599999999999</c:v>
                </c:pt>
                <c:pt idx="5002">
                  <c:v>0.15464799999999998</c:v>
                </c:pt>
                <c:pt idx="5003">
                  <c:v>0.16445399999999999</c:v>
                </c:pt>
                <c:pt idx="5004">
                  <c:v>0.15673000000000001</c:v>
                </c:pt>
                <c:pt idx="5005">
                  <c:v>0.14519699999999999</c:v>
                </c:pt>
                <c:pt idx="5006">
                  <c:v>0.122415</c:v>
                </c:pt>
                <c:pt idx="5007">
                  <c:v>0.14760299999999998</c:v>
                </c:pt>
                <c:pt idx="5008">
                  <c:v>0.15124199999999999</c:v>
                </c:pt>
                <c:pt idx="5009">
                  <c:v>0.13378899999999999</c:v>
                </c:pt>
                <c:pt idx="5010">
                  <c:v>0.13098499999999999</c:v>
                </c:pt>
                <c:pt idx="5011">
                  <c:v>0.120976</c:v>
                </c:pt>
                <c:pt idx="5012">
                  <c:v>0.12882299999999999</c:v>
                </c:pt>
                <c:pt idx="5013">
                  <c:v>0.121501</c:v>
                </c:pt>
                <c:pt idx="5014">
                  <c:v>0.13986599999999999</c:v>
                </c:pt>
                <c:pt idx="5015">
                  <c:v>0.137993</c:v>
                </c:pt>
                <c:pt idx="5016">
                  <c:v>0.122503</c:v>
                </c:pt>
                <c:pt idx="5017">
                  <c:v>0.13191600000000001</c:v>
                </c:pt>
                <c:pt idx="5018">
                  <c:v>0.12897</c:v>
                </c:pt>
                <c:pt idx="5019">
                  <c:v>0.114104</c:v>
                </c:pt>
                <c:pt idx="5020">
                  <c:v>0.112356</c:v>
                </c:pt>
                <c:pt idx="5021">
                  <c:v>0.12096699999999999</c:v>
                </c:pt>
                <c:pt idx="5022">
                  <c:v>0.114007</c:v>
                </c:pt>
                <c:pt idx="5023">
                  <c:v>0.104172</c:v>
                </c:pt>
                <c:pt idx="5024">
                  <c:v>9.3492999999999993E-2</c:v>
                </c:pt>
                <c:pt idx="5025">
                  <c:v>8.678000000000001E-2</c:v>
                </c:pt>
                <c:pt idx="5026">
                  <c:v>7.7423999999999993E-2</c:v>
                </c:pt>
                <c:pt idx="5027">
                  <c:v>8.5940000000000003E-2</c:v>
                </c:pt>
                <c:pt idx="5028">
                  <c:v>9.0593999999999994E-2</c:v>
                </c:pt>
                <c:pt idx="5029">
                  <c:v>9.4398999999999997E-2</c:v>
                </c:pt>
                <c:pt idx="5030">
                  <c:v>8.7464E-2</c:v>
                </c:pt>
                <c:pt idx="5031">
                  <c:v>7.8669000000000003E-2</c:v>
                </c:pt>
                <c:pt idx="5032">
                  <c:v>7.8518999999999992E-2</c:v>
                </c:pt>
                <c:pt idx="5033">
                  <c:v>7.8664999999999999E-2</c:v>
                </c:pt>
                <c:pt idx="5034">
                  <c:v>0.11237699999999999</c:v>
                </c:pt>
                <c:pt idx="5035">
                  <c:v>0.11112599999999999</c:v>
                </c:pt>
                <c:pt idx="5036">
                  <c:v>0.10131599999999999</c:v>
                </c:pt>
                <c:pt idx="5037">
                  <c:v>9.2574999999999991E-2</c:v>
                </c:pt>
                <c:pt idx="5038">
                  <c:v>8.8589000000000001E-2</c:v>
                </c:pt>
                <c:pt idx="5039">
                  <c:v>9.2064000000000007E-2</c:v>
                </c:pt>
                <c:pt idx="5040">
                  <c:v>9.3655999999999989E-2</c:v>
                </c:pt>
                <c:pt idx="5041">
                  <c:v>7.7810000000000004E-2</c:v>
                </c:pt>
                <c:pt idx="5042">
                  <c:v>8.6361999999999994E-2</c:v>
                </c:pt>
                <c:pt idx="5043">
                  <c:v>8.4178000000000003E-2</c:v>
                </c:pt>
                <c:pt idx="5044">
                  <c:v>8.2721000000000003E-2</c:v>
                </c:pt>
                <c:pt idx="5045">
                  <c:v>7.1800000000000003E-2</c:v>
                </c:pt>
                <c:pt idx="5046">
                  <c:v>7.7628000000000003E-2</c:v>
                </c:pt>
                <c:pt idx="5047">
                  <c:v>6.8087999999999996E-2</c:v>
                </c:pt>
                <c:pt idx="5048">
                  <c:v>5.8504999999999995E-2</c:v>
                </c:pt>
                <c:pt idx="5049">
                  <c:v>5.4797999999999999E-2</c:v>
                </c:pt>
                <c:pt idx="5050">
                  <c:v>3.9828999999999996E-2</c:v>
                </c:pt>
                <c:pt idx="5051">
                  <c:v>3.2404999999999996E-2</c:v>
                </c:pt>
                <c:pt idx="5052">
                  <c:v>5.7734000000000001E-2</c:v>
                </c:pt>
                <c:pt idx="5053">
                  <c:v>6.0544999999999995E-2</c:v>
                </c:pt>
                <c:pt idx="5054">
                  <c:v>5.8101E-2</c:v>
                </c:pt>
                <c:pt idx="5055">
                  <c:v>6.1697999999999996E-2</c:v>
                </c:pt>
                <c:pt idx="5056">
                  <c:v>5.5634999999999997E-2</c:v>
                </c:pt>
                <c:pt idx="5057">
                  <c:v>4.9970999999999995E-2</c:v>
                </c:pt>
                <c:pt idx="5058">
                  <c:v>4.5400000000000003E-2</c:v>
                </c:pt>
                <c:pt idx="5059">
                  <c:v>5.5368000000000001E-2</c:v>
                </c:pt>
                <c:pt idx="5060">
                  <c:v>4.1724999999999998E-2</c:v>
                </c:pt>
                <c:pt idx="5061">
                  <c:v>6.4974999999999991E-2</c:v>
                </c:pt>
                <c:pt idx="5062">
                  <c:v>7.060000000000001E-2</c:v>
                </c:pt>
                <c:pt idx="5063">
                  <c:v>6.4480999999999997E-2</c:v>
                </c:pt>
                <c:pt idx="5064">
                  <c:v>6.7032999999999995E-2</c:v>
                </c:pt>
                <c:pt idx="5065">
                  <c:v>5.7704999999999999E-2</c:v>
                </c:pt>
                <c:pt idx="5066">
                  <c:v>5.0871E-2</c:v>
                </c:pt>
                <c:pt idx="5067">
                  <c:v>5.5705999999999999E-2</c:v>
                </c:pt>
                <c:pt idx="5068">
                  <c:v>6.2465999999999994E-2</c:v>
                </c:pt>
                <c:pt idx="5069">
                  <c:v>7.4530000000000013E-2</c:v>
                </c:pt>
                <c:pt idx="5070">
                  <c:v>8.0600999999999992E-2</c:v>
                </c:pt>
                <c:pt idx="5071">
                  <c:v>9.0647999999999992E-2</c:v>
                </c:pt>
                <c:pt idx="5072">
                  <c:v>8.8246999999999992E-2</c:v>
                </c:pt>
                <c:pt idx="5073">
                  <c:v>9.085399999999999E-2</c:v>
                </c:pt>
                <c:pt idx="5074">
                  <c:v>9.651499999999999E-2</c:v>
                </c:pt>
                <c:pt idx="5075">
                  <c:v>0.114548</c:v>
                </c:pt>
                <c:pt idx="5076">
                  <c:v>0.109026</c:v>
                </c:pt>
                <c:pt idx="5077">
                  <c:v>0.12091</c:v>
                </c:pt>
                <c:pt idx="5078">
                  <c:v>0.117627</c:v>
                </c:pt>
                <c:pt idx="5079">
                  <c:v>0.100837</c:v>
                </c:pt>
                <c:pt idx="5080">
                  <c:v>9.4088999999999992E-2</c:v>
                </c:pt>
                <c:pt idx="5081">
                  <c:v>8.9827999999999991E-2</c:v>
                </c:pt>
                <c:pt idx="5082">
                  <c:v>6.387799999999999E-2</c:v>
                </c:pt>
                <c:pt idx="5083">
                  <c:v>6.3420999999999991E-2</c:v>
                </c:pt>
                <c:pt idx="5084">
                  <c:v>5.6265999999999997E-2</c:v>
                </c:pt>
                <c:pt idx="5085">
                  <c:v>5.2170000000000001E-2</c:v>
                </c:pt>
                <c:pt idx="5086">
                  <c:v>9.4260999999999998E-2</c:v>
                </c:pt>
                <c:pt idx="5087">
                  <c:v>8.9397999999999991E-2</c:v>
                </c:pt>
                <c:pt idx="5088">
                  <c:v>0.10509</c:v>
                </c:pt>
                <c:pt idx="5089">
                  <c:v>0.10932699999999999</c:v>
                </c:pt>
                <c:pt idx="5090">
                  <c:v>0.10002599999999999</c:v>
                </c:pt>
                <c:pt idx="5091">
                  <c:v>8.4358000000000002E-2</c:v>
                </c:pt>
                <c:pt idx="5092">
                  <c:v>8.8207999999999995E-2</c:v>
                </c:pt>
                <c:pt idx="5093">
                  <c:v>7.8150000000000011E-2</c:v>
                </c:pt>
                <c:pt idx="5094">
                  <c:v>8.8396000000000002E-2</c:v>
                </c:pt>
                <c:pt idx="5095">
                  <c:v>8.4198999999999996E-2</c:v>
                </c:pt>
                <c:pt idx="5096">
                  <c:v>9.8070999999999992E-2</c:v>
                </c:pt>
                <c:pt idx="5097">
                  <c:v>7.2481999999999991E-2</c:v>
                </c:pt>
                <c:pt idx="5098">
                  <c:v>5.7005999999999994E-2</c:v>
                </c:pt>
                <c:pt idx="5099">
                  <c:v>9.0012999999999996E-2</c:v>
                </c:pt>
                <c:pt idx="5100">
                  <c:v>0.121268</c:v>
                </c:pt>
                <c:pt idx="5101">
                  <c:v>0.145123</c:v>
                </c:pt>
                <c:pt idx="5102">
                  <c:v>0.15124399999999999</c:v>
                </c:pt>
                <c:pt idx="5103">
                  <c:v>0.18534699999999998</c:v>
                </c:pt>
                <c:pt idx="5104">
                  <c:v>0.18776599999999999</c:v>
                </c:pt>
                <c:pt idx="5105">
                  <c:v>0.179697</c:v>
                </c:pt>
                <c:pt idx="5106">
                  <c:v>0.19927799999999998</c:v>
                </c:pt>
                <c:pt idx="5107">
                  <c:v>0.204456</c:v>
                </c:pt>
                <c:pt idx="5108">
                  <c:v>0.19786299999999998</c:v>
                </c:pt>
                <c:pt idx="5109">
                  <c:v>0.198798</c:v>
                </c:pt>
                <c:pt idx="5110">
                  <c:v>0.21234000000000003</c:v>
                </c:pt>
                <c:pt idx="5111">
                  <c:v>0.22602499999999998</c:v>
                </c:pt>
                <c:pt idx="5112">
                  <c:v>0.212839</c:v>
                </c:pt>
                <c:pt idx="5113">
                  <c:v>0.204259</c:v>
                </c:pt>
                <c:pt idx="5114">
                  <c:v>0.21134599999999998</c:v>
                </c:pt>
                <c:pt idx="5115">
                  <c:v>0.20541899999999999</c:v>
                </c:pt>
                <c:pt idx="5116">
                  <c:v>0.21485199999999999</c:v>
                </c:pt>
                <c:pt idx="5117">
                  <c:v>0.201792</c:v>
                </c:pt>
                <c:pt idx="5118">
                  <c:v>0.191803</c:v>
                </c:pt>
                <c:pt idx="5119">
                  <c:v>0.184892</c:v>
                </c:pt>
                <c:pt idx="5120">
                  <c:v>0.18353699999999998</c:v>
                </c:pt>
                <c:pt idx="5121">
                  <c:v>0.19533799999999998</c:v>
                </c:pt>
                <c:pt idx="5122">
                  <c:v>0.20313199999999998</c:v>
                </c:pt>
                <c:pt idx="5123">
                  <c:v>0.238316</c:v>
                </c:pt>
                <c:pt idx="5124">
                  <c:v>0.248668</c:v>
                </c:pt>
                <c:pt idx="5125">
                  <c:v>0.26317199999999996</c:v>
                </c:pt>
                <c:pt idx="5126">
                  <c:v>0.24848799999999999</c:v>
                </c:pt>
                <c:pt idx="5127">
                  <c:v>0.23602000000000001</c:v>
                </c:pt>
                <c:pt idx="5128">
                  <c:v>0.221193</c:v>
                </c:pt>
                <c:pt idx="5129">
                  <c:v>0.231296</c:v>
                </c:pt>
                <c:pt idx="5130">
                  <c:v>0.20993799999999999</c:v>
                </c:pt>
                <c:pt idx="5131">
                  <c:v>0.234348</c:v>
                </c:pt>
                <c:pt idx="5132">
                  <c:v>0.233621</c:v>
                </c:pt>
                <c:pt idx="5133">
                  <c:v>0.22836699999999999</c:v>
                </c:pt>
                <c:pt idx="5134">
                  <c:v>0.214947</c:v>
                </c:pt>
                <c:pt idx="5135">
                  <c:v>0.20908099999999999</c:v>
                </c:pt>
                <c:pt idx="5136">
                  <c:v>0.23613499999999998</c:v>
                </c:pt>
                <c:pt idx="5137">
                  <c:v>0.25984099999999999</c:v>
                </c:pt>
                <c:pt idx="5138">
                  <c:v>0.26075899999999996</c:v>
                </c:pt>
                <c:pt idx="5139">
                  <c:v>0.25620199999999999</c:v>
                </c:pt>
                <c:pt idx="5140">
                  <c:v>0.24553599999999998</c:v>
                </c:pt>
                <c:pt idx="5141">
                  <c:v>0.23026199999999999</c:v>
                </c:pt>
                <c:pt idx="5142">
                  <c:v>0.24073399999999998</c:v>
                </c:pt>
                <c:pt idx="5143">
                  <c:v>0.23352299999999998</c:v>
                </c:pt>
                <c:pt idx="5144">
                  <c:v>0.24708000000000002</c:v>
                </c:pt>
                <c:pt idx="5145">
                  <c:v>0.23653199999999999</c:v>
                </c:pt>
                <c:pt idx="5146">
                  <c:v>0.221826</c:v>
                </c:pt>
                <c:pt idx="5147">
                  <c:v>0.236318</c:v>
                </c:pt>
                <c:pt idx="5148">
                  <c:v>0.22566000000000003</c:v>
                </c:pt>
                <c:pt idx="5149">
                  <c:v>0.22836199999999998</c:v>
                </c:pt>
                <c:pt idx="5150">
                  <c:v>0.233097</c:v>
                </c:pt>
                <c:pt idx="5151">
                  <c:v>0.242092</c:v>
                </c:pt>
                <c:pt idx="5152">
                  <c:v>0.248331</c:v>
                </c:pt>
                <c:pt idx="5153">
                  <c:v>0.25489200000000001</c:v>
                </c:pt>
                <c:pt idx="5154">
                  <c:v>0.24761799999999998</c:v>
                </c:pt>
                <c:pt idx="5155">
                  <c:v>0.23617199999999999</c:v>
                </c:pt>
                <c:pt idx="5156">
                  <c:v>0.22004699999999999</c:v>
                </c:pt>
                <c:pt idx="5157">
                  <c:v>0.21921399999999999</c:v>
                </c:pt>
                <c:pt idx="5158">
                  <c:v>0.192665</c:v>
                </c:pt>
                <c:pt idx="5159">
                  <c:v>0.22334199999999998</c:v>
                </c:pt>
                <c:pt idx="5160">
                  <c:v>0.22495399999999999</c:v>
                </c:pt>
                <c:pt idx="5161">
                  <c:v>0.23824399999999998</c:v>
                </c:pt>
                <c:pt idx="5162">
                  <c:v>0.28315399999999996</c:v>
                </c:pt>
                <c:pt idx="5163">
                  <c:v>0.314577</c:v>
                </c:pt>
                <c:pt idx="5164">
                  <c:v>0.31218499999999999</c:v>
                </c:pt>
                <c:pt idx="5165">
                  <c:v>0.30714900000000001</c:v>
                </c:pt>
                <c:pt idx="5166">
                  <c:v>0.29036200000000001</c:v>
                </c:pt>
                <c:pt idx="5167">
                  <c:v>0.32190799999999997</c:v>
                </c:pt>
                <c:pt idx="5168">
                  <c:v>0.31873299999999999</c:v>
                </c:pt>
                <c:pt idx="5169">
                  <c:v>0.31205000000000005</c:v>
                </c:pt>
                <c:pt idx="5170">
                  <c:v>0.31428200000000001</c:v>
                </c:pt>
                <c:pt idx="5171">
                  <c:v>0.30893799999999999</c:v>
                </c:pt>
                <c:pt idx="5172">
                  <c:v>0.277221</c:v>
                </c:pt>
                <c:pt idx="5173">
                  <c:v>0.25705299999999998</c:v>
                </c:pt>
                <c:pt idx="5174">
                  <c:v>0.223162</c:v>
                </c:pt>
                <c:pt idx="5175">
                  <c:v>0.20454899999999998</c:v>
                </c:pt>
                <c:pt idx="5176">
                  <c:v>0.20183399999999999</c:v>
                </c:pt>
                <c:pt idx="5177">
                  <c:v>0.215806</c:v>
                </c:pt>
                <c:pt idx="5178">
                  <c:v>0.197575</c:v>
                </c:pt>
                <c:pt idx="5179">
                  <c:v>0.19037199999999999</c:v>
                </c:pt>
                <c:pt idx="5180">
                  <c:v>0.17580000000000001</c:v>
                </c:pt>
                <c:pt idx="5181">
                  <c:v>0.166517</c:v>
                </c:pt>
                <c:pt idx="5182">
                  <c:v>0.152169</c:v>
                </c:pt>
                <c:pt idx="5183">
                  <c:v>0.15165599999999999</c:v>
                </c:pt>
                <c:pt idx="5184">
                  <c:v>0.13999799999999998</c:v>
                </c:pt>
                <c:pt idx="5185">
                  <c:v>0.123734</c:v>
                </c:pt>
                <c:pt idx="5186">
                  <c:v>0.12973899999999999</c:v>
                </c:pt>
                <c:pt idx="5187">
                  <c:v>0.11745399999999999</c:v>
                </c:pt>
                <c:pt idx="5188">
                  <c:v>0.131553</c:v>
                </c:pt>
                <c:pt idx="5189">
                  <c:v>0.125941</c:v>
                </c:pt>
                <c:pt idx="5190">
                  <c:v>0.12637499999999999</c:v>
                </c:pt>
                <c:pt idx="5191">
                  <c:v>0.142202</c:v>
                </c:pt>
                <c:pt idx="5192">
                  <c:v>0.148925</c:v>
                </c:pt>
                <c:pt idx="5193">
                  <c:v>0.14327699999999999</c:v>
                </c:pt>
                <c:pt idx="5194">
                  <c:v>0.121821</c:v>
                </c:pt>
                <c:pt idx="5195">
                  <c:v>0.118978</c:v>
                </c:pt>
                <c:pt idx="5196">
                  <c:v>0.110678</c:v>
                </c:pt>
                <c:pt idx="5197">
                  <c:v>0.12403000000000002</c:v>
                </c:pt>
                <c:pt idx="5198">
                  <c:v>0.15467899999999998</c:v>
                </c:pt>
                <c:pt idx="5199">
                  <c:v>0.175319</c:v>
                </c:pt>
                <c:pt idx="5200">
                  <c:v>0.179705</c:v>
                </c:pt>
                <c:pt idx="5201">
                  <c:v>0.18046499999999999</c:v>
                </c:pt>
                <c:pt idx="5202">
                  <c:v>0.16328599999999999</c:v>
                </c:pt>
                <c:pt idx="5203">
                  <c:v>0.17022799999999999</c:v>
                </c:pt>
                <c:pt idx="5204">
                  <c:v>0.17472299999999999</c:v>
                </c:pt>
                <c:pt idx="5205">
                  <c:v>0.157968</c:v>
                </c:pt>
                <c:pt idx="5206">
                  <c:v>0.171878</c:v>
                </c:pt>
                <c:pt idx="5207">
                  <c:v>0.17247099999999999</c:v>
                </c:pt>
                <c:pt idx="5208">
                  <c:v>0.16085099999999999</c:v>
                </c:pt>
                <c:pt idx="5209">
                  <c:v>0.14350099999999999</c:v>
                </c:pt>
                <c:pt idx="5210">
                  <c:v>0.13758000000000001</c:v>
                </c:pt>
                <c:pt idx="5211">
                  <c:v>0.15016099999999999</c:v>
                </c:pt>
                <c:pt idx="5212">
                  <c:v>0.144205</c:v>
                </c:pt>
                <c:pt idx="5213">
                  <c:v>0.13641300000000001</c:v>
                </c:pt>
                <c:pt idx="5214">
                  <c:v>0.114852</c:v>
                </c:pt>
                <c:pt idx="5215">
                  <c:v>8.2697999999999994E-2</c:v>
                </c:pt>
                <c:pt idx="5216">
                  <c:v>8.7183999999999998E-2</c:v>
                </c:pt>
                <c:pt idx="5217">
                  <c:v>8.1243999999999997E-2</c:v>
                </c:pt>
                <c:pt idx="5218">
                  <c:v>7.5730999999999993E-2</c:v>
                </c:pt>
                <c:pt idx="5219">
                  <c:v>0.12280000000000001</c:v>
                </c:pt>
                <c:pt idx="5220">
                  <c:v>0.148699</c:v>
                </c:pt>
                <c:pt idx="5221">
                  <c:v>0.15621399999999999</c:v>
                </c:pt>
                <c:pt idx="5222">
                  <c:v>0.15810000000000002</c:v>
                </c:pt>
                <c:pt idx="5223">
                  <c:v>0.16222200000000001</c:v>
                </c:pt>
                <c:pt idx="5224">
                  <c:v>0.17020000000000002</c:v>
                </c:pt>
                <c:pt idx="5225">
                  <c:v>0.16635000000000003</c:v>
                </c:pt>
                <c:pt idx="5226">
                  <c:v>0.15755000000000002</c:v>
                </c:pt>
                <c:pt idx="5227">
                  <c:v>0.18394000000000002</c:v>
                </c:pt>
                <c:pt idx="5228">
                  <c:v>0.17737699999999998</c:v>
                </c:pt>
                <c:pt idx="5229">
                  <c:v>0.157912</c:v>
                </c:pt>
                <c:pt idx="5230">
                  <c:v>0.138596</c:v>
                </c:pt>
                <c:pt idx="5231">
                  <c:v>0.137102</c:v>
                </c:pt>
                <c:pt idx="5232">
                  <c:v>0.14405799999999999</c:v>
                </c:pt>
                <c:pt idx="5233">
                  <c:v>0.140213</c:v>
                </c:pt>
                <c:pt idx="5234">
                  <c:v>0.13874799999999998</c:v>
                </c:pt>
                <c:pt idx="5235">
                  <c:v>0.13128199999999998</c:v>
                </c:pt>
                <c:pt idx="5236">
                  <c:v>0.15520100000000001</c:v>
                </c:pt>
                <c:pt idx="5237">
                  <c:v>0.19233899999999998</c:v>
                </c:pt>
                <c:pt idx="5238">
                  <c:v>0.20807899999999999</c:v>
                </c:pt>
                <c:pt idx="5239">
                  <c:v>0.229436</c:v>
                </c:pt>
                <c:pt idx="5240">
                  <c:v>0.245117</c:v>
                </c:pt>
                <c:pt idx="5241">
                  <c:v>0.26964499999999997</c:v>
                </c:pt>
                <c:pt idx="5242">
                  <c:v>0.30097799999999997</c:v>
                </c:pt>
                <c:pt idx="5243">
                  <c:v>0.292294</c:v>
                </c:pt>
                <c:pt idx="5244">
                  <c:v>0.30079899999999998</c:v>
                </c:pt>
                <c:pt idx="5245">
                  <c:v>0.29866199999999998</c:v>
                </c:pt>
                <c:pt idx="5246">
                  <c:v>0.289294</c:v>
                </c:pt>
                <c:pt idx="5247">
                  <c:v>0.28006799999999998</c:v>
                </c:pt>
                <c:pt idx="5248">
                  <c:v>0.259907</c:v>
                </c:pt>
                <c:pt idx="5249">
                  <c:v>0.232377</c:v>
                </c:pt>
                <c:pt idx="5250">
                  <c:v>0.22281199999999998</c:v>
                </c:pt>
                <c:pt idx="5251">
                  <c:v>0.22414199999999998</c:v>
                </c:pt>
                <c:pt idx="5252">
                  <c:v>0.20381199999999999</c:v>
                </c:pt>
                <c:pt idx="5253">
                  <c:v>0.18746299999999999</c:v>
                </c:pt>
                <c:pt idx="5254">
                  <c:v>0.225156</c:v>
                </c:pt>
                <c:pt idx="5255">
                  <c:v>0.226575</c:v>
                </c:pt>
                <c:pt idx="5256">
                  <c:v>0.22550499999999998</c:v>
                </c:pt>
                <c:pt idx="5257">
                  <c:v>0.27598600000000001</c:v>
                </c:pt>
                <c:pt idx="5258">
                  <c:v>0.26279000000000002</c:v>
                </c:pt>
                <c:pt idx="5259">
                  <c:v>0.26556399999999997</c:v>
                </c:pt>
                <c:pt idx="5260">
                  <c:v>0.25828299999999998</c:v>
                </c:pt>
                <c:pt idx="5261">
                  <c:v>0.24578899999999998</c:v>
                </c:pt>
                <c:pt idx="5262">
                  <c:v>0.23158199999999998</c:v>
                </c:pt>
                <c:pt idx="5263">
                  <c:v>0.22911399999999998</c:v>
                </c:pt>
                <c:pt idx="5264">
                  <c:v>0.20210399999999998</c:v>
                </c:pt>
                <c:pt idx="5265">
                  <c:v>0.18193499999999999</c:v>
                </c:pt>
                <c:pt idx="5266">
                  <c:v>0.19943000000000002</c:v>
                </c:pt>
                <c:pt idx="5267">
                  <c:v>0.19686399999999998</c:v>
                </c:pt>
                <c:pt idx="5268">
                  <c:v>0.20071599999999998</c:v>
                </c:pt>
                <c:pt idx="5269">
                  <c:v>0.19190299999999999</c:v>
                </c:pt>
                <c:pt idx="5270">
                  <c:v>0.17062099999999999</c:v>
                </c:pt>
                <c:pt idx="5271">
                  <c:v>0.14838299999999999</c:v>
                </c:pt>
                <c:pt idx="5272">
                  <c:v>0.15275000000000002</c:v>
                </c:pt>
                <c:pt idx="5273">
                  <c:v>0.13835</c:v>
                </c:pt>
                <c:pt idx="5274">
                  <c:v>0.14353299999999999</c:v>
                </c:pt>
                <c:pt idx="5275">
                  <c:v>0.13025899999999999</c:v>
                </c:pt>
                <c:pt idx="5276">
                  <c:v>0.14143</c:v>
                </c:pt>
                <c:pt idx="5277">
                  <c:v>0.13457000000000002</c:v>
                </c:pt>
                <c:pt idx="5278">
                  <c:v>0.15220500000000001</c:v>
                </c:pt>
                <c:pt idx="5279">
                  <c:v>0.165884</c:v>
                </c:pt>
                <c:pt idx="5280">
                  <c:v>0.174458</c:v>
                </c:pt>
                <c:pt idx="5281">
                  <c:v>0.17299199999999998</c:v>
                </c:pt>
                <c:pt idx="5282">
                  <c:v>0.18562899999999999</c:v>
                </c:pt>
                <c:pt idx="5283">
                  <c:v>0.19662399999999999</c:v>
                </c:pt>
                <c:pt idx="5284">
                  <c:v>0.229935</c:v>
                </c:pt>
                <c:pt idx="5285">
                  <c:v>0.24402099999999999</c:v>
                </c:pt>
                <c:pt idx="5286">
                  <c:v>0.235675</c:v>
                </c:pt>
                <c:pt idx="5287">
                  <c:v>0.22015099999999999</c:v>
                </c:pt>
                <c:pt idx="5288">
                  <c:v>0.240007</c:v>
                </c:pt>
                <c:pt idx="5289">
                  <c:v>0.24221099999999998</c:v>
                </c:pt>
                <c:pt idx="5290">
                  <c:v>0.24268399999999998</c:v>
                </c:pt>
                <c:pt idx="5291">
                  <c:v>0.24160299999999998</c:v>
                </c:pt>
                <c:pt idx="5292">
                  <c:v>0.25153500000000001</c:v>
                </c:pt>
                <c:pt idx="5293">
                  <c:v>0.25757799999999997</c:v>
                </c:pt>
                <c:pt idx="5294">
                  <c:v>0.24788000000000002</c:v>
                </c:pt>
                <c:pt idx="5295">
                  <c:v>0.24693099999999998</c:v>
                </c:pt>
                <c:pt idx="5296">
                  <c:v>0.23461399999999999</c:v>
                </c:pt>
                <c:pt idx="5297">
                  <c:v>0.213978</c:v>
                </c:pt>
                <c:pt idx="5298">
                  <c:v>0.18968000000000002</c:v>
                </c:pt>
                <c:pt idx="5299">
                  <c:v>0.23020199999999999</c:v>
                </c:pt>
                <c:pt idx="5300">
                  <c:v>0.21532299999999999</c:v>
                </c:pt>
                <c:pt idx="5301">
                  <c:v>0.24154099999999998</c:v>
                </c:pt>
                <c:pt idx="5302">
                  <c:v>0.27001000000000003</c:v>
                </c:pt>
                <c:pt idx="5303">
                  <c:v>0.26900000000000002</c:v>
                </c:pt>
                <c:pt idx="5304">
                  <c:v>0.26420299999999997</c:v>
                </c:pt>
                <c:pt idx="5305">
                  <c:v>0.28290699999999996</c:v>
                </c:pt>
                <c:pt idx="5306">
                  <c:v>0.29433899999999996</c:v>
                </c:pt>
                <c:pt idx="5307">
                  <c:v>0.31368099999999999</c:v>
                </c:pt>
                <c:pt idx="5308">
                  <c:v>0.31319399999999997</c:v>
                </c:pt>
                <c:pt idx="5309">
                  <c:v>0.32101399999999997</c:v>
                </c:pt>
                <c:pt idx="5310">
                  <c:v>0.31782199999999999</c:v>
                </c:pt>
                <c:pt idx="5311">
                  <c:v>0.31773399999999996</c:v>
                </c:pt>
                <c:pt idx="5312">
                  <c:v>0.33955599999999997</c:v>
                </c:pt>
                <c:pt idx="5313">
                  <c:v>0.33182099999999998</c:v>
                </c:pt>
                <c:pt idx="5314">
                  <c:v>0.34765199999999996</c:v>
                </c:pt>
                <c:pt idx="5315">
                  <c:v>0.35545899999999997</c:v>
                </c:pt>
                <c:pt idx="5316">
                  <c:v>0.36331000000000002</c:v>
                </c:pt>
                <c:pt idx="5317">
                  <c:v>0.36926799999999999</c:v>
                </c:pt>
                <c:pt idx="5318">
                  <c:v>0.37319399999999997</c:v>
                </c:pt>
                <c:pt idx="5319">
                  <c:v>0.37984499999999999</c:v>
                </c:pt>
                <c:pt idx="5320">
                  <c:v>0.37287100000000001</c:v>
                </c:pt>
                <c:pt idx="5321">
                  <c:v>0.37521399999999999</c:v>
                </c:pt>
                <c:pt idx="5322">
                  <c:v>0.40109799999999995</c:v>
                </c:pt>
                <c:pt idx="5323">
                  <c:v>0.39058399999999999</c:v>
                </c:pt>
                <c:pt idx="5324">
                  <c:v>0.38206499999999999</c:v>
                </c:pt>
                <c:pt idx="5325">
                  <c:v>0.38956399999999997</c:v>
                </c:pt>
                <c:pt idx="5326">
                  <c:v>0.38598899999999997</c:v>
                </c:pt>
                <c:pt idx="5327">
                  <c:v>0.40414699999999998</c:v>
                </c:pt>
                <c:pt idx="5328">
                  <c:v>0.399279</c:v>
                </c:pt>
                <c:pt idx="5329">
                  <c:v>0.37869000000000003</c:v>
                </c:pt>
                <c:pt idx="5330">
                  <c:v>0.37158000000000002</c:v>
                </c:pt>
                <c:pt idx="5331">
                  <c:v>0.31335299999999999</c:v>
                </c:pt>
                <c:pt idx="5332">
                  <c:v>0.33732399999999996</c:v>
                </c:pt>
                <c:pt idx="5333">
                  <c:v>0.30026599999999998</c:v>
                </c:pt>
                <c:pt idx="5334">
                  <c:v>0.30457299999999998</c:v>
                </c:pt>
                <c:pt idx="5335">
                  <c:v>0.28249299999999999</c:v>
                </c:pt>
                <c:pt idx="5336">
                  <c:v>0.26764699999999997</c:v>
                </c:pt>
                <c:pt idx="5337">
                  <c:v>0.266015</c:v>
                </c:pt>
                <c:pt idx="5338">
                  <c:v>0.26225399999999999</c:v>
                </c:pt>
                <c:pt idx="5339">
                  <c:v>0.244864</c:v>
                </c:pt>
                <c:pt idx="5340">
                  <c:v>0.245946</c:v>
                </c:pt>
                <c:pt idx="5341">
                  <c:v>0.26133299999999998</c:v>
                </c:pt>
                <c:pt idx="5342">
                  <c:v>0.24978000000000003</c:v>
                </c:pt>
                <c:pt idx="5343">
                  <c:v>0.24687000000000003</c:v>
                </c:pt>
                <c:pt idx="5344">
                  <c:v>0.25987399999999999</c:v>
                </c:pt>
                <c:pt idx="5345">
                  <c:v>0.24564899999999998</c:v>
                </c:pt>
                <c:pt idx="5346">
                  <c:v>0.27243499999999998</c:v>
                </c:pt>
                <c:pt idx="5347">
                  <c:v>0.26251799999999997</c:v>
                </c:pt>
                <c:pt idx="5348">
                  <c:v>0.25696199999999997</c:v>
                </c:pt>
                <c:pt idx="5349">
                  <c:v>0.24019599999999999</c:v>
                </c:pt>
                <c:pt idx="5350">
                  <c:v>0.23747499999999999</c:v>
                </c:pt>
                <c:pt idx="5351">
                  <c:v>0.21359699999999998</c:v>
                </c:pt>
                <c:pt idx="5352">
                  <c:v>0.20030899999999999</c:v>
                </c:pt>
                <c:pt idx="5353">
                  <c:v>0.185193</c:v>
                </c:pt>
                <c:pt idx="5354">
                  <c:v>0.168186</c:v>
                </c:pt>
                <c:pt idx="5355">
                  <c:v>0.165405</c:v>
                </c:pt>
                <c:pt idx="5356">
                  <c:v>0.15899000000000002</c:v>
                </c:pt>
                <c:pt idx="5357">
                  <c:v>0.144292</c:v>
                </c:pt>
                <c:pt idx="5358">
                  <c:v>0.134987</c:v>
                </c:pt>
                <c:pt idx="5359">
                  <c:v>0.15498000000000001</c:v>
                </c:pt>
                <c:pt idx="5360">
                  <c:v>0.15146599999999999</c:v>
                </c:pt>
                <c:pt idx="5361">
                  <c:v>0.14866099999999999</c:v>
                </c:pt>
                <c:pt idx="5362">
                  <c:v>0.16544200000000001</c:v>
                </c:pt>
                <c:pt idx="5363">
                  <c:v>0.167134</c:v>
                </c:pt>
                <c:pt idx="5364">
                  <c:v>0.17469299999999999</c:v>
                </c:pt>
                <c:pt idx="5365">
                  <c:v>0.16503799999999999</c:v>
                </c:pt>
                <c:pt idx="5366">
                  <c:v>0.215172</c:v>
                </c:pt>
                <c:pt idx="5367">
                  <c:v>0.21279599999999999</c:v>
                </c:pt>
                <c:pt idx="5368">
                  <c:v>0.19903099999999999</c:v>
                </c:pt>
                <c:pt idx="5369">
                  <c:v>0.197494</c:v>
                </c:pt>
                <c:pt idx="5370">
                  <c:v>0.19178399999999998</c:v>
                </c:pt>
                <c:pt idx="5371">
                  <c:v>0.19341699999999998</c:v>
                </c:pt>
                <c:pt idx="5372">
                  <c:v>0.18933799999999998</c:v>
                </c:pt>
                <c:pt idx="5373">
                  <c:v>0.17662899999999998</c:v>
                </c:pt>
                <c:pt idx="5374">
                  <c:v>0.17613599999999999</c:v>
                </c:pt>
                <c:pt idx="5375">
                  <c:v>0.16536099999999998</c:v>
                </c:pt>
                <c:pt idx="5376">
                  <c:v>0.182895</c:v>
                </c:pt>
                <c:pt idx="5377">
                  <c:v>0.172683</c:v>
                </c:pt>
                <c:pt idx="5378">
                  <c:v>0.17616599999999999</c:v>
                </c:pt>
                <c:pt idx="5379">
                  <c:v>0.192107</c:v>
                </c:pt>
                <c:pt idx="5380">
                  <c:v>0.179368</c:v>
                </c:pt>
                <c:pt idx="5381">
                  <c:v>0.16487599999999999</c:v>
                </c:pt>
                <c:pt idx="5382">
                  <c:v>0.18019399999999999</c:v>
                </c:pt>
                <c:pt idx="5383">
                  <c:v>0.16393099999999999</c:v>
                </c:pt>
                <c:pt idx="5384">
                  <c:v>0.16845499999999999</c:v>
                </c:pt>
                <c:pt idx="5385">
                  <c:v>0.16495899999999999</c:v>
                </c:pt>
                <c:pt idx="5386">
                  <c:v>0.13916499999999998</c:v>
                </c:pt>
                <c:pt idx="5387">
                  <c:v>0.14188599999999998</c:v>
                </c:pt>
                <c:pt idx="5388">
                  <c:v>0.134854</c:v>
                </c:pt>
                <c:pt idx="5389">
                  <c:v>0.136875</c:v>
                </c:pt>
                <c:pt idx="5390">
                  <c:v>0.112179</c:v>
                </c:pt>
                <c:pt idx="5391">
                  <c:v>0.108038</c:v>
                </c:pt>
                <c:pt idx="5392">
                  <c:v>0.12321699999999999</c:v>
                </c:pt>
                <c:pt idx="5393">
                  <c:v>0.11019899999999999</c:v>
                </c:pt>
                <c:pt idx="5394">
                  <c:v>0.12847799999999998</c:v>
                </c:pt>
                <c:pt idx="5395">
                  <c:v>0.173261</c:v>
                </c:pt>
                <c:pt idx="5396">
                  <c:v>0.18396099999999999</c:v>
                </c:pt>
                <c:pt idx="5397">
                  <c:v>0.193245</c:v>
                </c:pt>
                <c:pt idx="5398">
                  <c:v>0.19728599999999999</c:v>
                </c:pt>
                <c:pt idx="5399">
                  <c:v>0.19098899999999999</c:v>
                </c:pt>
                <c:pt idx="5400">
                  <c:v>0.18625699999999998</c:v>
                </c:pt>
                <c:pt idx="5401">
                  <c:v>0.19522799999999998</c:v>
                </c:pt>
                <c:pt idx="5402">
                  <c:v>0.203875</c:v>
                </c:pt>
                <c:pt idx="5403">
                  <c:v>0.183841</c:v>
                </c:pt>
                <c:pt idx="5404">
                  <c:v>0.18333199999999999</c:v>
                </c:pt>
                <c:pt idx="5405">
                  <c:v>0.175931</c:v>
                </c:pt>
                <c:pt idx="5406">
                  <c:v>0.189003</c:v>
                </c:pt>
                <c:pt idx="5407">
                  <c:v>0.212925</c:v>
                </c:pt>
                <c:pt idx="5408">
                  <c:v>0.21109599999999998</c:v>
                </c:pt>
                <c:pt idx="5409">
                  <c:v>0.231101</c:v>
                </c:pt>
                <c:pt idx="5410">
                  <c:v>0.22534000000000001</c:v>
                </c:pt>
                <c:pt idx="5411">
                  <c:v>0.241561</c:v>
                </c:pt>
                <c:pt idx="5412">
                  <c:v>0.24161099999999999</c:v>
                </c:pt>
                <c:pt idx="5413">
                  <c:v>0.24212899999999998</c:v>
                </c:pt>
                <c:pt idx="5414">
                  <c:v>0.227024</c:v>
                </c:pt>
                <c:pt idx="5415">
                  <c:v>0.20529799999999998</c:v>
                </c:pt>
                <c:pt idx="5416">
                  <c:v>0.191801</c:v>
                </c:pt>
                <c:pt idx="5417">
                  <c:v>0.18635000000000002</c:v>
                </c:pt>
                <c:pt idx="5418">
                  <c:v>0.17791799999999999</c:v>
                </c:pt>
                <c:pt idx="5419">
                  <c:v>0.17235</c:v>
                </c:pt>
                <c:pt idx="5420">
                  <c:v>0.190418</c:v>
                </c:pt>
                <c:pt idx="5421">
                  <c:v>0.193943</c:v>
                </c:pt>
                <c:pt idx="5422">
                  <c:v>0.194107</c:v>
                </c:pt>
                <c:pt idx="5423">
                  <c:v>0.18967299999999998</c:v>
                </c:pt>
                <c:pt idx="5424">
                  <c:v>0.187249</c:v>
                </c:pt>
                <c:pt idx="5425">
                  <c:v>0.24871599999999999</c:v>
                </c:pt>
                <c:pt idx="5426">
                  <c:v>0.27347099999999996</c:v>
                </c:pt>
                <c:pt idx="5427">
                  <c:v>0.27333499999999999</c:v>
                </c:pt>
                <c:pt idx="5428">
                  <c:v>0.287742</c:v>
                </c:pt>
                <c:pt idx="5429">
                  <c:v>0.300512</c:v>
                </c:pt>
                <c:pt idx="5430">
                  <c:v>0.29951099999999997</c:v>
                </c:pt>
                <c:pt idx="5431">
                  <c:v>0.28506000000000004</c:v>
                </c:pt>
                <c:pt idx="5432">
                  <c:v>0.29337299999999999</c:v>
                </c:pt>
                <c:pt idx="5433">
                  <c:v>0.285439</c:v>
                </c:pt>
                <c:pt idx="5434">
                  <c:v>0.32156799999999996</c:v>
                </c:pt>
                <c:pt idx="5435">
                  <c:v>0.32166499999999998</c:v>
                </c:pt>
                <c:pt idx="5436">
                  <c:v>0.308367</c:v>
                </c:pt>
                <c:pt idx="5437">
                  <c:v>0.291016</c:v>
                </c:pt>
                <c:pt idx="5438">
                  <c:v>0.26841100000000001</c:v>
                </c:pt>
                <c:pt idx="5439">
                  <c:v>0.24510499999999999</c:v>
                </c:pt>
                <c:pt idx="5440">
                  <c:v>0.22243199999999999</c:v>
                </c:pt>
                <c:pt idx="5441">
                  <c:v>0.23647699999999999</c:v>
                </c:pt>
                <c:pt idx="5442">
                  <c:v>0.228102</c:v>
                </c:pt>
                <c:pt idx="5443">
                  <c:v>0.22875599999999999</c:v>
                </c:pt>
                <c:pt idx="5444">
                  <c:v>0.23252699999999998</c:v>
                </c:pt>
                <c:pt idx="5445">
                  <c:v>0.22347799999999998</c:v>
                </c:pt>
                <c:pt idx="5446">
                  <c:v>0.20935099999999998</c:v>
                </c:pt>
                <c:pt idx="5447">
                  <c:v>0.19225799999999998</c:v>
                </c:pt>
                <c:pt idx="5448">
                  <c:v>0.19331000000000001</c:v>
                </c:pt>
                <c:pt idx="5449">
                  <c:v>0.200103</c:v>
                </c:pt>
                <c:pt idx="5450">
                  <c:v>0.19556199999999999</c:v>
                </c:pt>
                <c:pt idx="5451">
                  <c:v>0.19509899999999999</c:v>
                </c:pt>
                <c:pt idx="5452">
                  <c:v>0.19075499999999998</c:v>
                </c:pt>
                <c:pt idx="5453">
                  <c:v>0.21099799999999999</c:v>
                </c:pt>
                <c:pt idx="5454">
                  <c:v>0.20535899999999999</c:v>
                </c:pt>
                <c:pt idx="5455">
                  <c:v>0.20818299999999998</c:v>
                </c:pt>
                <c:pt idx="5456">
                  <c:v>0.24619199999999999</c:v>
                </c:pt>
                <c:pt idx="5457">
                  <c:v>0.22687599999999999</c:v>
                </c:pt>
                <c:pt idx="5458">
                  <c:v>0.24792199999999998</c:v>
                </c:pt>
                <c:pt idx="5459">
                  <c:v>0.25684399999999996</c:v>
                </c:pt>
                <c:pt idx="5460">
                  <c:v>0.25587499999999996</c:v>
                </c:pt>
                <c:pt idx="5461">
                  <c:v>0.248642</c:v>
                </c:pt>
                <c:pt idx="5462">
                  <c:v>0.23889000000000002</c:v>
                </c:pt>
                <c:pt idx="5463">
                  <c:v>0.27291100000000001</c:v>
                </c:pt>
                <c:pt idx="5464">
                  <c:v>0.26746000000000003</c:v>
                </c:pt>
                <c:pt idx="5465">
                  <c:v>0.25740499999999999</c:v>
                </c:pt>
                <c:pt idx="5466">
                  <c:v>0.27135100000000001</c:v>
                </c:pt>
                <c:pt idx="5467">
                  <c:v>0.26577400000000001</c:v>
                </c:pt>
                <c:pt idx="5468">
                  <c:v>0.26022600000000001</c:v>
                </c:pt>
                <c:pt idx="5469">
                  <c:v>0.250689</c:v>
                </c:pt>
                <c:pt idx="5470">
                  <c:v>0.28261000000000003</c:v>
                </c:pt>
                <c:pt idx="5471">
                  <c:v>0.27990300000000001</c:v>
                </c:pt>
                <c:pt idx="5472">
                  <c:v>0.27987400000000001</c:v>
                </c:pt>
                <c:pt idx="5473">
                  <c:v>0.272839</c:v>
                </c:pt>
                <c:pt idx="5474">
                  <c:v>0.27372799999999997</c:v>
                </c:pt>
                <c:pt idx="5475">
                  <c:v>0.27848899999999999</c:v>
                </c:pt>
                <c:pt idx="5476">
                  <c:v>0.24908699999999998</c:v>
                </c:pt>
                <c:pt idx="5477">
                  <c:v>0.25632299999999997</c:v>
                </c:pt>
                <c:pt idx="5478">
                  <c:v>0.24378000000000002</c:v>
                </c:pt>
                <c:pt idx="5479">
                  <c:v>0.24550899999999998</c:v>
                </c:pt>
                <c:pt idx="5480">
                  <c:v>0.26721899999999998</c:v>
                </c:pt>
                <c:pt idx="5481">
                  <c:v>0.30004700000000001</c:v>
                </c:pt>
                <c:pt idx="5482">
                  <c:v>0.317936</c:v>
                </c:pt>
                <c:pt idx="5483">
                  <c:v>0.32434599999999997</c:v>
                </c:pt>
                <c:pt idx="5484">
                  <c:v>0.32727600000000001</c:v>
                </c:pt>
                <c:pt idx="5485">
                  <c:v>0.33841099999999996</c:v>
                </c:pt>
                <c:pt idx="5486">
                  <c:v>0.35093199999999997</c:v>
                </c:pt>
                <c:pt idx="5487">
                  <c:v>0.35299799999999998</c:v>
                </c:pt>
                <c:pt idx="5488">
                  <c:v>0.34721599999999997</c:v>
                </c:pt>
                <c:pt idx="5489">
                  <c:v>0.33895000000000003</c:v>
                </c:pt>
                <c:pt idx="5490">
                  <c:v>0.35326000000000002</c:v>
                </c:pt>
                <c:pt idx="5491">
                  <c:v>0.34701699999999996</c:v>
                </c:pt>
                <c:pt idx="5492">
                  <c:v>0.34731799999999996</c:v>
                </c:pt>
                <c:pt idx="5493">
                  <c:v>0.33670899999999998</c:v>
                </c:pt>
                <c:pt idx="5494">
                  <c:v>0.32720199999999999</c:v>
                </c:pt>
                <c:pt idx="5495">
                  <c:v>0.32224000000000003</c:v>
                </c:pt>
                <c:pt idx="5496">
                  <c:v>0.29441600000000001</c:v>
                </c:pt>
                <c:pt idx="5497">
                  <c:v>0.28016099999999999</c:v>
                </c:pt>
                <c:pt idx="5498">
                  <c:v>0.26729900000000001</c:v>
                </c:pt>
                <c:pt idx="5499">
                  <c:v>0.25209899999999996</c:v>
                </c:pt>
                <c:pt idx="5500">
                  <c:v>0.253492</c:v>
                </c:pt>
                <c:pt idx="5501">
                  <c:v>0.246639</c:v>
                </c:pt>
                <c:pt idx="5502">
                  <c:v>0.23643000000000003</c:v>
                </c:pt>
                <c:pt idx="5503">
                  <c:v>0.21732099999999999</c:v>
                </c:pt>
                <c:pt idx="5504">
                  <c:v>0.20860000000000001</c:v>
                </c:pt>
                <c:pt idx="5505">
                  <c:v>0.20049000000000003</c:v>
                </c:pt>
                <c:pt idx="5506">
                  <c:v>0.18831899999999999</c:v>
                </c:pt>
                <c:pt idx="5507">
                  <c:v>0.18773199999999998</c:v>
                </c:pt>
                <c:pt idx="5508">
                  <c:v>0.177616</c:v>
                </c:pt>
                <c:pt idx="5509">
                  <c:v>0.19242299999999998</c:v>
                </c:pt>
                <c:pt idx="5510">
                  <c:v>0.178869</c:v>
                </c:pt>
                <c:pt idx="5511">
                  <c:v>0.1817</c:v>
                </c:pt>
                <c:pt idx="5512">
                  <c:v>0.18560599999999999</c:v>
                </c:pt>
                <c:pt idx="5513">
                  <c:v>0.18962199999999999</c:v>
                </c:pt>
                <c:pt idx="5514">
                  <c:v>0.182784</c:v>
                </c:pt>
                <c:pt idx="5515">
                  <c:v>0.18098799999999998</c:v>
                </c:pt>
                <c:pt idx="5516">
                  <c:v>0.19764399999999999</c:v>
                </c:pt>
                <c:pt idx="5517">
                  <c:v>0.226825</c:v>
                </c:pt>
                <c:pt idx="5518">
                  <c:v>0.240229</c:v>
                </c:pt>
                <c:pt idx="5519">
                  <c:v>0.23269499999999999</c:v>
                </c:pt>
                <c:pt idx="5520">
                  <c:v>0.227938</c:v>
                </c:pt>
                <c:pt idx="5521">
                  <c:v>0.23827000000000001</c:v>
                </c:pt>
                <c:pt idx="5522">
                  <c:v>0.25162699999999999</c:v>
                </c:pt>
                <c:pt idx="5523">
                  <c:v>0.25359100000000001</c:v>
                </c:pt>
                <c:pt idx="5524">
                  <c:v>0.25891399999999998</c:v>
                </c:pt>
                <c:pt idx="5525">
                  <c:v>0.25148799999999999</c:v>
                </c:pt>
                <c:pt idx="5526">
                  <c:v>0.236928</c:v>
                </c:pt>
                <c:pt idx="5527">
                  <c:v>0.21838000000000002</c:v>
                </c:pt>
                <c:pt idx="5528">
                  <c:v>0.225378</c:v>
                </c:pt>
                <c:pt idx="5529">
                  <c:v>0.267071</c:v>
                </c:pt>
                <c:pt idx="5530">
                  <c:v>0.26586599999999999</c:v>
                </c:pt>
                <c:pt idx="5531">
                  <c:v>0.27501900000000001</c:v>
                </c:pt>
                <c:pt idx="5532">
                  <c:v>0.268789</c:v>
                </c:pt>
                <c:pt idx="5533">
                  <c:v>0.25749499999999997</c:v>
                </c:pt>
                <c:pt idx="5534">
                  <c:v>0.26172699999999999</c:v>
                </c:pt>
                <c:pt idx="5535">
                  <c:v>0.28427399999999997</c:v>
                </c:pt>
                <c:pt idx="5536">
                  <c:v>0.27968499999999996</c:v>
                </c:pt>
                <c:pt idx="5537">
                  <c:v>0.28821399999999997</c:v>
                </c:pt>
                <c:pt idx="5538">
                  <c:v>0.29770399999999997</c:v>
                </c:pt>
                <c:pt idx="5539">
                  <c:v>0.29059299999999999</c:v>
                </c:pt>
                <c:pt idx="5540">
                  <c:v>0.32548099999999996</c:v>
                </c:pt>
                <c:pt idx="5541">
                  <c:v>0.31753000000000003</c:v>
                </c:pt>
                <c:pt idx="5542">
                  <c:v>0.33346799999999999</c:v>
                </c:pt>
                <c:pt idx="5543">
                  <c:v>0.32680199999999998</c:v>
                </c:pt>
                <c:pt idx="5544">
                  <c:v>0.37935399999999997</c:v>
                </c:pt>
                <c:pt idx="5545">
                  <c:v>0.36167299999999997</c:v>
                </c:pt>
                <c:pt idx="5546">
                  <c:v>0.35958299999999999</c:v>
                </c:pt>
                <c:pt idx="5547">
                  <c:v>0.34482000000000002</c:v>
                </c:pt>
                <c:pt idx="5548">
                  <c:v>0.35567799999999999</c:v>
                </c:pt>
                <c:pt idx="5549">
                  <c:v>0.34770699999999999</c:v>
                </c:pt>
                <c:pt idx="5550">
                  <c:v>0.32502799999999998</c:v>
                </c:pt>
                <c:pt idx="5551">
                  <c:v>0.34851299999999996</c:v>
                </c:pt>
                <c:pt idx="5552">
                  <c:v>0.34234500000000001</c:v>
                </c:pt>
                <c:pt idx="5553">
                  <c:v>0.32194400000000001</c:v>
                </c:pt>
                <c:pt idx="5554">
                  <c:v>0.31989699999999999</c:v>
                </c:pt>
                <c:pt idx="5555">
                  <c:v>0.30876500000000001</c:v>
                </c:pt>
                <c:pt idx="5556">
                  <c:v>0.33693499999999998</c:v>
                </c:pt>
                <c:pt idx="5557">
                  <c:v>0.36686299999999999</c:v>
                </c:pt>
                <c:pt idx="5558">
                  <c:v>0.36328299999999997</c:v>
                </c:pt>
                <c:pt idx="5559">
                  <c:v>0.34828799999999999</c:v>
                </c:pt>
                <c:pt idx="5560">
                  <c:v>0.33047799999999999</c:v>
                </c:pt>
                <c:pt idx="5561">
                  <c:v>0.33987799999999996</c:v>
                </c:pt>
                <c:pt idx="5562">
                  <c:v>0.37660399999999999</c:v>
                </c:pt>
                <c:pt idx="5563">
                  <c:v>0.37986899999999996</c:v>
                </c:pt>
                <c:pt idx="5564">
                  <c:v>0.36927899999999997</c:v>
                </c:pt>
                <c:pt idx="5565">
                  <c:v>0.35067100000000001</c:v>
                </c:pt>
                <c:pt idx="5566">
                  <c:v>0.35833399999999999</c:v>
                </c:pt>
                <c:pt idx="5567">
                  <c:v>0.33898299999999998</c:v>
                </c:pt>
                <c:pt idx="5568">
                  <c:v>0.30587799999999998</c:v>
                </c:pt>
                <c:pt idx="5569">
                  <c:v>0.28129000000000004</c:v>
                </c:pt>
                <c:pt idx="5570">
                  <c:v>0.25807099999999999</c:v>
                </c:pt>
                <c:pt idx="5571">
                  <c:v>0.26865800000000001</c:v>
                </c:pt>
                <c:pt idx="5572">
                  <c:v>0.27421799999999996</c:v>
                </c:pt>
                <c:pt idx="5573">
                  <c:v>0.25675199999999998</c:v>
                </c:pt>
                <c:pt idx="5574">
                  <c:v>0.23894000000000001</c:v>
                </c:pt>
                <c:pt idx="5575">
                  <c:v>0.22342699999999999</c:v>
                </c:pt>
                <c:pt idx="5576">
                  <c:v>0.212919</c:v>
                </c:pt>
                <c:pt idx="5577">
                  <c:v>0.201678</c:v>
                </c:pt>
                <c:pt idx="5578">
                  <c:v>0.19688599999999998</c:v>
                </c:pt>
                <c:pt idx="5579">
                  <c:v>0.19518000000000002</c:v>
                </c:pt>
                <c:pt idx="5580">
                  <c:v>0.20369399999999999</c:v>
                </c:pt>
                <c:pt idx="5581">
                  <c:v>0.20369799999999999</c:v>
                </c:pt>
                <c:pt idx="5582">
                  <c:v>0.21121799999999999</c:v>
                </c:pt>
                <c:pt idx="5583">
                  <c:v>0.19892699999999999</c:v>
                </c:pt>
                <c:pt idx="5584">
                  <c:v>0.20287000000000002</c:v>
                </c:pt>
                <c:pt idx="5585">
                  <c:v>0.20408000000000001</c:v>
                </c:pt>
                <c:pt idx="5586">
                  <c:v>0.211316</c:v>
                </c:pt>
                <c:pt idx="5587">
                  <c:v>0.21113000000000001</c:v>
                </c:pt>
                <c:pt idx="5588">
                  <c:v>0.20494199999999999</c:v>
                </c:pt>
                <c:pt idx="5589">
                  <c:v>0.22587299999999999</c:v>
                </c:pt>
                <c:pt idx="5590">
                  <c:v>0.23711399999999999</c:v>
                </c:pt>
                <c:pt idx="5591">
                  <c:v>0.22240599999999999</c:v>
                </c:pt>
                <c:pt idx="5592">
                  <c:v>0.22010399999999999</c:v>
                </c:pt>
                <c:pt idx="5593">
                  <c:v>0.215168</c:v>
                </c:pt>
                <c:pt idx="5594">
                  <c:v>0.23607399999999998</c:v>
                </c:pt>
                <c:pt idx="5595">
                  <c:v>0.22992699999999999</c:v>
                </c:pt>
                <c:pt idx="5596">
                  <c:v>0.24984799999999999</c:v>
                </c:pt>
                <c:pt idx="5597">
                  <c:v>0.25414500000000001</c:v>
                </c:pt>
                <c:pt idx="5598">
                  <c:v>0.24987099999999998</c:v>
                </c:pt>
                <c:pt idx="5599">
                  <c:v>0.25128800000000001</c:v>
                </c:pt>
                <c:pt idx="5600">
                  <c:v>0.23313899999999999</c:v>
                </c:pt>
                <c:pt idx="5601">
                  <c:v>0.232405</c:v>
                </c:pt>
                <c:pt idx="5602">
                  <c:v>0.205069</c:v>
                </c:pt>
                <c:pt idx="5603">
                  <c:v>0.17908099999999999</c:v>
                </c:pt>
                <c:pt idx="5604">
                  <c:v>0.162523</c:v>
                </c:pt>
                <c:pt idx="5605">
                  <c:v>0.14844599999999999</c:v>
                </c:pt>
                <c:pt idx="5606">
                  <c:v>0.173538</c:v>
                </c:pt>
                <c:pt idx="5607">
                  <c:v>0.20279699999999998</c:v>
                </c:pt>
                <c:pt idx="5608">
                  <c:v>0.24883000000000002</c:v>
                </c:pt>
                <c:pt idx="5609">
                  <c:v>0.22575699999999999</c:v>
                </c:pt>
                <c:pt idx="5610">
                  <c:v>0.22589599999999999</c:v>
                </c:pt>
                <c:pt idx="5611">
                  <c:v>0.21856799999999998</c:v>
                </c:pt>
                <c:pt idx="5612">
                  <c:v>0.26983000000000001</c:v>
                </c:pt>
                <c:pt idx="5613">
                  <c:v>0.26074399999999998</c:v>
                </c:pt>
                <c:pt idx="5614">
                  <c:v>0.24843499999999999</c:v>
                </c:pt>
                <c:pt idx="5615">
                  <c:v>0.26233499999999998</c:v>
                </c:pt>
                <c:pt idx="5616">
                  <c:v>0.26096399999999997</c:v>
                </c:pt>
                <c:pt idx="5617">
                  <c:v>0.24684499999999998</c:v>
                </c:pt>
                <c:pt idx="5618">
                  <c:v>0.226322</c:v>
                </c:pt>
                <c:pt idx="5619">
                  <c:v>0.217253</c:v>
                </c:pt>
                <c:pt idx="5620">
                  <c:v>0.23543299999999998</c:v>
                </c:pt>
                <c:pt idx="5621">
                  <c:v>0.23319399999999998</c:v>
                </c:pt>
                <c:pt idx="5622">
                  <c:v>0.21787299999999998</c:v>
                </c:pt>
                <c:pt idx="5623">
                  <c:v>0.212418</c:v>
                </c:pt>
                <c:pt idx="5624">
                  <c:v>0.20035799999999998</c:v>
                </c:pt>
                <c:pt idx="5625">
                  <c:v>0.20519799999999999</c:v>
                </c:pt>
                <c:pt idx="5626">
                  <c:v>0.18867799999999998</c:v>
                </c:pt>
                <c:pt idx="5627">
                  <c:v>0.16911599999999999</c:v>
                </c:pt>
                <c:pt idx="5628">
                  <c:v>0.16467199999999999</c:v>
                </c:pt>
                <c:pt idx="5629">
                  <c:v>0.148669</c:v>
                </c:pt>
                <c:pt idx="5630">
                  <c:v>0.13522000000000001</c:v>
                </c:pt>
                <c:pt idx="5631">
                  <c:v>0.12295399999999999</c:v>
                </c:pt>
                <c:pt idx="5632">
                  <c:v>0.11084799999999999</c:v>
                </c:pt>
                <c:pt idx="5633">
                  <c:v>0.106223</c:v>
                </c:pt>
                <c:pt idx="5634">
                  <c:v>9.7970999999999989E-2</c:v>
                </c:pt>
                <c:pt idx="5635">
                  <c:v>9.7578999999999999E-2</c:v>
                </c:pt>
                <c:pt idx="5636">
                  <c:v>9.9707999999999991E-2</c:v>
                </c:pt>
                <c:pt idx="5637">
                  <c:v>9.7178E-2</c:v>
                </c:pt>
                <c:pt idx="5638">
                  <c:v>9.5963999999999994E-2</c:v>
                </c:pt>
                <c:pt idx="5639">
                  <c:v>9.8275000000000001E-2</c:v>
                </c:pt>
                <c:pt idx="5640">
                  <c:v>0.10245599999999999</c:v>
                </c:pt>
                <c:pt idx="5641">
                  <c:v>0.10317499999999999</c:v>
                </c:pt>
                <c:pt idx="5642">
                  <c:v>0.12464199999999999</c:v>
                </c:pt>
                <c:pt idx="5643">
                  <c:v>0.126584</c:v>
                </c:pt>
                <c:pt idx="5644">
                  <c:v>0.116813</c:v>
                </c:pt>
                <c:pt idx="5645">
                  <c:v>0.10813199999999999</c:v>
                </c:pt>
                <c:pt idx="5646">
                  <c:v>9.8862999999999993E-2</c:v>
                </c:pt>
                <c:pt idx="5647">
                  <c:v>9.827799999999999E-2</c:v>
                </c:pt>
                <c:pt idx="5648">
                  <c:v>9.2295000000000002E-2</c:v>
                </c:pt>
                <c:pt idx="5649">
                  <c:v>9.3113000000000001E-2</c:v>
                </c:pt>
                <c:pt idx="5650">
                  <c:v>8.1410999999999997E-2</c:v>
                </c:pt>
                <c:pt idx="5651">
                  <c:v>9.4855999999999996E-2</c:v>
                </c:pt>
                <c:pt idx="5652">
                  <c:v>8.2672999999999996E-2</c:v>
                </c:pt>
                <c:pt idx="5653">
                  <c:v>8.3350000000000007E-2</c:v>
                </c:pt>
                <c:pt idx="5654">
                  <c:v>0.11669499999999999</c:v>
                </c:pt>
                <c:pt idx="5655">
                  <c:v>0.172878</c:v>
                </c:pt>
                <c:pt idx="5656">
                  <c:v>0.226711</c:v>
                </c:pt>
                <c:pt idx="5657">
                  <c:v>0.26877000000000001</c:v>
                </c:pt>
                <c:pt idx="5658">
                  <c:v>0.27833199999999997</c:v>
                </c:pt>
                <c:pt idx="5659">
                  <c:v>0.30548500000000001</c:v>
                </c:pt>
                <c:pt idx="5660">
                  <c:v>0.33930199999999999</c:v>
                </c:pt>
                <c:pt idx="5661">
                  <c:v>0.338312</c:v>
                </c:pt>
                <c:pt idx="5662">
                  <c:v>0.39191000000000004</c:v>
                </c:pt>
                <c:pt idx="5663">
                  <c:v>0.40033299999999999</c:v>
                </c:pt>
                <c:pt idx="5664">
                  <c:v>0.41138599999999997</c:v>
                </c:pt>
                <c:pt idx="5665">
                  <c:v>0.40739799999999998</c:v>
                </c:pt>
                <c:pt idx="5666">
                  <c:v>0.38873399999999997</c:v>
                </c:pt>
                <c:pt idx="5667">
                  <c:v>0.41893399999999997</c:v>
                </c:pt>
                <c:pt idx="5668">
                  <c:v>0.40875699999999998</c:v>
                </c:pt>
                <c:pt idx="5669">
                  <c:v>0.42267899999999997</c:v>
                </c:pt>
                <c:pt idx="5670">
                  <c:v>0.41014200000000001</c:v>
                </c:pt>
                <c:pt idx="5671">
                  <c:v>0.42586399999999996</c:v>
                </c:pt>
                <c:pt idx="5672">
                  <c:v>0.43421899999999997</c:v>
                </c:pt>
                <c:pt idx="5673">
                  <c:v>0.42460199999999998</c:v>
                </c:pt>
                <c:pt idx="5674">
                  <c:v>0.42953399999999997</c:v>
                </c:pt>
                <c:pt idx="5675">
                  <c:v>0.44136599999999998</c:v>
                </c:pt>
                <c:pt idx="5676">
                  <c:v>0.424929</c:v>
                </c:pt>
                <c:pt idx="5677">
                  <c:v>0.39667000000000002</c:v>
                </c:pt>
                <c:pt idx="5678">
                  <c:v>0.37936599999999998</c:v>
                </c:pt>
                <c:pt idx="5679">
                  <c:v>0.37853199999999998</c:v>
                </c:pt>
                <c:pt idx="5680">
                  <c:v>0.35311799999999999</c:v>
                </c:pt>
                <c:pt idx="5681">
                  <c:v>0.33037899999999998</c:v>
                </c:pt>
                <c:pt idx="5682">
                  <c:v>0.336449</c:v>
                </c:pt>
                <c:pt idx="5683">
                  <c:v>0.32083600000000001</c:v>
                </c:pt>
                <c:pt idx="5684">
                  <c:v>0.298626</c:v>
                </c:pt>
                <c:pt idx="5685">
                  <c:v>0.280914</c:v>
                </c:pt>
                <c:pt idx="5686">
                  <c:v>0.26464899999999997</c:v>
                </c:pt>
                <c:pt idx="5687">
                  <c:v>0.25261400000000001</c:v>
                </c:pt>
                <c:pt idx="5688">
                  <c:v>0.25267400000000001</c:v>
                </c:pt>
                <c:pt idx="5689">
                  <c:v>0.23910499999999998</c:v>
                </c:pt>
                <c:pt idx="5690">
                  <c:v>0.21515799999999999</c:v>
                </c:pt>
                <c:pt idx="5691">
                  <c:v>0.19861699999999999</c:v>
                </c:pt>
                <c:pt idx="5692">
                  <c:v>0.19264599999999998</c:v>
                </c:pt>
                <c:pt idx="5693">
                  <c:v>0.185582</c:v>
                </c:pt>
                <c:pt idx="5694">
                  <c:v>0.19567899999999999</c:v>
                </c:pt>
                <c:pt idx="5695">
                  <c:v>0.201319</c:v>
                </c:pt>
                <c:pt idx="5696">
                  <c:v>0.21473299999999998</c:v>
                </c:pt>
                <c:pt idx="5697">
                  <c:v>0.223356</c:v>
                </c:pt>
                <c:pt idx="5698">
                  <c:v>0.22430899999999998</c:v>
                </c:pt>
                <c:pt idx="5699">
                  <c:v>0.21629299999999999</c:v>
                </c:pt>
                <c:pt idx="5700">
                  <c:v>0.23324899999999998</c:v>
                </c:pt>
                <c:pt idx="5701">
                  <c:v>0.218891</c:v>
                </c:pt>
                <c:pt idx="5702">
                  <c:v>0.22614599999999999</c:v>
                </c:pt>
                <c:pt idx="5703">
                  <c:v>0.23927000000000001</c:v>
                </c:pt>
                <c:pt idx="5704">
                  <c:v>0.22173199999999998</c:v>
                </c:pt>
                <c:pt idx="5705">
                  <c:v>0.23618599999999998</c:v>
                </c:pt>
                <c:pt idx="5706">
                  <c:v>0.233761</c:v>
                </c:pt>
                <c:pt idx="5707">
                  <c:v>0.22927000000000003</c:v>
                </c:pt>
                <c:pt idx="5708">
                  <c:v>0.22062399999999999</c:v>
                </c:pt>
                <c:pt idx="5709">
                  <c:v>0.22337099999999999</c:v>
                </c:pt>
                <c:pt idx="5710">
                  <c:v>0.22520599999999999</c:v>
                </c:pt>
                <c:pt idx="5711">
                  <c:v>0.22387099999999999</c:v>
                </c:pt>
                <c:pt idx="5712">
                  <c:v>0.21989699999999998</c:v>
                </c:pt>
                <c:pt idx="5713">
                  <c:v>0.21646899999999999</c:v>
                </c:pt>
                <c:pt idx="5714">
                  <c:v>0.22302000000000002</c:v>
                </c:pt>
                <c:pt idx="5715">
                  <c:v>0.223386</c:v>
                </c:pt>
                <c:pt idx="5716">
                  <c:v>0.22167699999999999</c:v>
                </c:pt>
                <c:pt idx="5717">
                  <c:v>0.17273000000000002</c:v>
                </c:pt>
                <c:pt idx="5718">
                  <c:v>0.186139</c:v>
                </c:pt>
                <c:pt idx="5719">
                  <c:v>0.19043299999999999</c:v>
                </c:pt>
                <c:pt idx="5720">
                  <c:v>0.21241099999999999</c:v>
                </c:pt>
                <c:pt idx="5721">
                  <c:v>0.18266000000000002</c:v>
                </c:pt>
                <c:pt idx="5722">
                  <c:v>0.168462</c:v>
                </c:pt>
                <c:pt idx="5723">
                  <c:v>0.175898</c:v>
                </c:pt>
                <c:pt idx="5724">
                  <c:v>0.17391799999999999</c:v>
                </c:pt>
                <c:pt idx="5725">
                  <c:v>0.168187</c:v>
                </c:pt>
                <c:pt idx="5726">
                  <c:v>0.16031699999999999</c:v>
                </c:pt>
                <c:pt idx="5727">
                  <c:v>0.13299</c:v>
                </c:pt>
                <c:pt idx="5728">
                  <c:v>0.147644</c:v>
                </c:pt>
                <c:pt idx="5729">
                  <c:v>0.14971699999999999</c:v>
                </c:pt>
                <c:pt idx="5730">
                  <c:v>0.148009</c:v>
                </c:pt>
                <c:pt idx="5731">
                  <c:v>0.14448000000000003</c:v>
                </c:pt>
                <c:pt idx="5732">
                  <c:v>0.14674199999999998</c:v>
                </c:pt>
                <c:pt idx="5733">
                  <c:v>0.17499599999999998</c:v>
                </c:pt>
                <c:pt idx="5734">
                  <c:v>0.193077</c:v>
                </c:pt>
                <c:pt idx="5735">
                  <c:v>0.19705299999999998</c:v>
                </c:pt>
                <c:pt idx="5736">
                  <c:v>0.20480299999999999</c:v>
                </c:pt>
                <c:pt idx="5737">
                  <c:v>0.18337799999999999</c:v>
                </c:pt>
                <c:pt idx="5738">
                  <c:v>0.19550199999999998</c:v>
                </c:pt>
                <c:pt idx="5739">
                  <c:v>0.19084899999999999</c:v>
                </c:pt>
                <c:pt idx="5740">
                  <c:v>0.224464</c:v>
                </c:pt>
                <c:pt idx="5741">
                  <c:v>0.23311399999999999</c:v>
                </c:pt>
                <c:pt idx="5742">
                  <c:v>0.226158</c:v>
                </c:pt>
                <c:pt idx="5743">
                  <c:v>0.23142399999999999</c:v>
                </c:pt>
                <c:pt idx="5744">
                  <c:v>0.21948499999999999</c:v>
                </c:pt>
                <c:pt idx="5745">
                  <c:v>0.19786899999999999</c:v>
                </c:pt>
                <c:pt idx="5746">
                  <c:v>0.19131899999999999</c:v>
                </c:pt>
                <c:pt idx="5747">
                  <c:v>0.17421200000000001</c:v>
                </c:pt>
                <c:pt idx="5748">
                  <c:v>0.19111699999999998</c:v>
                </c:pt>
                <c:pt idx="5749">
                  <c:v>0.21182699999999999</c:v>
                </c:pt>
                <c:pt idx="5750">
                  <c:v>0.20333000000000001</c:v>
                </c:pt>
                <c:pt idx="5751">
                  <c:v>0.20055399999999998</c:v>
                </c:pt>
                <c:pt idx="5752">
                  <c:v>0.18781599999999998</c:v>
                </c:pt>
                <c:pt idx="5753">
                  <c:v>0.17644199999999999</c:v>
                </c:pt>
                <c:pt idx="5754">
                  <c:v>0.18373499999999998</c:v>
                </c:pt>
                <c:pt idx="5755">
                  <c:v>0.17774000000000001</c:v>
                </c:pt>
                <c:pt idx="5756">
                  <c:v>0.174036</c:v>
                </c:pt>
                <c:pt idx="5757">
                  <c:v>0.192327</c:v>
                </c:pt>
                <c:pt idx="5758">
                  <c:v>0.19906799999999999</c:v>
                </c:pt>
                <c:pt idx="5759">
                  <c:v>0.19295499999999999</c:v>
                </c:pt>
                <c:pt idx="5760">
                  <c:v>0.19173000000000001</c:v>
                </c:pt>
                <c:pt idx="5761">
                  <c:v>0.175813</c:v>
                </c:pt>
                <c:pt idx="5762">
                  <c:v>0.16576099999999999</c:v>
                </c:pt>
                <c:pt idx="5763">
                  <c:v>0.17113100000000001</c:v>
                </c:pt>
                <c:pt idx="5764">
                  <c:v>0.175764</c:v>
                </c:pt>
                <c:pt idx="5765">
                  <c:v>0.163609</c:v>
                </c:pt>
                <c:pt idx="5766">
                  <c:v>0.165019</c:v>
                </c:pt>
                <c:pt idx="5767">
                  <c:v>0.15985199999999999</c:v>
                </c:pt>
                <c:pt idx="5768">
                  <c:v>0.15470599999999998</c:v>
                </c:pt>
                <c:pt idx="5769">
                  <c:v>0.14301900000000001</c:v>
                </c:pt>
                <c:pt idx="5770">
                  <c:v>0.13408499999999998</c:v>
                </c:pt>
                <c:pt idx="5771">
                  <c:v>0.133022</c:v>
                </c:pt>
                <c:pt idx="5772">
                  <c:v>0.13373399999999999</c:v>
                </c:pt>
                <c:pt idx="5773">
                  <c:v>0.123985</c:v>
                </c:pt>
                <c:pt idx="5774">
                  <c:v>0.12662399999999999</c:v>
                </c:pt>
                <c:pt idx="5775">
                  <c:v>0.118908</c:v>
                </c:pt>
                <c:pt idx="5776">
                  <c:v>0.12015899999999999</c:v>
                </c:pt>
                <c:pt idx="5777">
                  <c:v>0.12405000000000001</c:v>
                </c:pt>
                <c:pt idx="5778">
                  <c:v>0.12664699999999998</c:v>
                </c:pt>
                <c:pt idx="5779">
                  <c:v>0.11681000000000001</c:v>
                </c:pt>
                <c:pt idx="5780">
                  <c:v>0.115467</c:v>
                </c:pt>
                <c:pt idx="5781">
                  <c:v>9.7851999999999995E-2</c:v>
                </c:pt>
                <c:pt idx="5782">
                  <c:v>9.2070000000000013E-2</c:v>
                </c:pt>
                <c:pt idx="5783">
                  <c:v>9.4410999999999995E-2</c:v>
                </c:pt>
                <c:pt idx="5784">
                  <c:v>9.6615999999999994E-2</c:v>
                </c:pt>
                <c:pt idx="5785">
                  <c:v>9.1077999999999992E-2</c:v>
                </c:pt>
                <c:pt idx="5786">
                  <c:v>9.6100000000000005E-2</c:v>
                </c:pt>
                <c:pt idx="5787">
                  <c:v>8.7875999999999996E-2</c:v>
                </c:pt>
                <c:pt idx="5788">
                  <c:v>9.235199999999999E-2</c:v>
                </c:pt>
                <c:pt idx="5789">
                  <c:v>8.9852000000000001E-2</c:v>
                </c:pt>
                <c:pt idx="5790">
                  <c:v>8.9305999999999996E-2</c:v>
                </c:pt>
                <c:pt idx="5791">
                  <c:v>7.8722E-2</c:v>
                </c:pt>
                <c:pt idx="5792">
                  <c:v>7.8990999999999992E-2</c:v>
                </c:pt>
                <c:pt idx="5793">
                  <c:v>8.9001999999999998E-2</c:v>
                </c:pt>
                <c:pt idx="5794">
                  <c:v>8.6479E-2</c:v>
                </c:pt>
                <c:pt idx="5795">
                  <c:v>8.5250000000000006E-2</c:v>
                </c:pt>
                <c:pt idx="5796">
                  <c:v>7.9880999999999994E-2</c:v>
                </c:pt>
                <c:pt idx="5797">
                  <c:v>7.1400000000000005E-2</c:v>
                </c:pt>
                <c:pt idx="5798">
                  <c:v>6.1994999999999995E-2</c:v>
                </c:pt>
                <c:pt idx="5799">
                  <c:v>5.5495999999999997E-2</c:v>
                </c:pt>
                <c:pt idx="5800">
                  <c:v>4.6448999999999997E-2</c:v>
                </c:pt>
                <c:pt idx="5801">
                  <c:v>4.8253999999999998E-2</c:v>
                </c:pt>
                <c:pt idx="5802">
                  <c:v>4.5850999999999996E-2</c:v>
                </c:pt>
                <c:pt idx="5803">
                  <c:v>4.2183999999999999E-2</c:v>
                </c:pt>
                <c:pt idx="5804">
                  <c:v>4.0233999999999999E-2</c:v>
                </c:pt>
                <c:pt idx="5805">
                  <c:v>3.2472000000000001E-2</c:v>
                </c:pt>
                <c:pt idx="5806">
                  <c:v>2.9104999999999999E-2</c:v>
                </c:pt>
                <c:pt idx="5807">
                  <c:v>2.7472999999999997E-2</c:v>
                </c:pt>
                <c:pt idx="5808">
                  <c:v>3.7940000000000002E-2</c:v>
                </c:pt>
                <c:pt idx="5809">
                  <c:v>3.7494E-2</c:v>
                </c:pt>
                <c:pt idx="5810">
                  <c:v>4.2311000000000001E-2</c:v>
                </c:pt>
                <c:pt idx="5811">
                  <c:v>4.8173000000000001E-2</c:v>
                </c:pt>
                <c:pt idx="5812">
                  <c:v>5.2783999999999998E-2</c:v>
                </c:pt>
                <c:pt idx="5813">
                  <c:v>5.7960999999999999E-2</c:v>
                </c:pt>
                <c:pt idx="5814">
                  <c:v>6.0337999999999996E-2</c:v>
                </c:pt>
                <c:pt idx="5815">
                  <c:v>5.6243999999999995E-2</c:v>
                </c:pt>
                <c:pt idx="5816">
                  <c:v>5.7607999999999999E-2</c:v>
                </c:pt>
                <c:pt idx="5817">
                  <c:v>6.1913999999999997E-2</c:v>
                </c:pt>
                <c:pt idx="5818">
                  <c:v>5.7937999999999996E-2</c:v>
                </c:pt>
                <c:pt idx="5819">
                  <c:v>5.9170999999999994E-2</c:v>
                </c:pt>
                <c:pt idx="5820">
                  <c:v>5.9325999999999997E-2</c:v>
                </c:pt>
                <c:pt idx="5821">
                  <c:v>7.1080999999999991E-2</c:v>
                </c:pt>
                <c:pt idx="5822">
                  <c:v>7.1987999999999996E-2</c:v>
                </c:pt>
                <c:pt idx="5823">
                  <c:v>6.9212999999999997E-2</c:v>
                </c:pt>
                <c:pt idx="5824">
                  <c:v>5.6843999999999999E-2</c:v>
                </c:pt>
                <c:pt idx="5825">
                  <c:v>5.1348999999999999E-2</c:v>
                </c:pt>
                <c:pt idx="5826">
                  <c:v>6.0158999999999997E-2</c:v>
                </c:pt>
                <c:pt idx="5827">
                  <c:v>4.0495999999999997E-2</c:v>
                </c:pt>
                <c:pt idx="5828">
                  <c:v>4.4264999999999999E-2</c:v>
                </c:pt>
                <c:pt idx="5829">
                  <c:v>5.0456999999999995E-2</c:v>
                </c:pt>
                <c:pt idx="5830">
                  <c:v>7.3200000000000001E-2</c:v>
                </c:pt>
                <c:pt idx="5831">
                  <c:v>7.9041E-2</c:v>
                </c:pt>
                <c:pt idx="5832">
                  <c:v>8.0822999999999992E-2</c:v>
                </c:pt>
                <c:pt idx="5833">
                  <c:v>7.9285999999999995E-2</c:v>
                </c:pt>
                <c:pt idx="5834">
                  <c:v>8.3460999999999994E-2</c:v>
                </c:pt>
                <c:pt idx="5835">
                  <c:v>9.1232999999999995E-2</c:v>
                </c:pt>
                <c:pt idx="5836">
                  <c:v>8.5123999999999991E-2</c:v>
                </c:pt>
                <c:pt idx="5837">
                  <c:v>8.177799999999999E-2</c:v>
                </c:pt>
                <c:pt idx="5838">
                  <c:v>9.2061999999999991E-2</c:v>
                </c:pt>
                <c:pt idx="5839">
                  <c:v>8.2200000000000009E-2</c:v>
                </c:pt>
                <c:pt idx="5840">
                  <c:v>8.442899999999999E-2</c:v>
                </c:pt>
                <c:pt idx="5841">
                  <c:v>7.5078999999999993E-2</c:v>
                </c:pt>
                <c:pt idx="5842">
                  <c:v>7.0060000000000011E-2</c:v>
                </c:pt>
                <c:pt idx="5843">
                  <c:v>6.2161999999999995E-2</c:v>
                </c:pt>
                <c:pt idx="5844">
                  <c:v>5.8791999999999997E-2</c:v>
                </c:pt>
                <c:pt idx="5845">
                  <c:v>5.4928999999999999E-2</c:v>
                </c:pt>
                <c:pt idx="5846">
                  <c:v>6.0548999999999999E-2</c:v>
                </c:pt>
                <c:pt idx="5847">
                  <c:v>5.3603999999999999E-2</c:v>
                </c:pt>
                <c:pt idx="5848">
                  <c:v>5.5840999999999995E-2</c:v>
                </c:pt>
                <c:pt idx="5849">
                  <c:v>6.0242999999999998E-2</c:v>
                </c:pt>
                <c:pt idx="5850">
                  <c:v>5.9783999999999997E-2</c:v>
                </c:pt>
                <c:pt idx="5851">
                  <c:v>5.7710000000000004E-2</c:v>
                </c:pt>
                <c:pt idx="5852">
                  <c:v>6.1397E-2</c:v>
                </c:pt>
                <c:pt idx="5853">
                  <c:v>5.8983000000000001E-2</c:v>
                </c:pt>
                <c:pt idx="5854">
                  <c:v>5.2745E-2</c:v>
                </c:pt>
                <c:pt idx="5855">
                  <c:v>5.5467999999999996E-2</c:v>
                </c:pt>
                <c:pt idx="5856">
                  <c:v>4.7948999999999999E-2</c:v>
                </c:pt>
                <c:pt idx="5857">
                  <c:v>5.5344999999999998E-2</c:v>
                </c:pt>
                <c:pt idx="5858">
                  <c:v>6.3488000000000003E-2</c:v>
                </c:pt>
                <c:pt idx="5859">
                  <c:v>6.0328E-2</c:v>
                </c:pt>
                <c:pt idx="5860">
                  <c:v>6.1235999999999999E-2</c:v>
                </c:pt>
                <c:pt idx="5861">
                  <c:v>6.1838999999999998E-2</c:v>
                </c:pt>
                <c:pt idx="5862">
                  <c:v>5.4280000000000002E-2</c:v>
                </c:pt>
                <c:pt idx="5863">
                  <c:v>6.3978999999999994E-2</c:v>
                </c:pt>
                <c:pt idx="5864">
                  <c:v>6.8393999999999996E-2</c:v>
                </c:pt>
                <c:pt idx="5865">
                  <c:v>8.0590000000000009E-2</c:v>
                </c:pt>
                <c:pt idx="5866">
                  <c:v>9.5412999999999998E-2</c:v>
                </c:pt>
                <c:pt idx="5867">
                  <c:v>0.10749099999999999</c:v>
                </c:pt>
                <c:pt idx="5868">
                  <c:v>0.109385</c:v>
                </c:pt>
                <c:pt idx="5869">
                  <c:v>0.117299</c:v>
                </c:pt>
                <c:pt idx="5870">
                  <c:v>0.113397</c:v>
                </c:pt>
                <c:pt idx="5871">
                  <c:v>0.118048</c:v>
                </c:pt>
                <c:pt idx="5872">
                  <c:v>0.117325</c:v>
                </c:pt>
                <c:pt idx="5873">
                  <c:v>0.127604</c:v>
                </c:pt>
                <c:pt idx="5874">
                  <c:v>0.13112299999999999</c:v>
                </c:pt>
                <c:pt idx="5875">
                  <c:v>0.13351199999999999</c:v>
                </c:pt>
                <c:pt idx="5876">
                  <c:v>0.13841799999999999</c:v>
                </c:pt>
                <c:pt idx="5877">
                  <c:v>0.13907600000000001</c:v>
                </c:pt>
                <c:pt idx="5878">
                  <c:v>0.14380099999999998</c:v>
                </c:pt>
                <c:pt idx="5879">
                  <c:v>0.143846</c:v>
                </c:pt>
                <c:pt idx="5880">
                  <c:v>0.150143</c:v>
                </c:pt>
                <c:pt idx="5881">
                  <c:v>0.14419899999999999</c:v>
                </c:pt>
                <c:pt idx="5882">
                  <c:v>0.14146400000000001</c:v>
                </c:pt>
                <c:pt idx="5883">
                  <c:v>0.133158</c:v>
                </c:pt>
                <c:pt idx="5884">
                  <c:v>0.13825899999999999</c:v>
                </c:pt>
                <c:pt idx="5885">
                  <c:v>0.154782</c:v>
                </c:pt>
                <c:pt idx="5886">
                  <c:v>0.15620699999999998</c:v>
                </c:pt>
                <c:pt idx="5887">
                  <c:v>0.16588799999999998</c:v>
                </c:pt>
                <c:pt idx="5888">
                  <c:v>0.17704</c:v>
                </c:pt>
                <c:pt idx="5889">
                  <c:v>0.17477599999999999</c:v>
                </c:pt>
                <c:pt idx="5890">
                  <c:v>0.17127099999999998</c:v>
                </c:pt>
                <c:pt idx="5891">
                  <c:v>0.17414499999999999</c:v>
                </c:pt>
                <c:pt idx="5892">
                  <c:v>0.18077000000000001</c:v>
                </c:pt>
                <c:pt idx="5893">
                  <c:v>0.19047499999999998</c:v>
                </c:pt>
                <c:pt idx="5894">
                  <c:v>0.186638</c:v>
                </c:pt>
                <c:pt idx="5895">
                  <c:v>0.20386000000000001</c:v>
                </c:pt>
                <c:pt idx="5896">
                  <c:v>0.20698799999999998</c:v>
                </c:pt>
                <c:pt idx="5897">
                  <c:v>0.212645</c:v>
                </c:pt>
                <c:pt idx="5898">
                  <c:v>0.21762499999999999</c:v>
                </c:pt>
                <c:pt idx="5899">
                  <c:v>0.21865699999999999</c:v>
                </c:pt>
                <c:pt idx="5900">
                  <c:v>0.19992399999999999</c:v>
                </c:pt>
                <c:pt idx="5901">
                  <c:v>0.20804399999999998</c:v>
                </c:pt>
                <c:pt idx="5902">
                  <c:v>0.191303</c:v>
                </c:pt>
                <c:pt idx="5903">
                  <c:v>0.18765799999999999</c:v>
                </c:pt>
                <c:pt idx="5904">
                  <c:v>0.173459</c:v>
                </c:pt>
                <c:pt idx="5905">
                  <c:v>0.17322199999999999</c:v>
                </c:pt>
                <c:pt idx="5906">
                  <c:v>0.179843</c:v>
                </c:pt>
                <c:pt idx="5907">
                  <c:v>0.169854</c:v>
                </c:pt>
                <c:pt idx="5908">
                  <c:v>0.16705100000000001</c:v>
                </c:pt>
                <c:pt idx="5909">
                  <c:v>0.176811</c:v>
                </c:pt>
                <c:pt idx="5910">
                  <c:v>0.17691699999999999</c:v>
                </c:pt>
                <c:pt idx="5911">
                  <c:v>0.172567</c:v>
                </c:pt>
                <c:pt idx="5912">
                  <c:v>0.16086699999999998</c:v>
                </c:pt>
                <c:pt idx="5913">
                  <c:v>0.15931499999999998</c:v>
                </c:pt>
                <c:pt idx="5914">
                  <c:v>0.174509</c:v>
                </c:pt>
                <c:pt idx="5915">
                  <c:v>0.16576399999999999</c:v>
                </c:pt>
                <c:pt idx="5916">
                  <c:v>0.15861</c:v>
                </c:pt>
                <c:pt idx="5917">
                  <c:v>0.15303700000000001</c:v>
                </c:pt>
                <c:pt idx="5918">
                  <c:v>0.14743799999999999</c:v>
                </c:pt>
                <c:pt idx="5919">
                  <c:v>0.15182199999999998</c:v>
                </c:pt>
                <c:pt idx="5920">
                  <c:v>0.14940699999999998</c:v>
                </c:pt>
                <c:pt idx="5921">
                  <c:v>0.15826099999999999</c:v>
                </c:pt>
                <c:pt idx="5922">
                  <c:v>0.16712099999999999</c:v>
                </c:pt>
                <c:pt idx="5923">
                  <c:v>0.16536099999999998</c:v>
                </c:pt>
                <c:pt idx="5924">
                  <c:v>0.15545</c:v>
                </c:pt>
                <c:pt idx="5925">
                  <c:v>0.15646099999999999</c:v>
                </c:pt>
                <c:pt idx="5926">
                  <c:v>0.158191</c:v>
                </c:pt>
                <c:pt idx="5927">
                  <c:v>0.16015799999999999</c:v>
                </c:pt>
                <c:pt idx="5928">
                  <c:v>0.181871</c:v>
                </c:pt>
                <c:pt idx="5929">
                  <c:v>0.19042199999999998</c:v>
                </c:pt>
                <c:pt idx="5930">
                  <c:v>0.18293599999999999</c:v>
                </c:pt>
                <c:pt idx="5931">
                  <c:v>0.182701</c:v>
                </c:pt>
                <c:pt idx="5932">
                  <c:v>0.172569</c:v>
                </c:pt>
                <c:pt idx="5933">
                  <c:v>0.19340299999999999</c:v>
                </c:pt>
                <c:pt idx="5934">
                  <c:v>0.17860599999999999</c:v>
                </c:pt>
                <c:pt idx="5935">
                  <c:v>0.18451699999999999</c:v>
                </c:pt>
                <c:pt idx="5936">
                  <c:v>0.182062</c:v>
                </c:pt>
                <c:pt idx="5937">
                  <c:v>0.17974599999999999</c:v>
                </c:pt>
                <c:pt idx="5938">
                  <c:v>0.175008</c:v>
                </c:pt>
                <c:pt idx="5939">
                  <c:v>0.19197699999999998</c:v>
                </c:pt>
                <c:pt idx="5940">
                  <c:v>0.19956299999999999</c:v>
                </c:pt>
                <c:pt idx="5941">
                  <c:v>0.20250000000000001</c:v>
                </c:pt>
                <c:pt idx="5942">
                  <c:v>0.214866</c:v>
                </c:pt>
                <c:pt idx="5943">
                  <c:v>0.22426599999999999</c:v>
                </c:pt>
                <c:pt idx="5944">
                  <c:v>0.217863</c:v>
                </c:pt>
                <c:pt idx="5945">
                  <c:v>0.21867499999999998</c:v>
                </c:pt>
                <c:pt idx="5946">
                  <c:v>0.19606099999999999</c:v>
                </c:pt>
                <c:pt idx="5947">
                  <c:v>0.19815000000000002</c:v>
                </c:pt>
                <c:pt idx="5948">
                  <c:v>0.20189499999999999</c:v>
                </c:pt>
                <c:pt idx="5949">
                  <c:v>0.19327799999999998</c:v>
                </c:pt>
                <c:pt idx="5950">
                  <c:v>0.19247599999999998</c:v>
                </c:pt>
                <c:pt idx="5951">
                  <c:v>0.19619799999999998</c:v>
                </c:pt>
                <c:pt idx="5952">
                  <c:v>0.20382799999999998</c:v>
                </c:pt>
                <c:pt idx="5953">
                  <c:v>0.197046</c:v>
                </c:pt>
                <c:pt idx="5954">
                  <c:v>0.204316</c:v>
                </c:pt>
                <c:pt idx="5955">
                  <c:v>0.20915899999999998</c:v>
                </c:pt>
                <c:pt idx="5956">
                  <c:v>0.205928</c:v>
                </c:pt>
                <c:pt idx="5957">
                  <c:v>0.18571799999999999</c:v>
                </c:pt>
                <c:pt idx="5958">
                  <c:v>0.18629099999999998</c:v>
                </c:pt>
                <c:pt idx="5959">
                  <c:v>0.190104</c:v>
                </c:pt>
                <c:pt idx="5960">
                  <c:v>0.18297000000000002</c:v>
                </c:pt>
                <c:pt idx="5961">
                  <c:v>0.177567</c:v>
                </c:pt>
                <c:pt idx="5962">
                  <c:v>0.19444899999999998</c:v>
                </c:pt>
                <c:pt idx="5963">
                  <c:v>0.198078</c:v>
                </c:pt>
                <c:pt idx="5964">
                  <c:v>0.21256799999999998</c:v>
                </c:pt>
                <c:pt idx="5965">
                  <c:v>0.21199999999999999</c:v>
                </c:pt>
                <c:pt idx="5966">
                  <c:v>0.21395699999999998</c:v>
                </c:pt>
                <c:pt idx="5967">
                  <c:v>0.203566</c:v>
                </c:pt>
                <c:pt idx="5968">
                  <c:v>0.20088699999999998</c:v>
                </c:pt>
                <c:pt idx="5969">
                  <c:v>0.19162299999999999</c:v>
                </c:pt>
                <c:pt idx="5970">
                  <c:v>0.188141</c:v>
                </c:pt>
                <c:pt idx="5971">
                  <c:v>0.19792499999999999</c:v>
                </c:pt>
                <c:pt idx="5972">
                  <c:v>0.18484899999999999</c:v>
                </c:pt>
                <c:pt idx="5973">
                  <c:v>0.16039299999999998</c:v>
                </c:pt>
                <c:pt idx="5974">
                  <c:v>0.16065099999999999</c:v>
                </c:pt>
                <c:pt idx="5975">
                  <c:v>0.159805</c:v>
                </c:pt>
                <c:pt idx="5976">
                  <c:v>0.15620199999999998</c:v>
                </c:pt>
                <c:pt idx="5977">
                  <c:v>0.15257899999999999</c:v>
                </c:pt>
                <c:pt idx="5978">
                  <c:v>0.12497599999999999</c:v>
                </c:pt>
                <c:pt idx="5979">
                  <c:v>0.13502400000000001</c:v>
                </c:pt>
                <c:pt idx="5980">
                  <c:v>0.137184</c:v>
                </c:pt>
                <c:pt idx="5981">
                  <c:v>0.13978299999999999</c:v>
                </c:pt>
                <c:pt idx="5982">
                  <c:v>0.132688</c:v>
                </c:pt>
                <c:pt idx="5983">
                  <c:v>0.13674700000000001</c:v>
                </c:pt>
                <c:pt idx="5984">
                  <c:v>0.132547</c:v>
                </c:pt>
                <c:pt idx="5985">
                  <c:v>0.124969</c:v>
                </c:pt>
                <c:pt idx="5986">
                  <c:v>0.11200199999999999</c:v>
                </c:pt>
                <c:pt idx="5987">
                  <c:v>0.103474</c:v>
                </c:pt>
                <c:pt idx="5988">
                  <c:v>0.10343899999999999</c:v>
                </c:pt>
                <c:pt idx="5989">
                  <c:v>9.4638E-2</c:v>
                </c:pt>
                <c:pt idx="5990">
                  <c:v>9.0809000000000001E-2</c:v>
                </c:pt>
                <c:pt idx="5991">
                  <c:v>9.0204999999999994E-2</c:v>
                </c:pt>
                <c:pt idx="5992">
                  <c:v>9.0218999999999994E-2</c:v>
                </c:pt>
                <c:pt idx="5993">
                  <c:v>8.7777999999999995E-2</c:v>
                </c:pt>
                <c:pt idx="5994">
                  <c:v>8.3607000000000001E-2</c:v>
                </c:pt>
                <c:pt idx="5995">
                  <c:v>8.2435999999999995E-2</c:v>
                </c:pt>
                <c:pt idx="5996">
                  <c:v>7.8632999999999995E-2</c:v>
                </c:pt>
                <c:pt idx="5997">
                  <c:v>7.0538000000000003E-2</c:v>
                </c:pt>
                <c:pt idx="5998">
                  <c:v>6.8865999999999997E-2</c:v>
                </c:pt>
                <c:pt idx="5999">
                  <c:v>7.6525999999999997E-2</c:v>
                </c:pt>
                <c:pt idx="6000">
                  <c:v>8.0660000000000009E-2</c:v>
                </c:pt>
                <c:pt idx="6001">
                  <c:v>8.059899999999999E-2</c:v>
                </c:pt>
                <c:pt idx="6002">
                  <c:v>8.8186E-2</c:v>
                </c:pt>
                <c:pt idx="6003">
                  <c:v>9.1836000000000001E-2</c:v>
                </c:pt>
                <c:pt idx="6004">
                  <c:v>9.4331999999999999E-2</c:v>
                </c:pt>
                <c:pt idx="6005">
                  <c:v>9.8528999999999992E-2</c:v>
                </c:pt>
                <c:pt idx="6006">
                  <c:v>0.10116499999999999</c:v>
                </c:pt>
                <c:pt idx="6007">
                  <c:v>8.6254999999999998E-2</c:v>
                </c:pt>
                <c:pt idx="6008">
                  <c:v>8.2346000000000003E-2</c:v>
                </c:pt>
                <c:pt idx="6009">
                  <c:v>7.776799999999999E-2</c:v>
                </c:pt>
                <c:pt idx="6010">
                  <c:v>7.5750999999999999E-2</c:v>
                </c:pt>
                <c:pt idx="6011">
                  <c:v>6.788000000000001E-2</c:v>
                </c:pt>
                <c:pt idx="6012">
                  <c:v>7.6062999999999992E-2</c:v>
                </c:pt>
                <c:pt idx="6013">
                  <c:v>7.9310000000000005E-2</c:v>
                </c:pt>
                <c:pt idx="6014">
                  <c:v>7.6533999999999991E-2</c:v>
                </c:pt>
                <c:pt idx="6015">
                  <c:v>8.1222000000000003E-2</c:v>
                </c:pt>
                <c:pt idx="6016">
                  <c:v>8.1836999999999993E-2</c:v>
                </c:pt>
                <c:pt idx="6017">
                  <c:v>8.720399999999999E-2</c:v>
                </c:pt>
                <c:pt idx="6018">
                  <c:v>9.5707E-2</c:v>
                </c:pt>
                <c:pt idx="6019">
                  <c:v>9.6076999999999996E-2</c:v>
                </c:pt>
                <c:pt idx="6020">
                  <c:v>9.8710000000000006E-2</c:v>
                </c:pt>
                <c:pt idx="6021">
                  <c:v>9.6805000000000002E-2</c:v>
                </c:pt>
                <c:pt idx="6022">
                  <c:v>9.240000000000001E-2</c:v>
                </c:pt>
                <c:pt idx="6023">
                  <c:v>8.9350000000000013E-2</c:v>
                </c:pt>
                <c:pt idx="6024">
                  <c:v>9.0556999999999999E-2</c:v>
                </c:pt>
                <c:pt idx="6025">
                  <c:v>8.005000000000001E-2</c:v>
                </c:pt>
                <c:pt idx="6026">
                  <c:v>8.1253999999999993E-2</c:v>
                </c:pt>
                <c:pt idx="6027">
                  <c:v>7.5380000000000003E-2</c:v>
                </c:pt>
                <c:pt idx="6028">
                  <c:v>7.5199000000000002E-2</c:v>
                </c:pt>
                <c:pt idx="6029">
                  <c:v>8.4374999999999992E-2</c:v>
                </c:pt>
                <c:pt idx="6030">
                  <c:v>8.8086999999999999E-2</c:v>
                </c:pt>
                <c:pt idx="6031">
                  <c:v>9.0112999999999999E-2</c:v>
                </c:pt>
                <c:pt idx="6032">
                  <c:v>8.6058999999999997E-2</c:v>
                </c:pt>
                <c:pt idx="6033">
                  <c:v>9.2006999999999992E-2</c:v>
                </c:pt>
                <c:pt idx="6034">
                  <c:v>7.6850000000000002E-2</c:v>
                </c:pt>
                <c:pt idx="6035">
                  <c:v>8.1391999999999992E-2</c:v>
                </c:pt>
                <c:pt idx="6036">
                  <c:v>9.1814999999999994E-2</c:v>
                </c:pt>
                <c:pt idx="6037">
                  <c:v>9.7207000000000002E-2</c:v>
                </c:pt>
                <c:pt idx="6038">
                  <c:v>0.11971000000000001</c:v>
                </c:pt>
                <c:pt idx="6039">
                  <c:v>0.14243799999999998</c:v>
                </c:pt>
                <c:pt idx="6040">
                  <c:v>0.15304299999999998</c:v>
                </c:pt>
                <c:pt idx="6041">
                  <c:v>0.15156500000000001</c:v>
                </c:pt>
                <c:pt idx="6042">
                  <c:v>0.18370799999999998</c:v>
                </c:pt>
                <c:pt idx="6043">
                  <c:v>0.183305</c:v>
                </c:pt>
                <c:pt idx="6044">
                  <c:v>0.20330499999999999</c:v>
                </c:pt>
                <c:pt idx="6045">
                  <c:v>0.19797000000000001</c:v>
                </c:pt>
                <c:pt idx="6046">
                  <c:v>0.19001299999999999</c:v>
                </c:pt>
                <c:pt idx="6047">
                  <c:v>0.21540499999999999</c:v>
                </c:pt>
                <c:pt idx="6048">
                  <c:v>0.23064699999999999</c:v>
                </c:pt>
                <c:pt idx="6049">
                  <c:v>0.23879199999999998</c:v>
                </c:pt>
                <c:pt idx="6050">
                  <c:v>0.26200299999999999</c:v>
                </c:pt>
                <c:pt idx="6051">
                  <c:v>0.277619</c:v>
                </c:pt>
                <c:pt idx="6052">
                  <c:v>0.307338</c:v>
                </c:pt>
                <c:pt idx="6053">
                  <c:v>0.32568599999999998</c:v>
                </c:pt>
                <c:pt idx="6054">
                  <c:v>0.34496000000000004</c:v>
                </c:pt>
                <c:pt idx="6055">
                  <c:v>0.34432099999999999</c:v>
                </c:pt>
                <c:pt idx="6056">
                  <c:v>0.35986699999999999</c:v>
                </c:pt>
                <c:pt idx="6057">
                  <c:v>0.35342699999999999</c:v>
                </c:pt>
                <c:pt idx="6058">
                  <c:v>0.37083899999999997</c:v>
                </c:pt>
                <c:pt idx="6059">
                  <c:v>0.36249799999999999</c:v>
                </c:pt>
                <c:pt idx="6060">
                  <c:v>0.34626000000000001</c:v>
                </c:pt>
                <c:pt idx="6061">
                  <c:v>0.347111</c:v>
                </c:pt>
                <c:pt idx="6062">
                  <c:v>0.328961</c:v>
                </c:pt>
                <c:pt idx="6063">
                  <c:v>0.36752599999999996</c:v>
                </c:pt>
                <c:pt idx="6064">
                  <c:v>0.35494699999999996</c:v>
                </c:pt>
                <c:pt idx="6065">
                  <c:v>0.34485000000000005</c:v>
                </c:pt>
                <c:pt idx="6066">
                  <c:v>0.33384599999999998</c:v>
                </c:pt>
                <c:pt idx="6067">
                  <c:v>0.32711399999999996</c:v>
                </c:pt>
                <c:pt idx="6068">
                  <c:v>0.29247400000000001</c:v>
                </c:pt>
                <c:pt idx="6069">
                  <c:v>0.27046399999999998</c:v>
                </c:pt>
                <c:pt idx="6070">
                  <c:v>0.23774299999999998</c:v>
                </c:pt>
                <c:pt idx="6071">
                  <c:v>0.23966299999999999</c:v>
                </c:pt>
                <c:pt idx="6072">
                  <c:v>0.21689599999999998</c:v>
                </c:pt>
                <c:pt idx="6073">
                  <c:v>0.190023</c:v>
                </c:pt>
                <c:pt idx="6074">
                  <c:v>0.17017199999999999</c:v>
                </c:pt>
                <c:pt idx="6075">
                  <c:v>0.16705</c:v>
                </c:pt>
                <c:pt idx="6076">
                  <c:v>0.15366199999999999</c:v>
                </c:pt>
                <c:pt idx="6077">
                  <c:v>0.13648399999999999</c:v>
                </c:pt>
                <c:pt idx="6078">
                  <c:v>0.12059000000000002</c:v>
                </c:pt>
                <c:pt idx="6079">
                  <c:v>0.121318</c:v>
                </c:pt>
                <c:pt idx="6080">
                  <c:v>0.11547099999999999</c:v>
                </c:pt>
                <c:pt idx="6081">
                  <c:v>0.119084</c:v>
                </c:pt>
                <c:pt idx="6082">
                  <c:v>0.11080000000000001</c:v>
                </c:pt>
                <c:pt idx="6083">
                  <c:v>0.10705000000000001</c:v>
                </c:pt>
                <c:pt idx="6084">
                  <c:v>9.9686999999999998E-2</c:v>
                </c:pt>
                <c:pt idx="6085">
                  <c:v>9.8071999999999993E-2</c:v>
                </c:pt>
                <c:pt idx="6086">
                  <c:v>9.5530000000000004E-2</c:v>
                </c:pt>
                <c:pt idx="6087">
                  <c:v>7.4803999999999995E-2</c:v>
                </c:pt>
                <c:pt idx="6088">
                  <c:v>7.4590999999999991E-2</c:v>
                </c:pt>
                <c:pt idx="6089">
                  <c:v>8.240299999999999E-2</c:v>
                </c:pt>
                <c:pt idx="6090">
                  <c:v>8.0064999999999997E-2</c:v>
                </c:pt>
                <c:pt idx="6091">
                  <c:v>0.11053</c:v>
                </c:pt>
                <c:pt idx="6092">
                  <c:v>0.121708</c:v>
                </c:pt>
                <c:pt idx="6093">
                  <c:v>0.12443299999999999</c:v>
                </c:pt>
                <c:pt idx="6094">
                  <c:v>0.12392599999999999</c:v>
                </c:pt>
                <c:pt idx="6095">
                  <c:v>0.125751</c:v>
                </c:pt>
                <c:pt idx="6096">
                  <c:v>0.137762</c:v>
                </c:pt>
                <c:pt idx="6097">
                  <c:v>0.169187</c:v>
                </c:pt>
                <c:pt idx="6098">
                  <c:v>0.22786099999999998</c:v>
                </c:pt>
                <c:pt idx="6099">
                  <c:v>0.23138499999999998</c:v>
                </c:pt>
                <c:pt idx="6100">
                  <c:v>0.233795</c:v>
                </c:pt>
                <c:pt idx="6101">
                  <c:v>0.22450799999999999</c:v>
                </c:pt>
                <c:pt idx="6102">
                  <c:v>0.246666</c:v>
                </c:pt>
                <c:pt idx="6103">
                  <c:v>0.23754799999999998</c:v>
                </c:pt>
                <c:pt idx="6104">
                  <c:v>0.24240699999999998</c:v>
                </c:pt>
                <c:pt idx="6105">
                  <c:v>0.24828299999999998</c:v>
                </c:pt>
                <c:pt idx="6106">
                  <c:v>0.236872</c:v>
                </c:pt>
                <c:pt idx="6107">
                  <c:v>0.22591000000000003</c:v>
                </c:pt>
                <c:pt idx="6108">
                  <c:v>0.22414000000000001</c:v>
                </c:pt>
                <c:pt idx="6109">
                  <c:v>0.21735299999999999</c:v>
                </c:pt>
                <c:pt idx="6110">
                  <c:v>0.22484799999999999</c:v>
                </c:pt>
                <c:pt idx="6111">
                  <c:v>0.22695399999999999</c:v>
                </c:pt>
                <c:pt idx="6112">
                  <c:v>0.23921799999999999</c:v>
                </c:pt>
                <c:pt idx="6113">
                  <c:v>0.229908</c:v>
                </c:pt>
                <c:pt idx="6114">
                  <c:v>0.21401899999999999</c:v>
                </c:pt>
                <c:pt idx="6115">
                  <c:v>0.20696499999999998</c:v>
                </c:pt>
                <c:pt idx="6116">
                  <c:v>0.18770799999999999</c:v>
                </c:pt>
                <c:pt idx="6117">
                  <c:v>0.17963299999999999</c:v>
                </c:pt>
                <c:pt idx="6118">
                  <c:v>0.16971600000000001</c:v>
                </c:pt>
                <c:pt idx="6119">
                  <c:v>0.15843299999999999</c:v>
                </c:pt>
                <c:pt idx="6120">
                  <c:v>0.150257</c:v>
                </c:pt>
                <c:pt idx="6121">
                  <c:v>0.13775599999999999</c:v>
                </c:pt>
                <c:pt idx="6122">
                  <c:v>0.129214</c:v>
                </c:pt>
                <c:pt idx="6123">
                  <c:v>0.13021199999999999</c:v>
                </c:pt>
                <c:pt idx="6124">
                  <c:v>0.11993000000000001</c:v>
                </c:pt>
                <c:pt idx="6125">
                  <c:v>0.10891099999999999</c:v>
                </c:pt>
                <c:pt idx="6126">
                  <c:v>0.108706</c:v>
                </c:pt>
                <c:pt idx="6127">
                  <c:v>0.101741</c:v>
                </c:pt>
                <c:pt idx="6128">
                  <c:v>9.6832000000000001E-2</c:v>
                </c:pt>
                <c:pt idx="6129">
                  <c:v>0.100852</c:v>
                </c:pt>
                <c:pt idx="6130">
                  <c:v>0.100576</c:v>
                </c:pt>
                <c:pt idx="6131">
                  <c:v>9.2810999999999991E-2</c:v>
                </c:pt>
                <c:pt idx="6132">
                  <c:v>7.9303999999999999E-2</c:v>
                </c:pt>
                <c:pt idx="6133">
                  <c:v>0.10643000000000001</c:v>
                </c:pt>
                <c:pt idx="6134">
                  <c:v>0.11213000000000001</c:v>
                </c:pt>
                <c:pt idx="6135">
                  <c:v>9.9903999999999993E-2</c:v>
                </c:pt>
                <c:pt idx="6136">
                  <c:v>9.3233999999999997E-2</c:v>
                </c:pt>
                <c:pt idx="6137">
                  <c:v>9.1913999999999996E-2</c:v>
                </c:pt>
                <c:pt idx="6138">
                  <c:v>8.9340000000000003E-2</c:v>
                </c:pt>
                <c:pt idx="6139">
                  <c:v>9.7387000000000001E-2</c:v>
                </c:pt>
                <c:pt idx="6140">
                  <c:v>8.7867000000000001E-2</c:v>
                </c:pt>
                <c:pt idx="6141">
                  <c:v>7.8669000000000003E-2</c:v>
                </c:pt>
                <c:pt idx="6142">
                  <c:v>7.5721999999999998E-2</c:v>
                </c:pt>
                <c:pt idx="6143">
                  <c:v>7.0646E-2</c:v>
                </c:pt>
                <c:pt idx="6144">
                  <c:v>6.1885999999999997E-2</c:v>
                </c:pt>
                <c:pt idx="6145">
                  <c:v>6.6714999999999997E-2</c:v>
                </c:pt>
                <c:pt idx="6146">
                  <c:v>7.5552999999999995E-2</c:v>
                </c:pt>
                <c:pt idx="6147">
                  <c:v>7.2481999999999991E-2</c:v>
                </c:pt>
                <c:pt idx="6148">
                  <c:v>7.8770999999999994E-2</c:v>
                </c:pt>
                <c:pt idx="6149">
                  <c:v>7.2817999999999994E-2</c:v>
                </c:pt>
                <c:pt idx="6150">
                  <c:v>6.8502999999999994E-2</c:v>
                </c:pt>
                <c:pt idx="6151">
                  <c:v>7.9288999999999998E-2</c:v>
                </c:pt>
                <c:pt idx="6152">
                  <c:v>7.0205000000000004E-2</c:v>
                </c:pt>
                <c:pt idx="6153">
                  <c:v>6.7362999999999992E-2</c:v>
                </c:pt>
                <c:pt idx="6154">
                  <c:v>6.2793000000000002E-2</c:v>
                </c:pt>
                <c:pt idx="6155">
                  <c:v>6.8696999999999994E-2</c:v>
                </c:pt>
                <c:pt idx="6156">
                  <c:v>5.5177999999999998E-2</c:v>
                </c:pt>
                <c:pt idx="6157">
                  <c:v>5.5953999999999997E-2</c:v>
                </c:pt>
                <c:pt idx="6158">
                  <c:v>5.3796999999999998E-2</c:v>
                </c:pt>
                <c:pt idx="6159">
                  <c:v>5.2680000000000005E-2</c:v>
                </c:pt>
                <c:pt idx="6160">
                  <c:v>4.4680999999999998E-2</c:v>
                </c:pt>
                <c:pt idx="6161">
                  <c:v>4.3810000000000002E-2</c:v>
                </c:pt>
                <c:pt idx="6162">
                  <c:v>3.6990000000000002E-2</c:v>
                </c:pt>
                <c:pt idx="6163">
                  <c:v>3.7755999999999998E-2</c:v>
                </c:pt>
                <c:pt idx="6164">
                  <c:v>2.9968999999999999E-2</c:v>
                </c:pt>
                <c:pt idx="6165">
                  <c:v>2.4774999999999998E-2</c:v>
                </c:pt>
                <c:pt idx="6166">
                  <c:v>3.7080999999999996E-2</c:v>
                </c:pt>
                <c:pt idx="6167">
                  <c:v>3.9243E-2</c:v>
                </c:pt>
                <c:pt idx="6168">
                  <c:v>3.8041999999999999E-2</c:v>
                </c:pt>
                <c:pt idx="6169">
                  <c:v>3.5747999999999995E-2</c:v>
                </c:pt>
                <c:pt idx="6170">
                  <c:v>3.4655999999999999E-2</c:v>
                </c:pt>
                <c:pt idx="6171">
                  <c:v>2.8570000000000002E-2</c:v>
                </c:pt>
                <c:pt idx="6172">
                  <c:v>2.9853999999999999E-2</c:v>
                </c:pt>
                <c:pt idx="6173">
                  <c:v>3.0088999999999998E-2</c:v>
                </c:pt>
                <c:pt idx="6174">
                  <c:v>6.8490000000000009E-2</c:v>
                </c:pt>
                <c:pt idx="6175">
                  <c:v>8.7834999999999996E-2</c:v>
                </c:pt>
                <c:pt idx="6176">
                  <c:v>9.6401000000000001E-2</c:v>
                </c:pt>
                <c:pt idx="6177">
                  <c:v>0.115176</c:v>
                </c:pt>
                <c:pt idx="6178">
                  <c:v>0.113853</c:v>
                </c:pt>
                <c:pt idx="6179">
                  <c:v>0.125609</c:v>
                </c:pt>
                <c:pt idx="6180">
                  <c:v>0.129219</c:v>
                </c:pt>
                <c:pt idx="6181">
                  <c:v>0.12002199999999999</c:v>
                </c:pt>
                <c:pt idx="6182">
                  <c:v>0.12231299999999999</c:v>
                </c:pt>
                <c:pt idx="6183">
                  <c:v>0.109876</c:v>
                </c:pt>
                <c:pt idx="6184">
                  <c:v>0.11377699999999999</c:v>
                </c:pt>
                <c:pt idx="6185">
                  <c:v>0.10878299999999999</c:v>
                </c:pt>
                <c:pt idx="6186">
                  <c:v>0.10989499999999999</c:v>
                </c:pt>
                <c:pt idx="6187">
                  <c:v>0.104752</c:v>
                </c:pt>
                <c:pt idx="6188">
                  <c:v>0.11472299999999999</c:v>
                </c:pt>
                <c:pt idx="6189">
                  <c:v>0.10203799999999999</c:v>
                </c:pt>
                <c:pt idx="6190">
                  <c:v>8.9593999999999993E-2</c:v>
                </c:pt>
                <c:pt idx="6191">
                  <c:v>7.7091999999999994E-2</c:v>
                </c:pt>
                <c:pt idx="6192">
                  <c:v>6.9308999999999996E-2</c:v>
                </c:pt>
                <c:pt idx="6193">
                  <c:v>6.7031999999999994E-2</c:v>
                </c:pt>
                <c:pt idx="6194">
                  <c:v>8.2152000000000003E-2</c:v>
                </c:pt>
                <c:pt idx="6195">
                  <c:v>7.639399999999999E-2</c:v>
                </c:pt>
                <c:pt idx="6196">
                  <c:v>7.5726000000000002E-2</c:v>
                </c:pt>
                <c:pt idx="6197">
                  <c:v>9.3660999999999994E-2</c:v>
                </c:pt>
                <c:pt idx="6198">
                  <c:v>0.109597</c:v>
                </c:pt>
                <c:pt idx="6199">
                  <c:v>0.114911</c:v>
                </c:pt>
                <c:pt idx="6200">
                  <c:v>0.10398399999999999</c:v>
                </c:pt>
                <c:pt idx="6201">
                  <c:v>0.115311</c:v>
                </c:pt>
                <c:pt idx="6202">
                  <c:v>0.10608899999999999</c:v>
                </c:pt>
                <c:pt idx="6203">
                  <c:v>0.11405599999999999</c:v>
                </c:pt>
                <c:pt idx="6204">
                  <c:v>0.10127799999999999</c:v>
                </c:pt>
                <c:pt idx="6205">
                  <c:v>0.10287399999999999</c:v>
                </c:pt>
                <c:pt idx="6206">
                  <c:v>8.8311000000000001E-2</c:v>
                </c:pt>
                <c:pt idx="6207">
                  <c:v>8.1428E-2</c:v>
                </c:pt>
                <c:pt idx="6208">
                  <c:v>7.2636999999999993E-2</c:v>
                </c:pt>
                <c:pt idx="6209">
                  <c:v>6.3558999999999991E-2</c:v>
                </c:pt>
                <c:pt idx="6210">
                  <c:v>7.3216000000000003E-2</c:v>
                </c:pt>
                <c:pt idx="6211">
                  <c:v>6.4865999999999993E-2</c:v>
                </c:pt>
                <c:pt idx="6212">
                  <c:v>5.3705999999999997E-2</c:v>
                </c:pt>
                <c:pt idx="6213">
                  <c:v>4.7470999999999999E-2</c:v>
                </c:pt>
                <c:pt idx="6214">
                  <c:v>5.0320999999999998E-2</c:v>
                </c:pt>
                <c:pt idx="6215">
                  <c:v>4.2428E-2</c:v>
                </c:pt>
                <c:pt idx="6216">
                  <c:v>4.0024999999999998E-2</c:v>
                </c:pt>
                <c:pt idx="6217">
                  <c:v>3.3995999999999998E-2</c:v>
                </c:pt>
                <c:pt idx="6218">
                  <c:v>5.0671000000000001E-2</c:v>
                </c:pt>
                <c:pt idx="6219">
                  <c:v>3.9763E-2</c:v>
                </c:pt>
                <c:pt idx="6220">
                  <c:v>3.6730000000000006E-2</c:v>
                </c:pt>
                <c:pt idx="6221">
                  <c:v>3.4352000000000001E-2</c:v>
                </c:pt>
                <c:pt idx="6222">
                  <c:v>3.8800000000000001E-2</c:v>
                </c:pt>
                <c:pt idx="6223">
                  <c:v>3.5226E-2</c:v>
                </c:pt>
                <c:pt idx="6224">
                  <c:v>3.1167E-2</c:v>
                </c:pt>
                <c:pt idx="6225">
                  <c:v>3.0615999999999997E-2</c:v>
                </c:pt>
                <c:pt idx="6226">
                  <c:v>2.9193E-2</c:v>
                </c:pt>
                <c:pt idx="6227">
                  <c:v>2.4697E-2</c:v>
                </c:pt>
                <c:pt idx="6228">
                  <c:v>3.6770000000000004E-2</c:v>
                </c:pt>
                <c:pt idx="6229">
                  <c:v>5.7523999999999999E-2</c:v>
                </c:pt>
                <c:pt idx="6230">
                  <c:v>6.2021E-2</c:v>
                </c:pt>
                <c:pt idx="6231">
                  <c:v>5.6298999999999995E-2</c:v>
                </c:pt>
                <c:pt idx="6232">
                  <c:v>4.9077999999999997E-2</c:v>
                </c:pt>
                <c:pt idx="6233">
                  <c:v>7.1303999999999992E-2</c:v>
                </c:pt>
                <c:pt idx="6234">
                  <c:v>6.2606999999999996E-2</c:v>
                </c:pt>
                <c:pt idx="6235">
                  <c:v>5.8513999999999997E-2</c:v>
                </c:pt>
                <c:pt idx="6236">
                  <c:v>5.5293999999999996E-2</c:v>
                </c:pt>
                <c:pt idx="6237">
                  <c:v>4.9200000000000001E-2</c:v>
                </c:pt>
                <c:pt idx="6238">
                  <c:v>5.1460000000000006E-2</c:v>
                </c:pt>
                <c:pt idx="6239">
                  <c:v>4.9727E-2</c:v>
                </c:pt>
                <c:pt idx="6240">
                  <c:v>4.6950000000000006E-2</c:v>
                </c:pt>
                <c:pt idx="6241">
                  <c:v>3.9111E-2</c:v>
                </c:pt>
                <c:pt idx="6242">
                  <c:v>3.9785999999999995E-2</c:v>
                </c:pt>
                <c:pt idx="6243">
                  <c:v>3.4847999999999997E-2</c:v>
                </c:pt>
                <c:pt idx="6244">
                  <c:v>2.9245999999999998E-2</c:v>
                </c:pt>
                <c:pt idx="6245">
                  <c:v>2.3573E-2</c:v>
                </c:pt>
                <c:pt idx="6246">
                  <c:v>1.9258000000000001E-2</c:v>
                </c:pt>
                <c:pt idx="6247">
                  <c:v>1.6237999999999999E-2</c:v>
                </c:pt>
                <c:pt idx="6248">
                  <c:v>1.1817999999999999E-2</c:v>
                </c:pt>
                <c:pt idx="6249">
                  <c:v>9.3949999999999988E-3</c:v>
                </c:pt>
                <c:pt idx="6250">
                  <c:v>8.3940000000000004E-3</c:v>
                </c:pt>
                <c:pt idx="6251">
                  <c:v>6.7729999999999995E-3</c:v>
                </c:pt>
                <c:pt idx="6252">
                  <c:v>6.6579999999999999E-3</c:v>
                </c:pt>
                <c:pt idx="6253">
                  <c:v>5.7789999999999994E-3</c:v>
                </c:pt>
                <c:pt idx="6254">
                  <c:v>5.489E-3</c:v>
                </c:pt>
                <c:pt idx="6255">
                  <c:v>4.6689999999999995E-3</c:v>
                </c:pt>
                <c:pt idx="6256">
                  <c:v>4.0689999999999997E-3</c:v>
                </c:pt>
                <c:pt idx="6257">
                  <c:v>3.5000000000000001E-3</c:v>
                </c:pt>
                <c:pt idx="6258">
                  <c:v>2.6979999999999999E-3</c:v>
                </c:pt>
                <c:pt idx="6259">
                  <c:v>1.3929999999999999E-3</c:v>
                </c:pt>
                <c:pt idx="6260">
                  <c:v>6.9000000000000008E-4</c:v>
                </c:pt>
                <c:pt idx="6261">
                  <c:v>6.4000000000000005E-4</c:v>
                </c:pt>
                <c:pt idx="6262">
                  <c:v>2.0369999999999997E-3</c:v>
                </c:pt>
                <c:pt idx="6263">
                  <c:v>1.8569999999999999E-3</c:v>
                </c:pt>
                <c:pt idx="6264">
                  <c:v>2.385E-3</c:v>
                </c:pt>
                <c:pt idx="6265">
                  <c:v>4.084E-3</c:v>
                </c:pt>
                <c:pt idx="6266">
                  <c:v>9.3729999999999994E-3</c:v>
                </c:pt>
                <c:pt idx="6267">
                  <c:v>1.6080999999999998E-2</c:v>
                </c:pt>
                <c:pt idx="6268">
                  <c:v>1.5896E-2</c:v>
                </c:pt>
                <c:pt idx="6269">
                  <c:v>1.1363E-2</c:v>
                </c:pt>
                <c:pt idx="6270">
                  <c:v>1.7998E-2</c:v>
                </c:pt>
                <c:pt idx="6271">
                  <c:v>1.6281999999999998E-2</c:v>
                </c:pt>
                <c:pt idx="6272">
                  <c:v>2.4125999999999998E-2</c:v>
                </c:pt>
                <c:pt idx="6273">
                  <c:v>2.0167999999999998E-2</c:v>
                </c:pt>
                <c:pt idx="6274">
                  <c:v>2.5240000000000002E-2</c:v>
                </c:pt>
                <c:pt idx="6275">
                  <c:v>2.1482999999999999E-2</c:v>
                </c:pt>
                <c:pt idx="6276">
                  <c:v>1.7183999999999998E-2</c:v>
                </c:pt>
                <c:pt idx="6277">
                  <c:v>1.5290000000000002E-2</c:v>
                </c:pt>
                <c:pt idx="6278">
                  <c:v>2.1124E-2</c:v>
                </c:pt>
                <c:pt idx="6279">
                  <c:v>2.1183999999999998E-2</c:v>
                </c:pt>
                <c:pt idx="6280">
                  <c:v>2.0687999999999998E-2</c:v>
                </c:pt>
                <c:pt idx="6281">
                  <c:v>2.5215999999999999E-2</c:v>
                </c:pt>
                <c:pt idx="6282">
                  <c:v>2.4686E-2</c:v>
                </c:pt>
                <c:pt idx="6283">
                  <c:v>2.3290000000000002E-2</c:v>
                </c:pt>
                <c:pt idx="6284">
                  <c:v>2.3275000000000001E-2</c:v>
                </c:pt>
                <c:pt idx="6285">
                  <c:v>1.9550999999999999E-2</c:v>
                </c:pt>
                <c:pt idx="6286">
                  <c:v>1.6633999999999999E-2</c:v>
                </c:pt>
                <c:pt idx="6287">
                  <c:v>1.9229E-2</c:v>
                </c:pt>
                <c:pt idx="6288">
                  <c:v>1.4761999999999999E-2</c:v>
                </c:pt>
                <c:pt idx="6289">
                  <c:v>1.1805E-2</c:v>
                </c:pt>
                <c:pt idx="6290">
                  <c:v>1.2725E-2</c:v>
                </c:pt>
                <c:pt idx="6291">
                  <c:v>9.637999999999999E-3</c:v>
                </c:pt>
                <c:pt idx="6292">
                  <c:v>7.4479999999999998E-3</c:v>
                </c:pt>
                <c:pt idx="6293">
                  <c:v>5.9459999999999999E-3</c:v>
                </c:pt>
                <c:pt idx="6294">
                  <c:v>5.757E-3</c:v>
                </c:pt>
                <c:pt idx="6295">
                  <c:v>4.9849999999999998E-3</c:v>
                </c:pt>
                <c:pt idx="6296">
                  <c:v>5.2000000000000006E-3</c:v>
                </c:pt>
                <c:pt idx="6297">
                  <c:v>3.9579999999999997E-3</c:v>
                </c:pt>
                <c:pt idx="6298">
                  <c:v>2.575E-3</c:v>
                </c:pt>
                <c:pt idx="6299">
                  <c:v>4.6829999999999997E-3</c:v>
                </c:pt>
                <c:pt idx="6300">
                  <c:v>3.934E-3</c:v>
                </c:pt>
                <c:pt idx="6301">
                  <c:v>2.5119999999999999E-3</c:v>
                </c:pt>
                <c:pt idx="6302">
                  <c:v>2.0119999999999999E-3</c:v>
                </c:pt>
                <c:pt idx="6303">
                  <c:v>1.4900000000000002E-3</c:v>
                </c:pt>
                <c:pt idx="6304">
                  <c:v>1.4709999999999999E-3</c:v>
                </c:pt>
                <c:pt idx="6305">
                  <c:v>1.5009999999999999E-3</c:v>
                </c:pt>
                <c:pt idx="6306">
                  <c:v>1.751E-3</c:v>
                </c:pt>
                <c:pt idx="6307">
                  <c:v>1.2690000000000002E-2</c:v>
                </c:pt>
                <c:pt idx="6308">
                  <c:v>1.4841E-2</c:v>
                </c:pt>
                <c:pt idx="6309">
                  <c:v>1.3611999999999999E-2</c:v>
                </c:pt>
                <c:pt idx="6310">
                  <c:v>1.3757E-2</c:v>
                </c:pt>
                <c:pt idx="6311">
                  <c:v>2.9429E-2</c:v>
                </c:pt>
                <c:pt idx="6312">
                  <c:v>3.8105E-2</c:v>
                </c:pt>
                <c:pt idx="6313">
                  <c:v>5.2665999999999998E-2</c:v>
                </c:pt>
                <c:pt idx="6314">
                  <c:v>6.1194999999999999E-2</c:v>
                </c:pt>
                <c:pt idx="6315">
                  <c:v>6.8360000000000004E-2</c:v>
                </c:pt>
                <c:pt idx="6316">
                  <c:v>6.7548999999999998E-2</c:v>
                </c:pt>
                <c:pt idx="6317">
                  <c:v>7.028899999999999E-2</c:v>
                </c:pt>
                <c:pt idx="6318">
                  <c:v>7.6887999999999998E-2</c:v>
                </c:pt>
                <c:pt idx="6319">
                  <c:v>6.7267999999999994E-2</c:v>
                </c:pt>
                <c:pt idx="6320">
                  <c:v>7.9635999999999998E-2</c:v>
                </c:pt>
                <c:pt idx="6321">
                  <c:v>7.6139999999999999E-2</c:v>
                </c:pt>
                <c:pt idx="6322">
                  <c:v>7.3777999999999996E-2</c:v>
                </c:pt>
                <c:pt idx="6323">
                  <c:v>6.5165000000000001E-2</c:v>
                </c:pt>
                <c:pt idx="6324">
                  <c:v>6.1482999999999996E-2</c:v>
                </c:pt>
                <c:pt idx="6325">
                  <c:v>5.8956999999999996E-2</c:v>
                </c:pt>
                <c:pt idx="6326">
                  <c:v>5.3520999999999999E-2</c:v>
                </c:pt>
                <c:pt idx="6327">
                  <c:v>7.7343999999999996E-2</c:v>
                </c:pt>
                <c:pt idx="6328">
                  <c:v>8.3960000000000007E-2</c:v>
                </c:pt>
                <c:pt idx="6329">
                  <c:v>9.6397999999999998E-2</c:v>
                </c:pt>
                <c:pt idx="6330">
                  <c:v>9.3005999999999991E-2</c:v>
                </c:pt>
                <c:pt idx="6331">
                  <c:v>8.7376999999999996E-2</c:v>
                </c:pt>
                <c:pt idx="6332">
                  <c:v>7.6277999999999999E-2</c:v>
                </c:pt>
                <c:pt idx="6333">
                  <c:v>6.9468000000000002E-2</c:v>
                </c:pt>
                <c:pt idx="6334">
                  <c:v>7.2561E-2</c:v>
                </c:pt>
                <c:pt idx="6335">
                  <c:v>0.10220599999999999</c:v>
                </c:pt>
                <c:pt idx="6336">
                  <c:v>9.3270999999999993E-2</c:v>
                </c:pt>
                <c:pt idx="6337">
                  <c:v>8.5100999999999996E-2</c:v>
                </c:pt>
                <c:pt idx="6338">
                  <c:v>7.1286000000000002E-2</c:v>
                </c:pt>
                <c:pt idx="6339">
                  <c:v>7.7114000000000002E-2</c:v>
                </c:pt>
                <c:pt idx="6340">
                  <c:v>6.9683999999999996E-2</c:v>
                </c:pt>
                <c:pt idx="6341">
                  <c:v>5.9275999999999995E-2</c:v>
                </c:pt>
                <c:pt idx="6342">
                  <c:v>5.0885E-2</c:v>
                </c:pt>
                <c:pt idx="6343">
                  <c:v>4.0958000000000001E-2</c:v>
                </c:pt>
                <c:pt idx="6344">
                  <c:v>3.5331000000000001E-2</c:v>
                </c:pt>
                <c:pt idx="6345">
                  <c:v>3.5591999999999999E-2</c:v>
                </c:pt>
                <c:pt idx="6346">
                  <c:v>4.1930000000000002E-2</c:v>
                </c:pt>
                <c:pt idx="6347">
                  <c:v>3.6377E-2</c:v>
                </c:pt>
                <c:pt idx="6348">
                  <c:v>3.0630999999999999E-2</c:v>
                </c:pt>
                <c:pt idx="6349">
                  <c:v>2.9432E-2</c:v>
                </c:pt>
                <c:pt idx="6350">
                  <c:v>2.6250000000000002E-2</c:v>
                </c:pt>
                <c:pt idx="6351">
                  <c:v>3.8817999999999998E-2</c:v>
                </c:pt>
                <c:pt idx="6352">
                  <c:v>4.7784E-2</c:v>
                </c:pt>
                <c:pt idx="6353">
                  <c:v>6.7832000000000003E-2</c:v>
                </c:pt>
                <c:pt idx="6354">
                  <c:v>7.2941999999999993E-2</c:v>
                </c:pt>
                <c:pt idx="6355">
                  <c:v>7.4872999999999995E-2</c:v>
                </c:pt>
                <c:pt idx="6356">
                  <c:v>7.1244000000000002E-2</c:v>
                </c:pt>
                <c:pt idx="6357">
                  <c:v>6.6201999999999997E-2</c:v>
                </c:pt>
                <c:pt idx="6358">
                  <c:v>8.2270999999999997E-2</c:v>
                </c:pt>
                <c:pt idx="6359">
                  <c:v>8.4738999999999995E-2</c:v>
                </c:pt>
                <c:pt idx="6360">
                  <c:v>8.5597999999999994E-2</c:v>
                </c:pt>
                <c:pt idx="6361">
                  <c:v>7.9270999999999994E-2</c:v>
                </c:pt>
                <c:pt idx="6362">
                  <c:v>6.8553000000000003E-2</c:v>
                </c:pt>
                <c:pt idx="6363">
                  <c:v>6.0016E-2</c:v>
                </c:pt>
                <c:pt idx="6364">
                  <c:v>5.5444E-2</c:v>
                </c:pt>
                <c:pt idx="6365">
                  <c:v>4.4823999999999996E-2</c:v>
                </c:pt>
                <c:pt idx="6366">
                  <c:v>4.2037999999999999E-2</c:v>
                </c:pt>
                <c:pt idx="6367">
                  <c:v>3.6997999999999996E-2</c:v>
                </c:pt>
                <c:pt idx="6368">
                  <c:v>2.7370999999999999E-2</c:v>
                </c:pt>
                <c:pt idx="6369">
                  <c:v>2.6485999999999999E-2</c:v>
                </c:pt>
                <c:pt idx="6370">
                  <c:v>2.2513999999999999E-2</c:v>
                </c:pt>
                <c:pt idx="6371">
                  <c:v>1.6964E-2</c:v>
                </c:pt>
                <c:pt idx="6372">
                  <c:v>1.6542999999999999E-2</c:v>
                </c:pt>
                <c:pt idx="6373">
                  <c:v>1.4584999999999999E-2</c:v>
                </c:pt>
                <c:pt idx="6374">
                  <c:v>1.2142999999999999E-2</c:v>
                </c:pt>
                <c:pt idx="6375">
                  <c:v>2.2574E-2</c:v>
                </c:pt>
                <c:pt idx="6376">
                  <c:v>1.5810000000000001E-2</c:v>
                </c:pt>
                <c:pt idx="6377">
                  <c:v>1.2105999999999999E-2</c:v>
                </c:pt>
                <c:pt idx="6378">
                  <c:v>1.4201E-2</c:v>
                </c:pt>
                <c:pt idx="6379">
                  <c:v>1.2707999999999999E-2</c:v>
                </c:pt>
                <c:pt idx="6380">
                  <c:v>1.2487999999999999E-2</c:v>
                </c:pt>
                <c:pt idx="6381">
                  <c:v>9.2479999999999993E-3</c:v>
                </c:pt>
                <c:pt idx="6382">
                  <c:v>7.358E-3</c:v>
                </c:pt>
                <c:pt idx="6383">
                  <c:v>6.3549999999999995E-3</c:v>
                </c:pt>
                <c:pt idx="6384">
                  <c:v>7.7709999999999993E-3</c:v>
                </c:pt>
                <c:pt idx="6385">
                  <c:v>8.0260000000000001E-3</c:v>
                </c:pt>
                <c:pt idx="6386">
                  <c:v>9.9319999999999999E-3</c:v>
                </c:pt>
                <c:pt idx="6387">
                  <c:v>9.6790000000000001E-3</c:v>
                </c:pt>
                <c:pt idx="6388">
                  <c:v>1.4610999999999999E-2</c:v>
                </c:pt>
                <c:pt idx="6389">
                  <c:v>1.4560999999999999E-2</c:v>
                </c:pt>
                <c:pt idx="6390">
                  <c:v>1.4712999999999999E-2</c:v>
                </c:pt>
                <c:pt idx="6391">
                  <c:v>1.1970999999999999E-2</c:v>
                </c:pt>
                <c:pt idx="6392">
                  <c:v>1.4254999999999999E-2</c:v>
                </c:pt>
                <c:pt idx="6393">
                  <c:v>1.1424E-2</c:v>
                </c:pt>
                <c:pt idx="6394">
                  <c:v>1.1989E-2</c:v>
                </c:pt>
                <c:pt idx="6395">
                  <c:v>9.9220000000000003E-3</c:v>
                </c:pt>
                <c:pt idx="6396">
                  <c:v>1.0293999999999999E-2</c:v>
                </c:pt>
                <c:pt idx="6397">
                  <c:v>1.1975E-2</c:v>
                </c:pt>
                <c:pt idx="6398">
                  <c:v>1.5782999999999998E-2</c:v>
                </c:pt>
                <c:pt idx="6399">
                  <c:v>1.8304000000000001E-2</c:v>
                </c:pt>
                <c:pt idx="6400">
                  <c:v>2.1786E-2</c:v>
                </c:pt>
                <c:pt idx="6401">
                  <c:v>2.8257999999999998E-2</c:v>
                </c:pt>
                <c:pt idx="6402">
                  <c:v>2.9856999999999998E-2</c:v>
                </c:pt>
                <c:pt idx="6403">
                  <c:v>2.7798E-2</c:v>
                </c:pt>
                <c:pt idx="6404">
                  <c:v>2.6203999999999998E-2</c:v>
                </c:pt>
                <c:pt idx="6405">
                  <c:v>2.7674999999999998E-2</c:v>
                </c:pt>
                <c:pt idx="6406">
                  <c:v>4.1295999999999999E-2</c:v>
                </c:pt>
                <c:pt idx="6407">
                  <c:v>4.2948E-2</c:v>
                </c:pt>
                <c:pt idx="6408">
                  <c:v>4.0390999999999996E-2</c:v>
                </c:pt>
                <c:pt idx="6409">
                  <c:v>3.7308999999999995E-2</c:v>
                </c:pt>
                <c:pt idx="6410">
                  <c:v>3.1531999999999998E-2</c:v>
                </c:pt>
                <c:pt idx="6411">
                  <c:v>3.0453999999999998E-2</c:v>
                </c:pt>
                <c:pt idx="6412">
                  <c:v>2.7344999999999998E-2</c:v>
                </c:pt>
                <c:pt idx="6413">
                  <c:v>2.6150000000000003E-2</c:v>
                </c:pt>
                <c:pt idx="6414">
                  <c:v>2.4666E-2</c:v>
                </c:pt>
                <c:pt idx="6415">
                  <c:v>2.4403999999999999E-2</c:v>
                </c:pt>
                <c:pt idx="6416">
                  <c:v>2.4303999999999999E-2</c:v>
                </c:pt>
                <c:pt idx="6417">
                  <c:v>6.8037E-2</c:v>
                </c:pt>
                <c:pt idx="6418">
                  <c:v>6.1430000000000005E-2</c:v>
                </c:pt>
                <c:pt idx="6419">
                  <c:v>5.4307999999999995E-2</c:v>
                </c:pt>
                <c:pt idx="6420">
                  <c:v>4.9075000000000001E-2</c:v>
                </c:pt>
                <c:pt idx="6421">
                  <c:v>4.4156999999999995E-2</c:v>
                </c:pt>
                <c:pt idx="6422">
                  <c:v>4.1658000000000001E-2</c:v>
                </c:pt>
                <c:pt idx="6423">
                  <c:v>3.6845999999999997E-2</c:v>
                </c:pt>
                <c:pt idx="6424">
                  <c:v>3.1125E-2</c:v>
                </c:pt>
                <c:pt idx="6425">
                  <c:v>2.4780000000000003E-2</c:v>
                </c:pt>
                <c:pt idx="6426">
                  <c:v>2.0503E-2</c:v>
                </c:pt>
                <c:pt idx="6427">
                  <c:v>1.7506000000000001E-2</c:v>
                </c:pt>
                <c:pt idx="6428">
                  <c:v>3.2667000000000002E-2</c:v>
                </c:pt>
                <c:pt idx="6429">
                  <c:v>2.4920000000000001E-2</c:v>
                </c:pt>
                <c:pt idx="6430">
                  <c:v>2.1339E-2</c:v>
                </c:pt>
                <c:pt idx="6431">
                  <c:v>2.2421E-2</c:v>
                </c:pt>
                <c:pt idx="6432">
                  <c:v>2.4570999999999999E-2</c:v>
                </c:pt>
                <c:pt idx="6433">
                  <c:v>2.4117E-2</c:v>
                </c:pt>
                <c:pt idx="6434">
                  <c:v>2.6567999999999998E-2</c:v>
                </c:pt>
                <c:pt idx="6435">
                  <c:v>2.3001999999999998E-2</c:v>
                </c:pt>
                <c:pt idx="6436">
                  <c:v>2.3210000000000001E-2</c:v>
                </c:pt>
                <c:pt idx="6437">
                  <c:v>2.5189E-2</c:v>
                </c:pt>
                <c:pt idx="6438">
                  <c:v>2.0523E-2</c:v>
                </c:pt>
                <c:pt idx="6439">
                  <c:v>1.6981E-2</c:v>
                </c:pt>
                <c:pt idx="6440">
                  <c:v>1.6115999999999998E-2</c:v>
                </c:pt>
                <c:pt idx="6441">
                  <c:v>1.7650000000000002E-2</c:v>
                </c:pt>
                <c:pt idx="6442">
                  <c:v>1.8280999999999999E-2</c:v>
                </c:pt>
                <c:pt idx="6443">
                  <c:v>2.2171E-2</c:v>
                </c:pt>
                <c:pt idx="6444">
                  <c:v>2.2168999999999998E-2</c:v>
                </c:pt>
                <c:pt idx="6445">
                  <c:v>2.3918999999999999E-2</c:v>
                </c:pt>
                <c:pt idx="6446">
                  <c:v>2.5423999999999999E-2</c:v>
                </c:pt>
                <c:pt idx="6447">
                  <c:v>2.4048E-2</c:v>
                </c:pt>
                <c:pt idx="6448">
                  <c:v>2.2175E-2</c:v>
                </c:pt>
                <c:pt idx="6449">
                  <c:v>3.5247000000000001E-2</c:v>
                </c:pt>
                <c:pt idx="6450">
                  <c:v>3.7046999999999997E-2</c:v>
                </c:pt>
                <c:pt idx="6451">
                  <c:v>3.8706999999999998E-2</c:v>
                </c:pt>
                <c:pt idx="6452">
                  <c:v>3.1900000000000005E-2</c:v>
                </c:pt>
                <c:pt idx="6453">
                  <c:v>3.4000999999999997E-2</c:v>
                </c:pt>
                <c:pt idx="6454">
                  <c:v>2.7066E-2</c:v>
                </c:pt>
                <c:pt idx="6455">
                  <c:v>4.7560999999999999E-2</c:v>
                </c:pt>
                <c:pt idx="6456">
                  <c:v>4.8673000000000001E-2</c:v>
                </c:pt>
                <c:pt idx="6457">
                  <c:v>5.6260999999999999E-2</c:v>
                </c:pt>
                <c:pt idx="6458">
                  <c:v>4.9034999999999995E-2</c:v>
                </c:pt>
                <c:pt idx="6459">
                  <c:v>4.0135999999999998E-2</c:v>
                </c:pt>
                <c:pt idx="6460">
                  <c:v>2.8943999999999998E-2</c:v>
                </c:pt>
                <c:pt idx="6461">
                  <c:v>2.3091E-2</c:v>
                </c:pt>
                <c:pt idx="6462">
                  <c:v>3.2673000000000001E-2</c:v>
                </c:pt>
                <c:pt idx="6463">
                  <c:v>2.8351999999999999E-2</c:v>
                </c:pt>
                <c:pt idx="6464">
                  <c:v>2.9270000000000001E-2</c:v>
                </c:pt>
                <c:pt idx="6465">
                  <c:v>2.4461999999999998E-2</c:v>
                </c:pt>
                <c:pt idx="6466">
                  <c:v>2.4353999999999997E-2</c:v>
                </c:pt>
                <c:pt idx="6467">
                  <c:v>2.5189E-2</c:v>
                </c:pt>
                <c:pt idx="6468">
                  <c:v>2.4583999999999998E-2</c:v>
                </c:pt>
                <c:pt idx="6469">
                  <c:v>2.5708999999999999E-2</c:v>
                </c:pt>
                <c:pt idx="6470">
                  <c:v>3.3842999999999998E-2</c:v>
                </c:pt>
                <c:pt idx="6471">
                  <c:v>2.9860999999999999E-2</c:v>
                </c:pt>
                <c:pt idx="6472">
                  <c:v>2.9707999999999998E-2</c:v>
                </c:pt>
                <c:pt idx="6473">
                  <c:v>5.0833999999999997E-2</c:v>
                </c:pt>
                <c:pt idx="6474">
                  <c:v>4.0232999999999998E-2</c:v>
                </c:pt>
                <c:pt idx="6475">
                  <c:v>3.5897999999999999E-2</c:v>
                </c:pt>
                <c:pt idx="6476">
                  <c:v>2.9410000000000002E-2</c:v>
                </c:pt>
                <c:pt idx="6477">
                  <c:v>2.3025E-2</c:v>
                </c:pt>
                <c:pt idx="6478">
                  <c:v>1.7696E-2</c:v>
                </c:pt>
                <c:pt idx="6479">
                  <c:v>1.6191999999999998E-2</c:v>
                </c:pt>
                <c:pt idx="6480">
                  <c:v>1.8950000000000002E-2</c:v>
                </c:pt>
                <c:pt idx="6481">
                  <c:v>2.1048999999999998E-2</c:v>
                </c:pt>
                <c:pt idx="6482">
                  <c:v>2.0230000000000001E-2</c:v>
                </c:pt>
                <c:pt idx="6483">
                  <c:v>1.9580999999999998E-2</c:v>
                </c:pt>
                <c:pt idx="6484">
                  <c:v>1.7752E-2</c:v>
                </c:pt>
                <c:pt idx="6485">
                  <c:v>2.0178999999999999E-2</c:v>
                </c:pt>
                <c:pt idx="6486">
                  <c:v>2.3073999999999997E-2</c:v>
                </c:pt>
                <c:pt idx="6487">
                  <c:v>1.9472E-2</c:v>
                </c:pt>
                <c:pt idx="6488">
                  <c:v>1.9503E-2</c:v>
                </c:pt>
                <c:pt idx="6489">
                  <c:v>2.1593999999999999E-2</c:v>
                </c:pt>
                <c:pt idx="6490">
                  <c:v>2.3035999999999997E-2</c:v>
                </c:pt>
                <c:pt idx="6491">
                  <c:v>2.3941999999999998E-2</c:v>
                </c:pt>
                <c:pt idx="6492">
                  <c:v>2.4212999999999998E-2</c:v>
                </c:pt>
                <c:pt idx="6493">
                  <c:v>2.2250000000000002E-2</c:v>
                </c:pt>
                <c:pt idx="6494">
                  <c:v>1.8305999999999999E-2</c:v>
                </c:pt>
                <c:pt idx="6495">
                  <c:v>1.5420999999999999E-2</c:v>
                </c:pt>
                <c:pt idx="6496">
                  <c:v>1.4010000000000002E-2</c:v>
                </c:pt>
                <c:pt idx="6497">
                  <c:v>1.1706999999999999E-2</c:v>
                </c:pt>
                <c:pt idx="6498">
                  <c:v>1.0605E-2</c:v>
                </c:pt>
                <c:pt idx="6499">
                  <c:v>1.3951999999999999E-2</c:v>
                </c:pt>
                <c:pt idx="6500">
                  <c:v>1.6367E-2</c:v>
                </c:pt>
                <c:pt idx="6501">
                  <c:v>1.5611999999999999E-2</c:v>
                </c:pt>
                <c:pt idx="6502">
                  <c:v>3.1630999999999999E-2</c:v>
                </c:pt>
                <c:pt idx="6503">
                  <c:v>2.7087E-2</c:v>
                </c:pt>
                <c:pt idx="6504">
                  <c:v>1.8065999999999999E-2</c:v>
                </c:pt>
                <c:pt idx="6505">
                  <c:v>1.5207E-2</c:v>
                </c:pt>
                <c:pt idx="6506">
                  <c:v>1.6601999999999999E-2</c:v>
                </c:pt>
                <c:pt idx="6507">
                  <c:v>1.3692999999999999E-2</c:v>
                </c:pt>
                <c:pt idx="6508">
                  <c:v>1.2225E-2</c:v>
                </c:pt>
                <c:pt idx="6509">
                  <c:v>1.0031E-2</c:v>
                </c:pt>
                <c:pt idx="6510">
                  <c:v>1.1690000000000001E-2</c:v>
                </c:pt>
                <c:pt idx="6511">
                  <c:v>1.2664E-2</c:v>
                </c:pt>
                <c:pt idx="6512">
                  <c:v>1.5174E-2</c:v>
                </c:pt>
                <c:pt idx="6513">
                  <c:v>1.4051999999999999E-2</c:v>
                </c:pt>
                <c:pt idx="6514">
                  <c:v>1.2747E-2</c:v>
                </c:pt>
                <c:pt idx="6515">
                  <c:v>1.2076999999999999E-2</c:v>
                </c:pt>
                <c:pt idx="6516">
                  <c:v>1.1564999999999999E-2</c:v>
                </c:pt>
                <c:pt idx="6517">
                  <c:v>8.9700000000000005E-3</c:v>
                </c:pt>
                <c:pt idx="6518">
                  <c:v>8.0210000000000004E-3</c:v>
                </c:pt>
                <c:pt idx="6519">
                  <c:v>6.6819999999999996E-3</c:v>
                </c:pt>
                <c:pt idx="6520">
                  <c:v>7.4489999999999999E-3</c:v>
                </c:pt>
                <c:pt idx="6521">
                  <c:v>1.1635999999999999E-2</c:v>
                </c:pt>
                <c:pt idx="6522">
                  <c:v>1.7038999999999999E-2</c:v>
                </c:pt>
                <c:pt idx="6523">
                  <c:v>2.3821999999999999E-2</c:v>
                </c:pt>
                <c:pt idx="6524">
                  <c:v>2.2005E-2</c:v>
                </c:pt>
                <c:pt idx="6525">
                  <c:v>2.2126E-2</c:v>
                </c:pt>
                <c:pt idx="6526">
                  <c:v>1.8865E-2</c:v>
                </c:pt>
                <c:pt idx="6527">
                  <c:v>1.9071999999999999E-2</c:v>
                </c:pt>
                <c:pt idx="6528">
                  <c:v>1.4938999999999999E-2</c:v>
                </c:pt>
                <c:pt idx="6529">
                  <c:v>2.0131E-2</c:v>
                </c:pt>
                <c:pt idx="6530">
                  <c:v>1.8113999999999998E-2</c:v>
                </c:pt>
                <c:pt idx="6531">
                  <c:v>1.4792E-2</c:v>
                </c:pt>
                <c:pt idx="6532">
                  <c:v>1.4447999999999999E-2</c:v>
                </c:pt>
                <c:pt idx="6533">
                  <c:v>1.0614E-2</c:v>
                </c:pt>
                <c:pt idx="6534">
                  <c:v>8.8190000000000004E-3</c:v>
                </c:pt>
                <c:pt idx="6535">
                  <c:v>6.803E-3</c:v>
                </c:pt>
                <c:pt idx="6536">
                  <c:v>9.3200000000000002E-3</c:v>
                </c:pt>
                <c:pt idx="6537">
                  <c:v>6.8429999999999993E-3</c:v>
                </c:pt>
                <c:pt idx="6538">
                  <c:v>5.8779999999999995E-3</c:v>
                </c:pt>
                <c:pt idx="6539">
                  <c:v>6.3489999999999996E-3</c:v>
                </c:pt>
                <c:pt idx="6540">
                  <c:v>5.0109999999999998E-3</c:v>
                </c:pt>
                <c:pt idx="6541">
                  <c:v>4.9670000000000001E-3</c:v>
                </c:pt>
                <c:pt idx="6542">
                  <c:v>5.1050000000000002E-3</c:v>
                </c:pt>
                <c:pt idx="6543">
                  <c:v>4.4539999999999996E-3</c:v>
                </c:pt>
                <c:pt idx="6544">
                  <c:v>3.454E-3</c:v>
                </c:pt>
                <c:pt idx="6545">
                  <c:v>2.248E-3</c:v>
                </c:pt>
                <c:pt idx="6546">
                  <c:v>2.225E-3</c:v>
                </c:pt>
                <c:pt idx="6547">
                  <c:v>1.0598999999999999E-2</c:v>
                </c:pt>
                <c:pt idx="6548">
                  <c:v>1.0357E-2</c:v>
                </c:pt>
                <c:pt idx="6549">
                  <c:v>9.0270000000000003E-3</c:v>
                </c:pt>
                <c:pt idx="6550">
                  <c:v>8.1209999999999997E-3</c:v>
                </c:pt>
                <c:pt idx="6551">
                  <c:v>7.4789999999999995E-3</c:v>
                </c:pt>
                <c:pt idx="6552">
                  <c:v>8.6169999999999997E-3</c:v>
                </c:pt>
                <c:pt idx="6553">
                  <c:v>9.6679999999999995E-3</c:v>
                </c:pt>
                <c:pt idx="6554">
                  <c:v>8.8419999999999992E-3</c:v>
                </c:pt>
                <c:pt idx="6555">
                  <c:v>1.6670000000000001E-2</c:v>
                </c:pt>
                <c:pt idx="6556">
                  <c:v>1.3391999999999999E-2</c:v>
                </c:pt>
                <c:pt idx="6557">
                  <c:v>1.2836999999999999E-2</c:v>
                </c:pt>
                <c:pt idx="6558">
                  <c:v>1.0775999999999999E-2</c:v>
                </c:pt>
                <c:pt idx="6559">
                  <c:v>2.2855E-2</c:v>
                </c:pt>
                <c:pt idx="6560">
                  <c:v>1.8537999999999999E-2</c:v>
                </c:pt>
                <c:pt idx="6561">
                  <c:v>1.3287999999999999E-2</c:v>
                </c:pt>
                <c:pt idx="6562">
                  <c:v>1.3601E-2</c:v>
                </c:pt>
                <c:pt idx="6563">
                  <c:v>1.1724E-2</c:v>
                </c:pt>
                <c:pt idx="6564">
                  <c:v>1.0952E-2</c:v>
                </c:pt>
                <c:pt idx="6565">
                  <c:v>8.7029999999999989E-3</c:v>
                </c:pt>
                <c:pt idx="6566">
                  <c:v>7.7800000000000005E-3</c:v>
                </c:pt>
                <c:pt idx="6567">
                  <c:v>9.4339999999999997E-3</c:v>
                </c:pt>
                <c:pt idx="6568">
                  <c:v>5.8560000000000001E-3</c:v>
                </c:pt>
                <c:pt idx="6569">
                  <c:v>9.1839999999999995E-3</c:v>
                </c:pt>
                <c:pt idx="6570">
                  <c:v>1.0067E-2</c:v>
                </c:pt>
                <c:pt idx="6571">
                  <c:v>1.2532E-2</c:v>
                </c:pt>
                <c:pt idx="6572">
                  <c:v>9.7539999999999988E-3</c:v>
                </c:pt>
                <c:pt idx="6573">
                  <c:v>8.9879999999999995E-3</c:v>
                </c:pt>
                <c:pt idx="6574">
                  <c:v>9.1819999999999992E-3</c:v>
                </c:pt>
                <c:pt idx="6575">
                  <c:v>2.3870000000000002E-2</c:v>
                </c:pt>
                <c:pt idx="6576">
                  <c:v>1.9430000000000003E-2</c:v>
                </c:pt>
                <c:pt idx="6577">
                  <c:v>1.7205999999999999E-2</c:v>
                </c:pt>
                <c:pt idx="6578">
                  <c:v>1.8023999999999998E-2</c:v>
                </c:pt>
                <c:pt idx="6579">
                  <c:v>1.4110999999999999E-2</c:v>
                </c:pt>
                <c:pt idx="6580">
                  <c:v>1.1382E-2</c:v>
                </c:pt>
                <c:pt idx="6581">
                  <c:v>1.0430999999999999E-2</c:v>
                </c:pt>
                <c:pt idx="6582">
                  <c:v>8.8009999999999998E-3</c:v>
                </c:pt>
                <c:pt idx="6583">
                  <c:v>9.0479999999999988E-3</c:v>
                </c:pt>
                <c:pt idx="6584">
                  <c:v>1.0610999999999999E-2</c:v>
                </c:pt>
                <c:pt idx="6585">
                  <c:v>9.8689999999999993E-3</c:v>
                </c:pt>
                <c:pt idx="6586">
                  <c:v>1.0766E-2</c:v>
                </c:pt>
                <c:pt idx="6587">
                  <c:v>1.0766E-2</c:v>
                </c:pt>
                <c:pt idx="6588">
                  <c:v>1.2112E-2</c:v>
                </c:pt>
                <c:pt idx="6589">
                  <c:v>1.1594E-2</c:v>
                </c:pt>
                <c:pt idx="6590">
                  <c:v>1.0678E-2</c:v>
                </c:pt>
                <c:pt idx="6591">
                  <c:v>1.0586E-2</c:v>
                </c:pt>
                <c:pt idx="6592">
                  <c:v>1.0305999999999999E-2</c:v>
                </c:pt>
                <c:pt idx="6593">
                  <c:v>9.613E-3</c:v>
                </c:pt>
                <c:pt idx="6594">
                  <c:v>1.2506E-2</c:v>
                </c:pt>
                <c:pt idx="6595">
                  <c:v>1.1703999999999999E-2</c:v>
                </c:pt>
                <c:pt idx="6596">
                  <c:v>1.4107E-2</c:v>
                </c:pt>
                <c:pt idx="6597">
                  <c:v>5.1813999999999999E-2</c:v>
                </c:pt>
                <c:pt idx="6598">
                  <c:v>7.2067999999999993E-2</c:v>
                </c:pt>
                <c:pt idx="6599">
                  <c:v>6.1216E-2</c:v>
                </c:pt>
                <c:pt idx="6600">
                  <c:v>4.9589000000000001E-2</c:v>
                </c:pt>
                <c:pt idx="6601">
                  <c:v>3.9456999999999999E-2</c:v>
                </c:pt>
                <c:pt idx="6602">
                  <c:v>3.4068999999999995E-2</c:v>
                </c:pt>
                <c:pt idx="6603">
                  <c:v>3.2846E-2</c:v>
                </c:pt>
                <c:pt idx="6604">
                  <c:v>2.8285999999999999E-2</c:v>
                </c:pt>
                <c:pt idx="6605">
                  <c:v>3.5163E-2</c:v>
                </c:pt>
                <c:pt idx="6606">
                  <c:v>2.9926999999999999E-2</c:v>
                </c:pt>
                <c:pt idx="6607">
                  <c:v>3.1538999999999998E-2</c:v>
                </c:pt>
                <c:pt idx="6608">
                  <c:v>2.8375999999999998E-2</c:v>
                </c:pt>
                <c:pt idx="6609">
                  <c:v>2.3824999999999999E-2</c:v>
                </c:pt>
                <c:pt idx="6610">
                  <c:v>2.1482999999999999E-2</c:v>
                </c:pt>
                <c:pt idx="6611">
                  <c:v>1.9345999999999999E-2</c:v>
                </c:pt>
                <c:pt idx="6612">
                  <c:v>2.5433999999999998E-2</c:v>
                </c:pt>
                <c:pt idx="6613">
                  <c:v>2.9201999999999999E-2</c:v>
                </c:pt>
                <c:pt idx="6614">
                  <c:v>3.0831999999999998E-2</c:v>
                </c:pt>
                <c:pt idx="6615">
                  <c:v>2.7243999999999997E-2</c:v>
                </c:pt>
                <c:pt idx="6616">
                  <c:v>2.9323999999999999E-2</c:v>
                </c:pt>
                <c:pt idx="6617">
                  <c:v>2.5332999999999998E-2</c:v>
                </c:pt>
                <c:pt idx="6618">
                  <c:v>2.0563999999999999E-2</c:v>
                </c:pt>
                <c:pt idx="6619">
                  <c:v>1.6497999999999999E-2</c:v>
                </c:pt>
                <c:pt idx="6620">
                  <c:v>2.1294999999999998E-2</c:v>
                </c:pt>
                <c:pt idx="6621">
                  <c:v>2.0426E-2</c:v>
                </c:pt>
                <c:pt idx="6622">
                  <c:v>2.2522E-2</c:v>
                </c:pt>
                <c:pt idx="6623">
                  <c:v>2.3257999999999997E-2</c:v>
                </c:pt>
                <c:pt idx="6624">
                  <c:v>2.3140999999999998E-2</c:v>
                </c:pt>
                <c:pt idx="6625">
                  <c:v>2.0060000000000001E-2</c:v>
                </c:pt>
                <c:pt idx="6626">
                  <c:v>2.2220999999999998E-2</c:v>
                </c:pt>
                <c:pt idx="6627">
                  <c:v>2.2030999999999999E-2</c:v>
                </c:pt>
                <c:pt idx="6628">
                  <c:v>3.0053999999999997E-2</c:v>
                </c:pt>
                <c:pt idx="6629">
                  <c:v>4.9234E-2</c:v>
                </c:pt>
                <c:pt idx="6630">
                  <c:v>4.8864999999999999E-2</c:v>
                </c:pt>
                <c:pt idx="6631">
                  <c:v>3.8581999999999998E-2</c:v>
                </c:pt>
                <c:pt idx="6632">
                  <c:v>3.4201999999999996E-2</c:v>
                </c:pt>
                <c:pt idx="6633">
                  <c:v>2.7018E-2</c:v>
                </c:pt>
                <c:pt idx="6634">
                  <c:v>2.6202999999999997E-2</c:v>
                </c:pt>
                <c:pt idx="6635">
                  <c:v>2.3143E-2</c:v>
                </c:pt>
                <c:pt idx="6636">
                  <c:v>1.8047999999999998E-2</c:v>
                </c:pt>
                <c:pt idx="6637">
                  <c:v>1.677E-2</c:v>
                </c:pt>
                <c:pt idx="6638">
                  <c:v>1.8071999999999998E-2</c:v>
                </c:pt>
                <c:pt idx="6639">
                  <c:v>2.0079E-2</c:v>
                </c:pt>
                <c:pt idx="6640">
                  <c:v>1.7974E-2</c:v>
                </c:pt>
                <c:pt idx="6641">
                  <c:v>1.2978E-2</c:v>
                </c:pt>
                <c:pt idx="6642">
                  <c:v>1.9110000000000002E-2</c:v>
                </c:pt>
                <c:pt idx="6643">
                  <c:v>1.8540999999999998E-2</c:v>
                </c:pt>
                <c:pt idx="6644">
                  <c:v>1.7645999999999998E-2</c:v>
                </c:pt>
                <c:pt idx="6645">
                  <c:v>1.3555999999999999E-2</c:v>
                </c:pt>
                <c:pt idx="6646">
                  <c:v>1.1656E-2</c:v>
                </c:pt>
                <c:pt idx="6647">
                  <c:v>9.6150000000000003E-3</c:v>
                </c:pt>
                <c:pt idx="6648">
                  <c:v>1.0916E-2</c:v>
                </c:pt>
                <c:pt idx="6649">
                  <c:v>8.5929999999999999E-3</c:v>
                </c:pt>
                <c:pt idx="6650">
                  <c:v>7.3169999999999997E-3</c:v>
                </c:pt>
                <c:pt idx="6651">
                  <c:v>7.241E-3</c:v>
                </c:pt>
                <c:pt idx="6652">
                  <c:v>5.633E-3</c:v>
                </c:pt>
                <c:pt idx="6653">
                  <c:v>4.4229999999999998E-3</c:v>
                </c:pt>
                <c:pt idx="6654">
                  <c:v>3.4649999999999998E-3</c:v>
                </c:pt>
                <c:pt idx="6655">
                  <c:v>3.921E-3</c:v>
                </c:pt>
                <c:pt idx="6656">
                  <c:v>9.6089999999999995E-3</c:v>
                </c:pt>
                <c:pt idx="6657">
                  <c:v>7.6969999999999998E-3</c:v>
                </c:pt>
                <c:pt idx="6658">
                  <c:v>4.9870000000000001E-3</c:v>
                </c:pt>
                <c:pt idx="6659">
                  <c:v>4.5829999999999994E-3</c:v>
                </c:pt>
                <c:pt idx="6660">
                  <c:v>4.4009999999999995E-3</c:v>
                </c:pt>
                <c:pt idx="6661">
                  <c:v>3.6049999999999997E-3</c:v>
                </c:pt>
                <c:pt idx="6662">
                  <c:v>3.3569999999999997E-3</c:v>
                </c:pt>
                <c:pt idx="6663">
                  <c:v>4.5969999999999995E-3</c:v>
                </c:pt>
                <c:pt idx="6664">
                  <c:v>6.8279999999999999E-3</c:v>
                </c:pt>
                <c:pt idx="6665">
                  <c:v>7.6649999999999999E-3</c:v>
                </c:pt>
                <c:pt idx="6666">
                  <c:v>9.160999999999999E-3</c:v>
                </c:pt>
                <c:pt idx="6667">
                  <c:v>7.7429999999999999E-3</c:v>
                </c:pt>
                <c:pt idx="6668">
                  <c:v>5.7320000000000001E-3</c:v>
                </c:pt>
                <c:pt idx="6669">
                  <c:v>4.9740000000000001E-3</c:v>
                </c:pt>
                <c:pt idx="6670">
                  <c:v>4.516E-3</c:v>
                </c:pt>
                <c:pt idx="6671">
                  <c:v>5.4489999999999999E-3</c:v>
                </c:pt>
                <c:pt idx="6672">
                  <c:v>8.7049999999999992E-3</c:v>
                </c:pt>
                <c:pt idx="6673">
                  <c:v>1.0019E-2</c:v>
                </c:pt>
                <c:pt idx="6674">
                  <c:v>8.5849999999999989E-3</c:v>
                </c:pt>
                <c:pt idx="6675">
                  <c:v>1.3784999999999999E-2</c:v>
                </c:pt>
                <c:pt idx="6676">
                  <c:v>1.7646999999999999E-2</c:v>
                </c:pt>
                <c:pt idx="6677">
                  <c:v>1.7115999999999999E-2</c:v>
                </c:pt>
                <c:pt idx="6678">
                  <c:v>1.7069000000000001E-2</c:v>
                </c:pt>
                <c:pt idx="6679">
                  <c:v>1.6052E-2</c:v>
                </c:pt>
                <c:pt idx="6680">
                  <c:v>2.0114999999999997E-2</c:v>
                </c:pt>
                <c:pt idx="6681">
                  <c:v>2.1214E-2</c:v>
                </c:pt>
                <c:pt idx="6682">
                  <c:v>2.5921E-2</c:v>
                </c:pt>
                <c:pt idx="6683">
                  <c:v>2.5242999999999998E-2</c:v>
                </c:pt>
                <c:pt idx="6684">
                  <c:v>2.3340000000000003E-2</c:v>
                </c:pt>
                <c:pt idx="6685">
                  <c:v>2.6447999999999999E-2</c:v>
                </c:pt>
                <c:pt idx="6686">
                  <c:v>2.7361E-2</c:v>
                </c:pt>
                <c:pt idx="6687">
                  <c:v>2.46E-2</c:v>
                </c:pt>
                <c:pt idx="6688">
                  <c:v>2.0098999999999999E-2</c:v>
                </c:pt>
                <c:pt idx="6689">
                  <c:v>2.1366E-2</c:v>
                </c:pt>
                <c:pt idx="6690">
                  <c:v>1.8526999999999998E-2</c:v>
                </c:pt>
                <c:pt idx="6691">
                  <c:v>2.3347999999999997E-2</c:v>
                </c:pt>
                <c:pt idx="6692">
                  <c:v>2.2225999999999999E-2</c:v>
                </c:pt>
                <c:pt idx="6693">
                  <c:v>1.7680999999999999E-2</c:v>
                </c:pt>
                <c:pt idx="6694">
                  <c:v>1.4589E-2</c:v>
                </c:pt>
                <c:pt idx="6695">
                  <c:v>2.4444E-2</c:v>
                </c:pt>
                <c:pt idx="6696">
                  <c:v>3.2357999999999998E-2</c:v>
                </c:pt>
                <c:pt idx="6697">
                  <c:v>2.5762999999999998E-2</c:v>
                </c:pt>
                <c:pt idx="6698">
                  <c:v>2.2477999999999998E-2</c:v>
                </c:pt>
                <c:pt idx="6699">
                  <c:v>2.2526999999999998E-2</c:v>
                </c:pt>
                <c:pt idx="6700">
                  <c:v>1.6955999999999999E-2</c:v>
                </c:pt>
                <c:pt idx="6701">
                  <c:v>1.5026999999999999E-2</c:v>
                </c:pt>
                <c:pt idx="6702">
                  <c:v>1.3354999999999999E-2</c:v>
                </c:pt>
                <c:pt idx="6703">
                  <c:v>1.9046999999999998E-2</c:v>
                </c:pt>
                <c:pt idx="6704">
                  <c:v>2.1357999999999999E-2</c:v>
                </c:pt>
                <c:pt idx="6705">
                  <c:v>1.5083999999999998E-2</c:v>
                </c:pt>
                <c:pt idx="6706">
                  <c:v>1.3387999999999999E-2</c:v>
                </c:pt>
                <c:pt idx="6707">
                  <c:v>1.2945E-2</c:v>
                </c:pt>
                <c:pt idx="6708">
                  <c:v>1.7895999999999999E-2</c:v>
                </c:pt>
                <c:pt idx="6709">
                  <c:v>1.2678999999999999E-2</c:v>
                </c:pt>
                <c:pt idx="6710">
                  <c:v>2.4031999999999998E-2</c:v>
                </c:pt>
                <c:pt idx="6711">
                  <c:v>2.3046999999999998E-2</c:v>
                </c:pt>
                <c:pt idx="6712">
                  <c:v>1.9327E-2</c:v>
                </c:pt>
                <c:pt idx="6713">
                  <c:v>2.0711E-2</c:v>
                </c:pt>
                <c:pt idx="6714">
                  <c:v>1.9311999999999999E-2</c:v>
                </c:pt>
                <c:pt idx="6715">
                  <c:v>1.5116999999999998E-2</c:v>
                </c:pt>
                <c:pt idx="6716">
                  <c:v>1.6978E-2</c:v>
                </c:pt>
                <c:pt idx="6717">
                  <c:v>1.2163999999999999E-2</c:v>
                </c:pt>
                <c:pt idx="6718">
                  <c:v>1.3481E-2</c:v>
                </c:pt>
                <c:pt idx="6719">
                  <c:v>1.1058E-2</c:v>
                </c:pt>
                <c:pt idx="6720">
                  <c:v>1.7676000000000001E-2</c:v>
                </c:pt>
                <c:pt idx="6721">
                  <c:v>4.0334999999999996E-2</c:v>
                </c:pt>
                <c:pt idx="6722">
                  <c:v>3.5348999999999998E-2</c:v>
                </c:pt>
                <c:pt idx="6723">
                  <c:v>2.8396999999999999E-2</c:v>
                </c:pt>
                <c:pt idx="6724">
                  <c:v>2.2255E-2</c:v>
                </c:pt>
                <c:pt idx="6725">
                  <c:v>2.3660999999999998E-2</c:v>
                </c:pt>
                <c:pt idx="6726">
                  <c:v>2.8218999999999998E-2</c:v>
                </c:pt>
                <c:pt idx="6727">
                  <c:v>2.3191E-2</c:v>
                </c:pt>
                <c:pt idx="6728">
                  <c:v>2.2501E-2</c:v>
                </c:pt>
                <c:pt idx="6729">
                  <c:v>2.4031999999999998E-2</c:v>
                </c:pt>
                <c:pt idx="6730">
                  <c:v>3.1212999999999998E-2</c:v>
                </c:pt>
                <c:pt idx="6731">
                  <c:v>2.7805999999999997E-2</c:v>
                </c:pt>
                <c:pt idx="6732">
                  <c:v>2.5973E-2</c:v>
                </c:pt>
                <c:pt idx="6733">
                  <c:v>2.1634999999999998E-2</c:v>
                </c:pt>
                <c:pt idx="6734">
                  <c:v>2.0961999999999998E-2</c:v>
                </c:pt>
                <c:pt idx="6735">
                  <c:v>2.0284E-2</c:v>
                </c:pt>
                <c:pt idx="6736">
                  <c:v>2.7977999999999999E-2</c:v>
                </c:pt>
                <c:pt idx="6737">
                  <c:v>2.6303999999999998E-2</c:v>
                </c:pt>
                <c:pt idx="6738">
                  <c:v>2.6539E-2</c:v>
                </c:pt>
                <c:pt idx="6739">
                  <c:v>2.3022999999999998E-2</c:v>
                </c:pt>
                <c:pt idx="6740">
                  <c:v>1.9741999999999999E-2</c:v>
                </c:pt>
                <c:pt idx="6741">
                  <c:v>1.9887999999999999E-2</c:v>
                </c:pt>
                <c:pt idx="6742">
                  <c:v>1.9264E-2</c:v>
                </c:pt>
                <c:pt idx="6743">
                  <c:v>1.5370000000000002E-2</c:v>
                </c:pt>
                <c:pt idx="6744">
                  <c:v>1.4414999999999999E-2</c:v>
                </c:pt>
                <c:pt idx="6745">
                  <c:v>1.2778999999999999E-2</c:v>
                </c:pt>
                <c:pt idx="6746">
                  <c:v>1.2070000000000001E-2</c:v>
                </c:pt>
                <c:pt idx="6747">
                  <c:v>1.0990999999999999E-2</c:v>
                </c:pt>
                <c:pt idx="6748">
                  <c:v>1.0454E-2</c:v>
                </c:pt>
                <c:pt idx="6749">
                  <c:v>9.8659999999999998E-3</c:v>
                </c:pt>
                <c:pt idx="6750">
                  <c:v>1.0274E-2</c:v>
                </c:pt>
                <c:pt idx="6751">
                  <c:v>9.6579999999999999E-3</c:v>
                </c:pt>
                <c:pt idx="6752">
                  <c:v>8.095999999999999E-3</c:v>
                </c:pt>
                <c:pt idx="6753">
                  <c:v>6.3359999999999996E-3</c:v>
                </c:pt>
                <c:pt idx="6754">
                  <c:v>6.3739999999999995E-3</c:v>
                </c:pt>
                <c:pt idx="6755">
                  <c:v>4.2209999999999999E-3</c:v>
                </c:pt>
                <c:pt idx="6756">
                  <c:v>3.2329999999999998E-3</c:v>
                </c:pt>
                <c:pt idx="6757">
                  <c:v>2.3179999999999997E-3</c:v>
                </c:pt>
                <c:pt idx="6758">
                  <c:v>2.6939999999999998E-3</c:v>
                </c:pt>
                <c:pt idx="6759">
                  <c:v>1.8829999999999999E-3</c:v>
                </c:pt>
                <c:pt idx="6760">
                  <c:v>2.0449999999999999E-3</c:v>
                </c:pt>
                <c:pt idx="6761">
                  <c:v>3.9379999999999997E-3</c:v>
                </c:pt>
                <c:pt idx="6762">
                  <c:v>2.8959999999999997E-3</c:v>
                </c:pt>
                <c:pt idx="6763">
                  <c:v>3.5279999999999999E-3</c:v>
                </c:pt>
                <c:pt idx="6764">
                  <c:v>1.0400000000000001E-3</c:v>
                </c:pt>
                <c:pt idx="6765">
                  <c:v>1.3029999999999999E-3</c:v>
                </c:pt>
                <c:pt idx="6766">
                  <c:v>1.4419999999999999E-3</c:v>
                </c:pt>
                <c:pt idx="6767">
                  <c:v>8.7199999999999995E-4</c:v>
                </c:pt>
                <c:pt idx="6768">
                  <c:v>1.6259999999999998E-3</c:v>
                </c:pt>
                <c:pt idx="6769">
                  <c:v>1.1039999999999999E-3</c:v>
                </c:pt>
                <c:pt idx="6770">
                  <c:v>4.5989999999999998E-3</c:v>
                </c:pt>
                <c:pt idx="6771">
                  <c:v>3.5439999999999998E-3</c:v>
                </c:pt>
                <c:pt idx="6772">
                  <c:v>2.9059999999999997E-3</c:v>
                </c:pt>
                <c:pt idx="6773">
                  <c:v>3.859E-3</c:v>
                </c:pt>
                <c:pt idx="6774">
                  <c:v>6.7059999999999993E-3</c:v>
                </c:pt>
                <c:pt idx="6775">
                  <c:v>5.888E-3</c:v>
                </c:pt>
                <c:pt idx="6776">
                  <c:v>6.7519999999999993E-3</c:v>
                </c:pt>
                <c:pt idx="6777">
                  <c:v>6.2900000000000005E-3</c:v>
                </c:pt>
                <c:pt idx="6778">
                  <c:v>7.6769999999999998E-3</c:v>
                </c:pt>
                <c:pt idx="6779">
                  <c:v>1.0888999999999999E-2</c:v>
                </c:pt>
                <c:pt idx="6780">
                  <c:v>1.3880000000000002E-2</c:v>
                </c:pt>
                <c:pt idx="6781">
                  <c:v>1.3609E-2</c:v>
                </c:pt>
                <c:pt idx="6782">
                  <c:v>1.8637999999999998E-2</c:v>
                </c:pt>
                <c:pt idx="6783">
                  <c:v>1.8430000000000002E-2</c:v>
                </c:pt>
                <c:pt idx="6784">
                  <c:v>2.4645999999999998E-2</c:v>
                </c:pt>
                <c:pt idx="6785">
                  <c:v>3.6137999999999997E-2</c:v>
                </c:pt>
                <c:pt idx="6786">
                  <c:v>2.7822999999999997E-2</c:v>
                </c:pt>
                <c:pt idx="6787">
                  <c:v>2.5832999999999998E-2</c:v>
                </c:pt>
                <c:pt idx="6788">
                  <c:v>2.3368999999999997E-2</c:v>
                </c:pt>
                <c:pt idx="6789">
                  <c:v>2.3406999999999997E-2</c:v>
                </c:pt>
                <c:pt idx="6790">
                  <c:v>2.4478E-2</c:v>
                </c:pt>
                <c:pt idx="6791">
                  <c:v>3.0015999999999998E-2</c:v>
                </c:pt>
                <c:pt idx="6792">
                  <c:v>3.8178999999999998E-2</c:v>
                </c:pt>
                <c:pt idx="6793">
                  <c:v>3.2604999999999995E-2</c:v>
                </c:pt>
                <c:pt idx="6794">
                  <c:v>3.7204000000000001E-2</c:v>
                </c:pt>
                <c:pt idx="6795">
                  <c:v>4.2755000000000001E-2</c:v>
                </c:pt>
                <c:pt idx="6796">
                  <c:v>4.7160000000000001E-2</c:v>
                </c:pt>
                <c:pt idx="6797">
                  <c:v>5.0775999999999995E-2</c:v>
                </c:pt>
                <c:pt idx="6798">
                  <c:v>5.0910999999999998E-2</c:v>
                </c:pt>
                <c:pt idx="6799">
                  <c:v>4.1546E-2</c:v>
                </c:pt>
                <c:pt idx="6800">
                  <c:v>4.2971999999999996E-2</c:v>
                </c:pt>
                <c:pt idx="6801">
                  <c:v>3.4512000000000001E-2</c:v>
                </c:pt>
                <c:pt idx="6802">
                  <c:v>2.6650000000000004E-2</c:v>
                </c:pt>
                <c:pt idx="6803">
                  <c:v>2.1798999999999999E-2</c:v>
                </c:pt>
                <c:pt idx="6804">
                  <c:v>1.7004999999999999E-2</c:v>
                </c:pt>
                <c:pt idx="6805">
                  <c:v>1.7720000000000003E-2</c:v>
                </c:pt>
                <c:pt idx="6806">
                  <c:v>1.9563000000000001E-2</c:v>
                </c:pt>
                <c:pt idx="6807">
                  <c:v>1.8100999999999999E-2</c:v>
                </c:pt>
                <c:pt idx="6808">
                  <c:v>1.4790999999999999E-2</c:v>
                </c:pt>
                <c:pt idx="6809">
                  <c:v>1.6374E-2</c:v>
                </c:pt>
                <c:pt idx="6810">
                  <c:v>1.55E-2</c:v>
                </c:pt>
                <c:pt idx="6811">
                  <c:v>1.4445E-2</c:v>
                </c:pt>
                <c:pt idx="6812">
                  <c:v>3.1182999999999999E-2</c:v>
                </c:pt>
                <c:pt idx="6813">
                  <c:v>2.1743999999999999E-2</c:v>
                </c:pt>
                <c:pt idx="6814">
                  <c:v>1.9205E-2</c:v>
                </c:pt>
                <c:pt idx="6815">
                  <c:v>1.881E-2</c:v>
                </c:pt>
                <c:pt idx="6816">
                  <c:v>1.2756999999999999E-2</c:v>
                </c:pt>
                <c:pt idx="6817">
                  <c:v>1.3883999999999999E-2</c:v>
                </c:pt>
                <c:pt idx="6818">
                  <c:v>1.2019E-2</c:v>
                </c:pt>
                <c:pt idx="6819">
                  <c:v>1.2357999999999999E-2</c:v>
                </c:pt>
                <c:pt idx="6820">
                  <c:v>1.1299E-2</c:v>
                </c:pt>
                <c:pt idx="6821">
                  <c:v>1.9241999999999999E-2</c:v>
                </c:pt>
                <c:pt idx="6822">
                  <c:v>1.8838000000000001E-2</c:v>
                </c:pt>
                <c:pt idx="6823">
                  <c:v>1.9452999999999998E-2</c:v>
                </c:pt>
                <c:pt idx="6824">
                  <c:v>3.2832E-2</c:v>
                </c:pt>
                <c:pt idx="6825">
                  <c:v>2.6310000000000004E-2</c:v>
                </c:pt>
                <c:pt idx="6826">
                  <c:v>4.4185999999999996E-2</c:v>
                </c:pt>
                <c:pt idx="6827">
                  <c:v>3.8426999999999996E-2</c:v>
                </c:pt>
                <c:pt idx="6828">
                  <c:v>3.4075000000000001E-2</c:v>
                </c:pt>
                <c:pt idx="6829">
                  <c:v>3.9069E-2</c:v>
                </c:pt>
                <c:pt idx="6830">
                  <c:v>3.5113999999999999E-2</c:v>
                </c:pt>
                <c:pt idx="6831">
                  <c:v>2.8530999999999997E-2</c:v>
                </c:pt>
                <c:pt idx="6832">
                  <c:v>2.5045999999999999E-2</c:v>
                </c:pt>
                <c:pt idx="6833">
                  <c:v>1.7524999999999999E-2</c:v>
                </c:pt>
                <c:pt idx="6834">
                  <c:v>1.7073999999999999E-2</c:v>
                </c:pt>
                <c:pt idx="6835">
                  <c:v>1.2832E-2</c:v>
                </c:pt>
                <c:pt idx="6836">
                  <c:v>1.4083999999999999E-2</c:v>
                </c:pt>
                <c:pt idx="6837">
                  <c:v>1.4185999999999999E-2</c:v>
                </c:pt>
                <c:pt idx="6838">
                  <c:v>1.5885E-2</c:v>
                </c:pt>
                <c:pt idx="6839">
                  <c:v>1.6951999999999998E-2</c:v>
                </c:pt>
                <c:pt idx="6840">
                  <c:v>1.7780000000000001E-2</c:v>
                </c:pt>
                <c:pt idx="6841">
                  <c:v>2.0461999999999998E-2</c:v>
                </c:pt>
                <c:pt idx="6842">
                  <c:v>2.1500999999999999E-2</c:v>
                </c:pt>
                <c:pt idx="6843">
                  <c:v>2.9725999999999999E-2</c:v>
                </c:pt>
                <c:pt idx="6844">
                  <c:v>4.0728E-2</c:v>
                </c:pt>
                <c:pt idx="6845">
                  <c:v>3.6073000000000001E-2</c:v>
                </c:pt>
                <c:pt idx="6846">
                  <c:v>4.0330000000000005E-2</c:v>
                </c:pt>
                <c:pt idx="6847">
                  <c:v>3.2661999999999997E-2</c:v>
                </c:pt>
                <c:pt idx="6848">
                  <c:v>2.6080000000000002E-2</c:v>
                </c:pt>
                <c:pt idx="6849">
                  <c:v>2.9530000000000001E-2</c:v>
                </c:pt>
                <c:pt idx="6850">
                  <c:v>2.1915999999999998E-2</c:v>
                </c:pt>
                <c:pt idx="6851">
                  <c:v>1.9077E-2</c:v>
                </c:pt>
                <c:pt idx="6852">
                  <c:v>2.5911999999999998E-2</c:v>
                </c:pt>
                <c:pt idx="6853">
                  <c:v>1.8026E-2</c:v>
                </c:pt>
                <c:pt idx="6854">
                  <c:v>2.4315999999999997E-2</c:v>
                </c:pt>
                <c:pt idx="6855">
                  <c:v>2.2250000000000002E-2</c:v>
                </c:pt>
                <c:pt idx="6856">
                  <c:v>1.8770999999999999E-2</c:v>
                </c:pt>
                <c:pt idx="6857">
                  <c:v>1.4908999999999999E-2</c:v>
                </c:pt>
                <c:pt idx="6858">
                  <c:v>1.3814E-2</c:v>
                </c:pt>
                <c:pt idx="6859">
                  <c:v>1.0990999999999999E-2</c:v>
                </c:pt>
                <c:pt idx="6860">
                  <c:v>1.2995999999999999E-2</c:v>
                </c:pt>
                <c:pt idx="6861">
                  <c:v>1.2121999999999999E-2</c:v>
                </c:pt>
                <c:pt idx="6862">
                  <c:v>1.1122E-2</c:v>
                </c:pt>
                <c:pt idx="6863">
                  <c:v>1.6455000000000001E-2</c:v>
                </c:pt>
                <c:pt idx="6864">
                  <c:v>1.7682E-2</c:v>
                </c:pt>
                <c:pt idx="6865">
                  <c:v>1.2357E-2</c:v>
                </c:pt>
                <c:pt idx="6866">
                  <c:v>1.5970000000000002E-2</c:v>
                </c:pt>
                <c:pt idx="6867">
                  <c:v>2.1305999999999999E-2</c:v>
                </c:pt>
                <c:pt idx="6868">
                  <c:v>2.0024E-2</c:v>
                </c:pt>
                <c:pt idx="6869">
                  <c:v>1.8154E-2</c:v>
                </c:pt>
                <c:pt idx="6870">
                  <c:v>1.9452999999999998E-2</c:v>
                </c:pt>
                <c:pt idx="6871">
                  <c:v>1.7391E-2</c:v>
                </c:pt>
                <c:pt idx="6872">
                  <c:v>1.8428999999999997E-2</c:v>
                </c:pt>
                <c:pt idx="6873">
                  <c:v>1.5253999999999998E-2</c:v>
                </c:pt>
                <c:pt idx="6874">
                  <c:v>1.2220000000000002E-2</c:v>
                </c:pt>
                <c:pt idx="6875">
                  <c:v>1.5104999999999999E-2</c:v>
                </c:pt>
                <c:pt idx="6876">
                  <c:v>2.6213999999999998E-2</c:v>
                </c:pt>
                <c:pt idx="6877">
                  <c:v>4.5654E-2</c:v>
                </c:pt>
                <c:pt idx="6878">
                  <c:v>5.2967E-2</c:v>
                </c:pt>
                <c:pt idx="6879">
                  <c:v>4.3792999999999999E-2</c:v>
                </c:pt>
                <c:pt idx="6880">
                  <c:v>5.8570999999999998E-2</c:v>
                </c:pt>
                <c:pt idx="6881">
                  <c:v>6.4080000000000012E-2</c:v>
                </c:pt>
                <c:pt idx="6882">
                  <c:v>6.1098E-2</c:v>
                </c:pt>
                <c:pt idx="6883">
                  <c:v>7.1050000000000002E-2</c:v>
                </c:pt>
                <c:pt idx="6884">
                  <c:v>6.4779000000000003E-2</c:v>
                </c:pt>
                <c:pt idx="6885">
                  <c:v>6.5202999999999997E-2</c:v>
                </c:pt>
                <c:pt idx="6886">
                  <c:v>5.8758999999999999E-2</c:v>
                </c:pt>
                <c:pt idx="6887">
                  <c:v>5.4330000000000003E-2</c:v>
                </c:pt>
                <c:pt idx="6888">
                  <c:v>4.8277E-2</c:v>
                </c:pt>
                <c:pt idx="6889">
                  <c:v>5.2814E-2</c:v>
                </c:pt>
                <c:pt idx="6890">
                  <c:v>5.1497999999999995E-2</c:v>
                </c:pt>
                <c:pt idx="6891">
                  <c:v>4.5070000000000006E-2</c:v>
                </c:pt>
                <c:pt idx="6892">
                  <c:v>4.5845999999999998E-2</c:v>
                </c:pt>
                <c:pt idx="6893">
                  <c:v>4.2492999999999996E-2</c:v>
                </c:pt>
                <c:pt idx="6894">
                  <c:v>4.8645999999999995E-2</c:v>
                </c:pt>
                <c:pt idx="6895">
                  <c:v>4.342E-2</c:v>
                </c:pt>
                <c:pt idx="6896">
                  <c:v>6.0547999999999998E-2</c:v>
                </c:pt>
                <c:pt idx="6897">
                  <c:v>6.6091999999999998E-2</c:v>
                </c:pt>
                <c:pt idx="6898">
                  <c:v>6.7544999999999994E-2</c:v>
                </c:pt>
                <c:pt idx="6899">
                  <c:v>7.4840000000000004E-2</c:v>
                </c:pt>
                <c:pt idx="6900">
                  <c:v>7.7376E-2</c:v>
                </c:pt>
                <c:pt idx="6901">
                  <c:v>8.1891999999999993E-2</c:v>
                </c:pt>
                <c:pt idx="6902">
                  <c:v>8.0157999999999993E-2</c:v>
                </c:pt>
                <c:pt idx="6903">
                  <c:v>8.1042000000000003E-2</c:v>
                </c:pt>
                <c:pt idx="6904">
                  <c:v>7.8700999999999993E-2</c:v>
                </c:pt>
                <c:pt idx="6905">
                  <c:v>7.0774000000000004E-2</c:v>
                </c:pt>
                <c:pt idx="6906">
                  <c:v>6.9758000000000001E-2</c:v>
                </c:pt>
                <c:pt idx="6907">
                  <c:v>6.855E-2</c:v>
                </c:pt>
                <c:pt idx="6908">
                  <c:v>6.0978999999999998E-2</c:v>
                </c:pt>
                <c:pt idx="6909">
                  <c:v>6.6736999999999991E-2</c:v>
                </c:pt>
                <c:pt idx="6910">
                  <c:v>6.543199999999999E-2</c:v>
                </c:pt>
                <c:pt idx="6911">
                  <c:v>6.2444E-2</c:v>
                </c:pt>
                <c:pt idx="6912">
                  <c:v>6.0510999999999995E-2</c:v>
                </c:pt>
                <c:pt idx="6913">
                  <c:v>5.8525999999999995E-2</c:v>
                </c:pt>
                <c:pt idx="6914">
                  <c:v>5.7000999999999996E-2</c:v>
                </c:pt>
                <c:pt idx="6915">
                  <c:v>5.6395000000000001E-2</c:v>
                </c:pt>
                <c:pt idx="6916">
                  <c:v>5.2304999999999997E-2</c:v>
                </c:pt>
                <c:pt idx="6917">
                  <c:v>4.6934999999999998E-2</c:v>
                </c:pt>
                <c:pt idx="6918">
                  <c:v>4.5520999999999999E-2</c:v>
                </c:pt>
                <c:pt idx="6919">
                  <c:v>5.0178E-2</c:v>
                </c:pt>
                <c:pt idx="6920">
                  <c:v>4.7930999999999994E-2</c:v>
                </c:pt>
                <c:pt idx="6921">
                  <c:v>5.8210000000000005E-2</c:v>
                </c:pt>
                <c:pt idx="6922">
                  <c:v>6.7281999999999995E-2</c:v>
                </c:pt>
                <c:pt idx="6923">
                  <c:v>6.3670999999999991E-2</c:v>
                </c:pt>
                <c:pt idx="6924">
                  <c:v>5.9280000000000006E-2</c:v>
                </c:pt>
                <c:pt idx="6925">
                  <c:v>6.4217999999999997E-2</c:v>
                </c:pt>
                <c:pt idx="6926">
                  <c:v>5.9958999999999998E-2</c:v>
                </c:pt>
                <c:pt idx="6927">
                  <c:v>6.0145999999999998E-2</c:v>
                </c:pt>
                <c:pt idx="6928">
                  <c:v>5.4972E-2</c:v>
                </c:pt>
                <c:pt idx="6929">
                  <c:v>4.7455999999999998E-2</c:v>
                </c:pt>
                <c:pt idx="6930">
                  <c:v>4.1103000000000001E-2</c:v>
                </c:pt>
                <c:pt idx="6931">
                  <c:v>3.5099999999999999E-2</c:v>
                </c:pt>
                <c:pt idx="6932">
                  <c:v>3.245E-2</c:v>
                </c:pt>
                <c:pt idx="6933">
                  <c:v>3.0168999999999998E-2</c:v>
                </c:pt>
                <c:pt idx="6934">
                  <c:v>2.8382999999999999E-2</c:v>
                </c:pt>
                <c:pt idx="6935">
                  <c:v>2.7365E-2</c:v>
                </c:pt>
                <c:pt idx="6936">
                  <c:v>2.3264E-2</c:v>
                </c:pt>
                <c:pt idx="6937">
                  <c:v>1.9570999999999998E-2</c:v>
                </c:pt>
                <c:pt idx="6938">
                  <c:v>2.0767999999999998E-2</c:v>
                </c:pt>
                <c:pt idx="6939">
                  <c:v>2.0427999999999998E-2</c:v>
                </c:pt>
                <c:pt idx="6940">
                  <c:v>1.8782E-2</c:v>
                </c:pt>
                <c:pt idx="6941">
                  <c:v>1.7811E-2</c:v>
                </c:pt>
                <c:pt idx="6942">
                  <c:v>1.5495E-2</c:v>
                </c:pt>
                <c:pt idx="6943">
                  <c:v>1.7276E-2</c:v>
                </c:pt>
                <c:pt idx="6944">
                  <c:v>1.8291999999999999E-2</c:v>
                </c:pt>
                <c:pt idx="6945">
                  <c:v>1.7108999999999999E-2</c:v>
                </c:pt>
                <c:pt idx="6946">
                  <c:v>1.6364E-2</c:v>
                </c:pt>
                <c:pt idx="6947">
                  <c:v>1.6428999999999999E-2</c:v>
                </c:pt>
                <c:pt idx="6948">
                  <c:v>1.5375999999999999E-2</c:v>
                </c:pt>
                <c:pt idx="6949">
                  <c:v>1.2970000000000001E-2</c:v>
                </c:pt>
                <c:pt idx="6950">
                  <c:v>1.2584E-2</c:v>
                </c:pt>
                <c:pt idx="6951">
                  <c:v>1.1084E-2</c:v>
                </c:pt>
                <c:pt idx="6952">
                  <c:v>8.9339999999999992E-3</c:v>
                </c:pt>
                <c:pt idx="6953">
                  <c:v>9.7800000000000005E-3</c:v>
                </c:pt>
                <c:pt idx="6954">
                  <c:v>9.2110000000000004E-3</c:v>
                </c:pt>
                <c:pt idx="6955">
                  <c:v>7.9340000000000001E-3</c:v>
                </c:pt>
                <c:pt idx="6956">
                  <c:v>6.0769999999999999E-3</c:v>
                </c:pt>
                <c:pt idx="6957">
                  <c:v>4.594E-3</c:v>
                </c:pt>
                <c:pt idx="6958">
                  <c:v>4.6749999999999995E-3</c:v>
                </c:pt>
                <c:pt idx="6959">
                  <c:v>5.5859999999999998E-3</c:v>
                </c:pt>
                <c:pt idx="6960">
                  <c:v>1.2020000000000001E-2</c:v>
                </c:pt>
                <c:pt idx="6961">
                  <c:v>1.5524999999999999E-2</c:v>
                </c:pt>
                <c:pt idx="6962">
                  <c:v>1.1840999999999999E-2</c:v>
                </c:pt>
                <c:pt idx="6963">
                  <c:v>1.0248E-2</c:v>
                </c:pt>
                <c:pt idx="6964">
                  <c:v>1.3335999999999999E-2</c:v>
                </c:pt>
                <c:pt idx="6965">
                  <c:v>1.0761E-2</c:v>
                </c:pt>
                <c:pt idx="6966">
                  <c:v>8.2819999999999994E-3</c:v>
                </c:pt>
                <c:pt idx="6967">
                  <c:v>6.7400000000000003E-3</c:v>
                </c:pt>
                <c:pt idx="6968">
                  <c:v>8.2220000000000001E-3</c:v>
                </c:pt>
                <c:pt idx="6969">
                  <c:v>6.9879999999999994E-3</c:v>
                </c:pt>
                <c:pt idx="6970">
                  <c:v>9.8479999999999991E-3</c:v>
                </c:pt>
                <c:pt idx="6971">
                  <c:v>9.5350000000000001E-3</c:v>
                </c:pt>
                <c:pt idx="6972">
                  <c:v>1.4630000000000001E-2</c:v>
                </c:pt>
                <c:pt idx="6973">
                  <c:v>1.2105999999999999E-2</c:v>
                </c:pt>
                <c:pt idx="6974">
                  <c:v>1.2624999999999999E-2</c:v>
                </c:pt>
                <c:pt idx="6975">
                  <c:v>1.1613999999999999E-2</c:v>
                </c:pt>
                <c:pt idx="6976">
                  <c:v>1.2874E-2</c:v>
                </c:pt>
                <c:pt idx="6977">
                  <c:v>1.1321999999999999E-2</c:v>
                </c:pt>
                <c:pt idx="6978">
                  <c:v>8.9560000000000004E-3</c:v>
                </c:pt>
                <c:pt idx="6979">
                  <c:v>8.8360000000000001E-3</c:v>
                </c:pt>
                <c:pt idx="6980">
                  <c:v>1.3455E-2</c:v>
                </c:pt>
                <c:pt idx="6981">
                  <c:v>1.2444999999999999E-2</c:v>
                </c:pt>
                <c:pt idx="6982">
                  <c:v>1.0388E-2</c:v>
                </c:pt>
                <c:pt idx="6983">
                  <c:v>1.0598E-2</c:v>
                </c:pt>
                <c:pt idx="6984">
                  <c:v>1.0983E-2</c:v>
                </c:pt>
                <c:pt idx="6985">
                  <c:v>1.0570000000000001E-2</c:v>
                </c:pt>
                <c:pt idx="6986">
                  <c:v>9.9539999999999993E-3</c:v>
                </c:pt>
                <c:pt idx="6987">
                  <c:v>9.3819999999999997E-3</c:v>
                </c:pt>
                <c:pt idx="6988">
                  <c:v>9.0809999999999988E-3</c:v>
                </c:pt>
                <c:pt idx="6989">
                  <c:v>6.5459999999999997E-3</c:v>
                </c:pt>
                <c:pt idx="6990">
                  <c:v>7.1729999999999997E-3</c:v>
                </c:pt>
                <c:pt idx="6991">
                  <c:v>6.1100000000000008E-3</c:v>
                </c:pt>
                <c:pt idx="6992">
                  <c:v>6.0929999999999995E-3</c:v>
                </c:pt>
                <c:pt idx="6993">
                  <c:v>5.7889999999999999E-3</c:v>
                </c:pt>
                <c:pt idx="6994">
                  <c:v>5.6879999999999995E-3</c:v>
                </c:pt>
                <c:pt idx="6995">
                  <c:v>5.1119999999999994E-3</c:v>
                </c:pt>
                <c:pt idx="6996">
                  <c:v>4.3279999999999994E-3</c:v>
                </c:pt>
                <c:pt idx="6997">
                  <c:v>3.7909999999999997E-3</c:v>
                </c:pt>
                <c:pt idx="6998">
                  <c:v>3.1909999999999998E-3</c:v>
                </c:pt>
                <c:pt idx="6999">
                  <c:v>2.5009999999999998E-3</c:v>
                </c:pt>
                <c:pt idx="7000">
                  <c:v>1.9610000000000001E-3</c:v>
                </c:pt>
                <c:pt idx="7001">
                  <c:v>1.774E-3</c:v>
                </c:pt>
                <c:pt idx="7002">
                  <c:v>1.2749999999999999E-3</c:v>
                </c:pt>
                <c:pt idx="7003">
                  <c:v>1.557E-3</c:v>
                </c:pt>
                <c:pt idx="7004">
                  <c:v>1.6929999999999998E-3</c:v>
                </c:pt>
                <c:pt idx="7005">
                  <c:v>1.2489999999999999E-3</c:v>
                </c:pt>
                <c:pt idx="7006">
                  <c:v>9.9700000000000006E-4</c:v>
                </c:pt>
                <c:pt idx="7007">
                  <c:v>7.3699999999999992E-4</c:v>
                </c:pt>
                <c:pt idx="7008">
                  <c:v>8.7699999999999996E-4</c:v>
                </c:pt>
                <c:pt idx="7009">
                  <c:v>8.6499999999999999E-4</c:v>
                </c:pt>
                <c:pt idx="7010">
                  <c:v>9.41E-4</c:v>
                </c:pt>
                <c:pt idx="7011">
                  <c:v>8.1399999999999994E-4</c:v>
                </c:pt>
                <c:pt idx="7012">
                  <c:v>9.1299999999999997E-4</c:v>
                </c:pt>
                <c:pt idx="7013">
                  <c:v>5.5499999999999994E-4</c:v>
                </c:pt>
                <c:pt idx="7014">
                  <c:v>7.4100000000000001E-4</c:v>
                </c:pt>
                <c:pt idx="7015">
                  <c:v>6.8499999999999995E-4</c:v>
                </c:pt>
                <c:pt idx="7016">
                  <c:v>7.3499999999999998E-4</c:v>
                </c:pt>
                <c:pt idx="7017">
                  <c:v>6.705E-3</c:v>
                </c:pt>
                <c:pt idx="7018">
                  <c:v>1.9271999999999997E-2</c:v>
                </c:pt>
                <c:pt idx="7019">
                  <c:v>1.8355E-2</c:v>
                </c:pt>
                <c:pt idx="7020">
                  <c:v>1.6805E-2</c:v>
                </c:pt>
                <c:pt idx="7021">
                  <c:v>2.1246999999999999E-2</c:v>
                </c:pt>
                <c:pt idx="7022">
                  <c:v>2.7174E-2</c:v>
                </c:pt>
                <c:pt idx="7023">
                  <c:v>2.1186E-2</c:v>
                </c:pt>
                <c:pt idx="7024">
                  <c:v>1.6710000000000003E-2</c:v>
                </c:pt>
                <c:pt idx="7025">
                  <c:v>1.2485999999999999E-2</c:v>
                </c:pt>
                <c:pt idx="7026">
                  <c:v>9.6849999999999992E-3</c:v>
                </c:pt>
                <c:pt idx="7027">
                  <c:v>8.1359999999999991E-3</c:v>
                </c:pt>
                <c:pt idx="7028">
                  <c:v>7.3850000000000001E-3</c:v>
                </c:pt>
                <c:pt idx="7029">
                  <c:v>5.2949999999999994E-3</c:v>
                </c:pt>
                <c:pt idx="7030">
                  <c:v>5.5629999999999994E-3</c:v>
                </c:pt>
                <c:pt idx="7031">
                  <c:v>4.8630000000000001E-3</c:v>
                </c:pt>
                <c:pt idx="7032">
                  <c:v>4.548E-3</c:v>
                </c:pt>
                <c:pt idx="7033">
                  <c:v>3.3519999999999999E-3</c:v>
                </c:pt>
                <c:pt idx="7034">
                  <c:v>6.0500000000000007E-3</c:v>
                </c:pt>
                <c:pt idx="7035">
                  <c:v>3.124E-3</c:v>
                </c:pt>
                <c:pt idx="7036">
                  <c:v>1.8529999999999998E-3</c:v>
                </c:pt>
                <c:pt idx="7037">
                  <c:v>1.918E-3</c:v>
                </c:pt>
                <c:pt idx="7038">
                  <c:v>1.235E-3</c:v>
                </c:pt>
                <c:pt idx="7039">
                  <c:v>1.3159999999999999E-3</c:v>
                </c:pt>
                <c:pt idx="7040">
                  <c:v>1.8169999999999998E-3</c:v>
                </c:pt>
                <c:pt idx="7041">
                  <c:v>1.743E-3</c:v>
                </c:pt>
                <c:pt idx="7042">
                  <c:v>1.536E-3</c:v>
                </c:pt>
                <c:pt idx="7043">
                  <c:v>2.0139999999999997E-3</c:v>
                </c:pt>
                <c:pt idx="7044">
                  <c:v>1.3979999999999999E-3</c:v>
                </c:pt>
                <c:pt idx="7045">
                  <c:v>1.8649999999999999E-3</c:v>
                </c:pt>
                <c:pt idx="7046">
                  <c:v>3.5509999999999999E-3</c:v>
                </c:pt>
                <c:pt idx="7047">
                  <c:v>9.500999999999999E-3</c:v>
                </c:pt>
                <c:pt idx="7048">
                  <c:v>5.9619999999999994E-3</c:v>
                </c:pt>
                <c:pt idx="7049">
                  <c:v>5.8170000000000001E-3</c:v>
                </c:pt>
                <c:pt idx="7050">
                  <c:v>7.0520000000000001E-3</c:v>
                </c:pt>
                <c:pt idx="7051">
                  <c:v>1.3960000000000002E-2</c:v>
                </c:pt>
                <c:pt idx="7052">
                  <c:v>1.4126E-2</c:v>
                </c:pt>
                <c:pt idx="7053">
                  <c:v>9.892999999999999E-3</c:v>
                </c:pt>
                <c:pt idx="7054">
                  <c:v>7.9410000000000001E-3</c:v>
                </c:pt>
                <c:pt idx="7055">
                  <c:v>5.8040000000000001E-3</c:v>
                </c:pt>
                <c:pt idx="7056">
                  <c:v>7.1009999999999997E-3</c:v>
                </c:pt>
                <c:pt idx="7057">
                  <c:v>6.9600000000000009E-3</c:v>
                </c:pt>
                <c:pt idx="7058">
                  <c:v>8.7419999999999998E-3</c:v>
                </c:pt>
                <c:pt idx="7059">
                  <c:v>1.1205999999999999E-2</c:v>
                </c:pt>
                <c:pt idx="7060">
                  <c:v>1.5181999999999999E-2</c:v>
                </c:pt>
                <c:pt idx="7061">
                  <c:v>1.7232999999999998E-2</c:v>
                </c:pt>
                <c:pt idx="7062">
                  <c:v>1.7365999999999999E-2</c:v>
                </c:pt>
                <c:pt idx="7063">
                  <c:v>1.8561999999999999E-2</c:v>
                </c:pt>
                <c:pt idx="7064">
                  <c:v>1.7390000000000003E-2</c:v>
                </c:pt>
                <c:pt idx="7065">
                  <c:v>1.9962000000000001E-2</c:v>
                </c:pt>
                <c:pt idx="7066">
                  <c:v>1.9809E-2</c:v>
                </c:pt>
                <c:pt idx="7067">
                  <c:v>2.1696999999999998E-2</c:v>
                </c:pt>
                <c:pt idx="7068">
                  <c:v>2.5283E-2</c:v>
                </c:pt>
                <c:pt idx="7069">
                  <c:v>2.0226999999999998E-2</c:v>
                </c:pt>
                <c:pt idx="7070">
                  <c:v>2.2305999999999999E-2</c:v>
                </c:pt>
                <c:pt idx="7071">
                  <c:v>4.0154999999999996E-2</c:v>
                </c:pt>
                <c:pt idx="7072">
                  <c:v>3.4358E-2</c:v>
                </c:pt>
                <c:pt idx="7073">
                  <c:v>3.5303999999999995E-2</c:v>
                </c:pt>
                <c:pt idx="7074">
                  <c:v>3.3020000000000001E-2</c:v>
                </c:pt>
                <c:pt idx="7075">
                  <c:v>3.3617999999999995E-2</c:v>
                </c:pt>
                <c:pt idx="7076">
                  <c:v>4.8981999999999998E-2</c:v>
                </c:pt>
                <c:pt idx="7077">
                  <c:v>3.8044000000000001E-2</c:v>
                </c:pt>
                <c:pt idx="7078">
                  <c:v>3.1005999999999999E-2</c:v>
                </c:pt>
                <c:pt idx="7079">
                  <c:v>2.9457999999999998E-2</c:v>
                </c:pt>
                <c:pt idx="7080">
                  <c:v>3.0800000000000001E-2</c:v>
                </c:pt>
                <c:pt idx="7081">
                  <c:v>2.9232999999999999E-2</c:v>
                </c:pt>
                <c:pt idx="7082">
                  <c:v>2.7110000000000002E-2</c:v>
                </c:pt>
                <c:pt idx="7083">
                  <c:v>2.5541999999999999E-2</c:v>
                </c:pt>
                <c:pt idx="7084">
                  <c:v>0.10256899999999999</c:v>
                </c:pt>
                <c:pt idx="7085">
                  <c:v>9.2128000000000002E-2</c:v>
                </c:pt>
                <c:pt idx="7086">
                  <c:v>8.5393999999999998E-2</c:v>
                </c:pt>
                <c:pt idx="7087">
                  <c:v>8.3732000000000001E-2</c:v>
                </c:pt>
                <c:pt idx="7088">
                  <c:v>8.7745999999999991E-2</c:v>
                </c:pt>
                <c:pt idx="7089">
                  <c:v>7.4743999999999991E-2</c:v>
                </c:pt>
                <c:pt idx="7090">
                  <c:v>6.4962999999999993E-2</c:v>
                </c:pt>
                <c:pt idx="7091">
                  <c:v>5.4591000000000001E-2</c:v>
                </c:pt>
                <c:pt idx="7092">
                  <c:v>4.6495999999999996E-2</c:v>
                </c:pt>
                <c:pt idx="7093">
                  <c:v>4.3165999999999996E-2</c:v>
                </c:pt>
                <c:pt idx="7094">
                  <c:v>4.5411E-2</c:v>
                </c:pt>
                <c:pt idx="7095">
                  <c:v>5.2117999999999998E-2</c:v>
                </c:pt>
                <c:pt idx="7096">
                  <c:v>4.6066999999999997E-2</c:v>
                </c:pt>
                <c:pt idx="7097">
                  <c:v>4.4066999999999995E-2</c:v>
                </c:pt>
                <c:pt idx="7098">
                  <c:v>3.8973000000000001E-2</c:v>
                </c:pt>
                <c:pt idx="7099">
                  <c:v>3.3425999999999997E-2</c:v>
                </c:pt>
                <c:pt idx="7100">
                  <c:v>2.9690000000000001E-2</c:v>
                </c:pt>
                <c:pt idx="7101">
                  <c:v>2.3998999999999999E-2</c:v>
                </c:pt>
                <c:pt idx="7102">
                  <c:v>1.8450000000000001E-2</c:v>
                </c:pt>
                <c:pt idx="7103">
                  <c:v>1.6666999999999998E-2</c:v>
                </c:pt>
                <c:pt idx="7104">
                  <c:v>1.366E-2</c:v>
                </c:pt>
                <c:pt idx="7105">
                  <c:v>1.4860999999999999E-2</c:v>
                </c:pt>
                <c:pt idx="7106">
                  <c:v>1.4447999999999999E-2</c:v>
                </c:pt>
                <c:pt idx="7107">
                  <c:v>1.3417E-2</c:v>
                </c:pt>
                <c:pt idx="7108">
                  <c:v>1.2128E-2</c:v>
                </c:pt>
                <c:pt idx="7109">
                  <c:v>1.2919E-2</c:v>
                </c:pt>
                <c:pt idx="7110">
                  <c:v>1.0388E-2</c:v>
                </c:pt>
                <c:pt idx="7111">
                  <c:v>7.4469999999999996E-3</c:v>
                </c:pt>
                <c:pt idx="7112">
                  <c:v>6.4429999999999999E-3</c:v>
                </c:pt>
                <c:pt idx="7113">
                  <c:v>5.3709999999999999E-3</c:v>
                </c:pt>
                <c:pt idx="7114">
                  <c:v>4.5179999999999994E-3</c:v>
                </c:pt>
                <c:pt idx="7115">
                  <c:v>3.4529999999999999E-3</c:v>
                </c:pt>
                <c:pt idx="7116">
                  <c:v>2.9579999999999997E-3</c:v>
                </c:pt>
                <c:pt idx="7117">
                  <c:v>2.5569999999999998E-3</c:v>
                </c:pt>
                <c:pt idx="7118">
                  <c:v>3.8159999999999999E-3</c:v>
                </c:pt>
                <c:pt idx="7119">
                  <c:v>2.7559999999999998E-3</c:v>
                </c:pt>
                <c:pt idx="7120">
                  <c:v>2.3240000000000001E-3</c:v>
                </c:pt>
                <c:pt idx="7121">
                  <c:v>1.885E-3</c:v>
                </c:pt>
                <c:pt idx="7122">
                  <c:v>3.2339999999999999E-3</c:v>
                </c:pt>
                <c:pt idx="7123">
                  <c:v>2.8509999999999998E-3</c:v>
                </c:pt>
                <c:pt idx="7124">
                  <c:v>1.7719999999999999E-3</c:v>
                </c:pt>
                <c:pt idx="7125">
                  <c:v>2.1429999999999999E-3</c:v>
                </c:pt>
                <c:pt idx="7126">
                  <c:v>1.9109999999999999E-3</c:v>
                </c:pt>
                <c:pt idx="7127">
                  <c:v>1.2849999999999999E-3</c:v>
                </c:pt>
                <c:pt idx="7128">
                  <c:v>1.01E-3</c:v>
                </c:pt>
                <c:pt idx="7129">
                  <c:v>1.034E-3</c:v>
                </c:pt>
                <c:pt idx="7130">
                  <c:v>1.431E-3</c:v>
                </c:pt>
                <c:pt idx="7131">
                  <c:v>9.1000000000000011E-4</c:v>
                </c:pt>
                <c:pt idx="7132">
                  <c:v>1.1620000000000001E-3</c:v>
                </c:pt>
                <c:pt idx="7133">
                  <c:v>1.1719999999999999E-3</c:v>
                </c:pt>
                <c:pt idx="7134">
                  <c:v>1.441E-3</c:v>
                </c:pt>
                <c:pt idx="7135">
                  <c:v>1.2509999999999999E-3</c:v>
                </c:pt>
                <c:pt idx="7136">
                  <c:v>2.6440000000000001E-3</c:v>
                </c:pt>
                <c:pt idx="7137">
                  <c:v>2.5500000000000002E-3</c:v>
                </c:pt>
                <c:pt idx="7138">
                  <c:v>2.9269999999999999E-3</c:v>
                </c:pt>
                <c:pt idx="7139">
                  <c:v>1.8800000000000002E-3</c:v>
                </c:pt>
                <c:pt idx="7140">
                  <c:v>1.2929999999999999E-3</c:v>
                </c:pt>
                <c:pt idx="7141">
                  <c:v>7.2199999999999999E-4</c:v>
                </c:pt>
                <c:pt idx="7142">
                  <c:v>8.4699999999999999E-4</c:v>
                </c:pt>
                <c:pt idx="7143">
                  <c:v>1.206E-3</c:v>
                </c:pt>
                <c:pt idx="7144">
                  <c:v>6.78E-4</c:v>
                </c:pt>
                <c:pt idx="7145">
                  <c:v>1.4739999999999998E-3</c:v>
                </c:pt>
                <c:pt idx="7146">
                  <c:v>4.1389999999999995E-3</c:v>
                </c:pt>
                <c:pt idx="7147">
                  <c:v>3.2489999999999997E-3</c:v>
                </c:pt>
                <c:pt idx="7148">
                  <c:v>2.0900000000000003E-3</c:v>
                </c:pt>
                <c:pt idx="7149">
                  <c:v>1.0529999999999999E-3</c:v>
                </c:pt>
                <c:pt idx="7150">
                  <c:v>6.4199999999999999E-4</c:v>
                </c:pt>
                <c:pt idx="7151">
                  <c:v>1.9549999999999997E-3</c:v>
                </c:pt>
                <c:pt idx="7152">
                  <c:v>2.777E-3</c:v>
                </c:pt>
                <c:pt idx="7153">
                  <c:v>2.4679999999999997E-3</c:v>
                </c:pt>
                <c:pt idx="7154">
                  <c:v>3.4500000000000004E-3</c:v>
                </c:pt>
                <c:pt idx="7155">
                  <c:v>1.3169E-2</c:v>
                </c:pt>
                <c:pt idx="7156">
                  <c:v>2.7896999999999998E-2</c:v>
                </c:pt>
                <c:pt idx="7157">
                  <c:v>2.8312E-2</c:v>
                </c:pt>
                <c:pt idx="7158">
                  <c:v>2.7354E-2</c:v>
                </c:pt>
                <c:pt idx="7159">
                  <c:v>2.9925999999999998E-2</c:v>
                </c:pt>
                <c:pt idx="7160">
                  <c:v>2.7782999999999999E-2</c:v>
                </c:pt>
                <c:pt idx="7161">
                  <c:v>2.8124E-2</c:v>
                </c:pt>
                <c:pt idx="7162">
                  <c:v>2.4225999999999998E-2</c:v>
                </c:pt>
                <c:pt idx="7163">
                  <c:v>2.0222E-2</c:v>
                </c:pt>
                <c:pt idx="7164">
                  <c:v>1.8508E-2</c:v>
                </c:pt>
                <c:pt idx="7165">
                  <c:v>1.5685999999999999E-2</c:v>
                </c:pt>
                <c:pt idx="7166">
                  <c:v>1.353E-2</c:v>
                </c:pt>
                <c:pt idx="7167">
                  <c:v>1.0607E-2</c:v>
                </c:pt>
                <c:pt idx="7168">
                  <c:v>9.2700000000000005E-3</c:v>
                </c:pt>
                <c:pt idx="7169">
                  <c:v>8.5389999999999997E-3</c:v>
                </c:pt>
                <c:pt idx="7170">
                  <c:v>9.2759999999999995E-3</c:v>
                </c:pt>
                <c:pt idx="7171">
                  <c:v>1.0494E-2</c:v>
                </c:pt>
                <c:pt idx="7172">
                  <c:v>8.0409999999999995E-3</c:v>
                </c:pt>
                <c:pt idx="7173">
                  <c:v>9.3740000000000004E-3</c:v>
                </c:pt>
                <c:pt idx="7174">
                  <c:v>1.2156999999999999E-2</c:v>
                </c:pt>
                <c:pt idx="7175">
                  <c:v>1.2773999999999999E-2</c:v>
                </c:pt>
                <c:pt idx="7176">
                  <c:v>1.2296999999999999E-2</c:v>
                </c:pt>
                <c:pt idx="7177">
                  <c:v>1.3500999999999999E-2</c:v>
                </c:pt>
                <c:pt idx="7178">
                  <c:v>1.1510999999999999E-2</c:v>
                </c:pt>
                <c:pt idx="7179">
                  <c:v>1.5921999999999999E-2</c:v>
                </c:pt>
                <c:pt idx="7180">
                  <c:v>1.6194999999999998E-2</c:v>
                </c:pt>
                <c:pt idx="7181">
                  <c:v>2.4850000000000001E-2</c:v>
                </c:pt>
                <c:pt idx="7182">
                  <c:v>2.6468999999999999E-2</c:v>
                </c:pt>
                <c:pt idx="7183">
                  <c:v>2.9932999999999998E-2</c:v>
                </c:pt>
                <c:pt idx="7184">
                  <c:v>2.3696999999999999E-2</c:v>
                </c:pt>
                <c:pt idx="7185">
                  <c:v>2.7517999999999997E-2</c:v>
                </c:pt>
                <c:pt idx="7186">
                  <c:v>3.2718999999999998E-2</c:v>
                </c:pt>
                <c:pt idx="7187">
                  <c:v>4.8021999999999995E-2</c:v>
                </c:pt>
                <c:pt idx="7188">
                  <c:v>5.1611999999999998E-2</c:v>
                </c:pt>
                <c:pt idx="7189">
                  <c:v>5.1028999999999998E-2</c:v>
                </c:pt>
                <c:pt idx="7190">
                  <c:v>5.1031E-2</c:v>
                </c:pt>
                <c:pt idx="7191">
                  <c:v>6.5530999999999992E-2</c:v>
                </c:pt>
                <c:pt idx="7192">
                  <c:v>7.8051999999999996E-2</c:v>
                </c:pt>
                <c:pt idx="7193">
                  <c:v>8.6900999999999992E-2</c:v>
                </c:pt>
                <c:pt idx="7194">
                  <c:v>9.6176999999999999E-2</c:v>
                </c:pt>
                <c:pt idx="7195">
                  <c:v>0.10428799999999999</c:v>
                </c:pt>
                <c:pt idx="7196">
                  <c:v>0.100799</c:v>
                </c:pt>
                <c:pt idx="7197">
                  <c:v>0.10979899999999999</c:v>
                </c:pt>
                <c:pt idx="7198">
                  <c:v>0.115867</c:v>
                </c:pt>
                <c:pt idx="7199">
                  <c:v>0.11916199999999999</c:v>
                </c:pt>
                <c:pt idx="7200">
                  <c:v>0.13808099999999998</c:v>
                </c:pt>
                <c:pt idx="7201">
                  <c:v>0.17369699999999999</c:v>
                </c:pt>
                <c:pt idx="7202">
                  <c:v>0.21066599999999999</c:v>
                </c:pt>
                <c:pt idx="7203">
                  <c:v>0.21993599999999999</c:v>
                </c:pt>
                <c:pt idx="7204">
                  <c:v>0.22815299999999999</c:v>
                </c:pt>
                <c:pt idx="7205">
                  <c:v>0.23109000000000002</c:v>
                </c:pt>
                <c:pt idx="7206">
                  <c:v>0.28546699999999997</c:v>
                </c:pt>
                <c:pt idx="7207">
                  <c:v>0.27771699999999999</c:v>
                </c:pt>
                <c:pt idx="7208">
                  <c:v>0.276758</c:v>
                </c:pt>
                <c:pt idx="7209">
                  <c:v>0.28083199999999997</c:v>
                </c:pt>
                <c:pt idx="7210">
                  <c:v>0.27865099999999998</c:v>
                </c:pt>
                <c:pt idx="7211">
                  <c:v>0.273428</c:v>
                </c:pt>
                <c:pt idx="7212">
                  <c:v>0.25547300000000001</c:v>
                </c:pt>
                <c:pt idx="7213">
                  <c:v>0.25281599999999999</c:v>
                </c:pt>
                <c:pt idx="7214">
                  <c:v>0.25248699999999996</c:v>
                </c:pt>
                <c:pt idx="7215">
                  <c:v>0.242452</c:v>
                </c:pt>
                <c:pt idx="7216">
                  <c:v>0.233349</c:v>
                </c:pt>
                <c:pt idx="7217">
                  <c:v>0.22517699999999999</c:v>
                </c:pt>
                <c:pt idx="7218">
                  <c:v>0.21890199999999999</c:v>
                </c:pt>
                <c:pt idx="7219">
                  <c:v>0.21126199999999998</c:v>
                </c:pt>
                <c:pt idx="7220">
                  <c:v>0.22020299999999998</c:v>
                </c:pt>
                <c:pt idx="7221">
                  <c:v>0.21340899999999999</c:v>
                </c:pt>
                <c:pt idx="7222">
                  <c:v>0.23324199999999998</c:v>
                </c:pt>
                <c:pt idx="7223">
                  <c:v>0.24191299999999999</c:v>
                </c:pt>
                <c:pt idx="7224">
                  <c:v>0.243696</c:v>
                </c:pt>
                <c:pt idx="7225">
                  <c:v>0.22142000000000001</c:v>
                </c:pt>
                <c:pt idx="7226">
                  <c:v>0.22376699999999999</c:v>
                </c:pt>
                <c:pt idx="7227">
                  <c:v>0.21129000000000001</c:v>
                </c:pt>
                <c:pt idx="7228">
                  <c:v>0.20586499999999999</c:v>
                </c:pt>
                <c:pt idx="7229">
                  <c:v>0.21756499999999998</c:v>
                </c:pt>
                <c:pt idx="7230">
                  <c:v>0.21583000000000002</c:v>
                </c:pt>
                <c:pt idx="7231">
                  <c:v>0.20549699999999999</c:v>
                </c:pt>
                <c:pt idx="7232">
                  <c:v>0.199992</c:v>
                </c:pt>
                <c:pt idx="7233">
                  <c:v>0.19202899999999998</c:v>
                </c:pt>
                <c:pt idx="7234">
                  <c:v>0.184336</c:v>
                </c:pt>
                <c:pt idx="7235">
                  <c:v>0.17751599999999998</c:v>
                </c:pt>
                <c:pt idx="7236">
                  <c:v>0.181119</c:v>
                </c:pt>
                <c:pt idx="7237">
                  <c:v>0.165267</c:v>
                </c:pt>
                <c:pt idx="7238">
                  <c:v>0.15962499999999999</c:v>
                </c:pt>
                <c:pt idx="7239">
                  <c:v>0.143459</c:v>
                </c:pt>
                <c:pt idx="7240">
                  <c:v>0.132164</c:v>
                </c:pt>
                <c:pt idx="7241">
                  <c:v>0.12373199999999999</c:v>
                </c:pt>
                <c:pt idx="7242">
                  <c:v>0.12451799999999999</c:v>
                </c:pt>
                <c:pt idx="7243">
                  <c:v>0.110663</c:v>
                </c:pt>
                <c:pt idx="7244">
                  <c:v>0.10642000000000001</c:v>
                </c:pt>
                <c:pt idx="7245">
                  <c:v>0.10058099999999999</c:v>
                </c:pt>
                <c:pt idx="7246">
                  <c:v>9.2675999999999994E-2</c:v>
                </c:pt>
                <c:pt idx="7247">
                  <c:v>9.0291999999999997E-2</c:v>
                </c:pt>
                <c:pt idx="7248">
                  <c:v>9.0441999999999995E-2</c:v>
                </c:pt>
                <c:pt idx="7249">
                  <c:v>7.7131999999999992E-2</c:v>
                </c:pt>
                <c:pt idx="7250">
                  <c:v>7.8059000000000003E-2</c:v>
                </c:pt>
                <c:pt idx="7251">
                  <c:v>7.8606999999999996E-2</c:v>
                </c:pt>
                <c:pt idx="7252">
                  <c:v>7.9043000000000002E-2</c:v>
                </c:pt>
                <c:pt idx="7253">
                  <c:v>7.9038999999999998E-2</c:v>
                </c:pt>
                <c:pt idx="7254">
                  <c:v>8.2574999999999996E-2</c:v>
                </c:pt>
                <c:pt idx="7255">
                  <c:v>9.2394999999999991E-2</c:v>
                </c:pt>
                <c:pt idx="7256">
                  <c:v>0.101547</c:v>
                </c:pt>
                <c:pt idx="7257">
                  <c:v>9.965099999999999E-2</c:v>
                </c:pt>
                <c:pt idx="7258">
                  <c:v>0.103752</c:v>
                </c:pt>
                <c:pt idx="7259">
                  <c:v>9.4723000000000002E-2</c:v>
                </c:pt>
                <c:pt idx="7260">
                  <c:v>0.10396899999999999</c:v>
                </c:pt>
                <c:pt idx="7261">
                  <c:v>0.11557199999999999</c:v>
                </c:pt>
                <c:pt idx="7262">
                  <c:v>0.12022799999999999</c:v>
                </c:pt>
                <c:pt idx="7263">
                  <c:v>0.11999699999999999</c:v>
                </c:pt>
                <c:pt idx="7264">
                  <c:v>0.11508499999999999</c:v>
                </c:pt>
                <c:pt idx="7265">
                  <c:v>0.11603000000000001</c:v>
                </c:pt>
                <c:pt idx="7266">
                  <c:v>0.116384</c:v>
                </c:pt>
                <c:pt idx="7267">
                  <c:v>0.11709799999999999</c:v>
                </c:pt>
                <c:pt idx="7268">
                  <c:v>0.10994899999999999</c:v>
                </c:pt>
                <c:pt idx="7269">
                  <c:v>0.10910499999999999</c:v>
                </c:pt>
                <c:pt idx="7270">
                  <c:v>0.11494299999999999</c:v>
                </c:pt>
                <c:pt idx="7271">
                  <c:v>0.126189</c:v>
                </c:pt>
                <c:pt idx="7272">
                  <c:v>0.129412</c:v>
                </c:pt>
                <c:pt idx="7273">
                  <c:v>0.16620799999999999</c:v>
                </c:pt>
                <c:pt idx="7274">
                  <c:v>0.17450199999999999</c:v>
                </c:pt>
                <c:pt idx="7275">
                  <c:v>0.21485199999999999</c:v>
                </c:pt>
                <c:pt idx="7276">
                  <c:v>0.22952199999999998</c:v>
                </c:pt>
                <c:pt idx="7277">
                  <c:v>0.23125799999999999</c:v>
                </c:pt>
                <c:pt idx="7278">
                  <c:v>0.22912000000000002</c:v>
                </c:pt>
                <c:pt idx="7279">
                  <c:v>0.22766799999999998</c:v>
                </c:pt>
                <c:pt idx="7280">
                  <c:v>0.23722399999999999</c:v>
                </c:pt>
                <c:pt idx="7281">
                  <c:v>0.24016499999999999</c:v>
                </c:pt>
                <c:pt idx="7282">
                  <c:v>0.23674599999999998</c:v>
                </c:pt>
                <c:pt idx="7283">
                  <c:v>0.23966299999999999</c:v>
                </c:pt>
                <c:pt idx="7284">
                  <c:v>0.25532299999999997</c:v>
                </c:pt>
                <c:pt idx="7285">
                  <c:v>0.245141</c:v>
                </c:pt>
                <c:pt idx="7286">
                  <c:v>0.24027299999999999</c:v>
                </c:pt>
                <c:pt idx="7287">
                  <c:v>0.243617</c:v>
                </c:pt>
                <c:pt idx="7288">
                  <c:v>0.23570199999999999</c:v>
                </c:pt>
                <c:pt idx="7289">
                  <c:v>0.24263599999999999</c:v>
                </c:pt>
                <c:pt idx="7290">
                  <c:v>0.24251499999999998</c:v>
                </c:pt>
                <c:pt idx="7291">
                  <c:v>0.25076399999999999</c:v>
                </c:pt>
                <c:pt idx="7292">
                  <c:v>0.242201</c:v>
                </c:pt>
                <c:pt idx="7293">
                  <c:v>0.26011600000000001</c:v>
                </c:pt>
                <c:pt idx="7294">
                  <c:v>0.26988200000000001</c:v>
                </c:pt>
                <c:pt idx="7295">
                  <c:v>0.27597000000000005</c:v>
                </c:pt>
                <c:pt idx="7296">
                  <c:v>0.27469299999999996</c:v>
                </c:pt>
                <c:pt idx="7297">
                  <c:v>0.28315200000000001</c:v>
                </c:pt>
                <c:pt idx="7298">
                  <c:v>0.26771099999999998</c:v>
                </c:pt>
                <c:pt idx="7299">
                  <c:v>0.24454000000000001</c:v>
                </c:pt>
                <c:pt idx="7300">
                  <c:v>0.227047</c:v>
                </c:pt>
                <c:pt idx="7301">
                  <c:v>0.20460099999999998</c:v>
                </c:pt>
                <c:pt idx="7302">
                  <c:v>0.20183699999999999</c:v>
                </c:pt>
                <c:pt idx="7303">
                  <c:v>0.20510199999999998</c:v>
                </c:pt>
                <c:pt idx="7304">
                  <c:v>0.188442</c:v>
                </c:pt>
                <c:pt idx="7305">
                  <c:v>0.241007</c:v>
                </c:pt>
                <c:pt idx="7306">
                  <c:v>0.244089</c:v>
                </c:pt>
                <c:pt idx="7307">
                  <c:v>0.27829300000000001</c:v>
                </c:pt>
                <c:pt idx="7308">
                  <c:v>0.27950799999999998</c:v>
                </c:pt>
                <c:pt idx="7309">
                  <c:v>0.26876699999999998</c:v>
                </c:pt>
                <c:pt idx="7310">
                  <c:v>0.28804000000000002</c:v>
                </c:pt>
                <c:pt idx="7311">
                  <c:v>0.29275499999999999</c:v>
                </c:pt>
                <c:pt idx="7312">
                  <c:v>0.287298</c:v>
                </c:pt>
                <c:pt idx="7313">
                  <c:v>0.28317700000000001</c:v>
                </c:pt>
                <c:pt idx="7314">
                  <c:v>0.34506599999999998</c:v>
                </c:pt>
                <c:pt idx="7315">
                  <c:v>0.37484599999999996</c:v>
                </c:pt>
                <c:pt idx="7316">
                  <c:v>0.38150000000000001</c:v>
                </c:pt>
                <c:pt idx="7317">
                  <c:v>0.374579</c:v>
                </c:pt>
                <c:pt idx="7318">
                  <c:v>0.47046699999999997</c:v>
                </c:pt>
                <c:pt idx="7319">
                  <c:v>0.52636799999999995</c:v>
                </c:pt>
                <c:pt idx="7320">
                  <c:v>0.55709199999999992</c:v>
                </c:pt>
                <c:pt idx="7321">
                  <c:v>0.56295399999999995</c:v>
                </c:pt>
                <c:pt idx="7322">
                  <c:v>0.59215799999999996</c:v>
                </c:pt>
                <c:pt idx="7323">
                  <c:v>0.60162300000000002</c:v>
                </c:pt>
                <c:pt idx="7324">
                  <c:v>0.58620299999999992</c:v>
                </c:pt>
                <c:pt idx="7325">
                  <c:v>0.58426299999999998</c:v>
                </c:pt>
                <c:pt idx="7326">
                  <c:v>0.57361499999999999</c:v>
                </c:pt>
                <c:pt idx="7327">
                  <c:v>0.55690099999999998</c:v>
                </c:pt>
                <c:pt idx="7328">
                  <c:v>0.52778199999999997</c:v>
                </c:pt>
                <c:pt idx="7329">
                  <c:v>0.59036500000000003</c:v>
                </c:pt>
                <c:pt idx="7330">
                  <c:v>0.57239000000000007</c:v>
                </c:pt>
                <c:pt idx="7331">
                  <c:v>0.56507799999999997</c:v>
                </c:pt>
                <c:pt idx="7332">
                  <c:v>0.54130899999999993</c:v>
                </c:pt>
                <c:pt idx="7333">
                  <c:v>0.51481500000000002</c:v>
                </c:pt>
                <c:pt idx="7334">
                  <c:v>0.499386</c:v>
                </c:pt>
                <c:pt idx="7335">
                  <c:v>0.47506799999999999</c:v>
                </c:pt>
                <c:pt idx="7336">
                  <c:v>0.44826699999999997</c:v>
                </c:pt>
                <c:pt idx="7337">
                  <c:v>0.43643599999999999</c:v>
                </c:pt>
                <c:pt idx="7338">
                  <c:v>0.41138399999999997</c:v>
                </c:pt>
                <c:pt idx="7339">
                  <c:v>0.399754</c:v>
                </c:pt>
                <c:pt idx="7340">
                  <c:v>0.385378</c:v>
                </c:pt>
                <c:pt idx="7341">
                  <c:v>0.36947399999999997</c:v>
                </c:pt>
                <c:pt idx="7342">
                  <c:v>0.35557000000000005</c:v>
                </c:pt>
                <c:pt idx="7343">
                  <c:v>0.34005799999999997</c:v>
                </c:pt>
                <c:pt idx="7344">
                  <c:v>0.30793499999999996</c:v>
                </c:pt>
                <c:pt idx="7345">
                  <c:v>0.31938299999999997</c:v>
                </c:pt>
                <c:pt idx="7346">
                  <c:v>0.34816199999999997</c:v>
                </c:pt>
                <c:pt idx="7347">
                  <c:v>0.35003000000000001</c:v>
                </c:pt>
                <c:pt idx="7348">
                  <c:v>0.35618699999999998</c:v>
                </c:pt>
                <c:pt idx="7349">
                  <c:v>0.35520199999999996</c:v>
                </c:pt>
                <c:pt idx="7350">
                  <c:v>0.34867300000000001</c:v>
                </c:pt>
                <c:pt idx="7351">
                  <c:v>0.360703</c:v>
                </c:pt>
                <c:pt idx="7352">
                  <c:v>0.38045299999999999</c:v>
                </c:pt>
                <c:pt idx="7353">
                  <c:v>0.39618599999999998</c:v>
                </c:pt>
                <c:pt idx="7354">
                  <c:v>0.41008800000000001</c:v>
                </c:pt>
                <c:pt idx="7355">
                  <c:v>0.40634299999999995</c:v>
                </c:pt>
                <c:pt idx="7356">
                  <c:v>0.42194299999999996</c:v>
                </c:pt>
                <c:pt idx="7357">
                  <c:v>0.447052</c:v>
                </c:pt>
                <c:pt idx="7358">
                  <c:v>0.50872899999999999</c:v>
                </c:pt>
                <c:pt idx="7359">
                  <c:v>0.54384100000000002</c:v>
                </c:pt>
                <c:pt idx="7360">
                  <c:v>0.54744300000000001</c:v>
                </c:pt>
                <c:pt idx="7361">
                  <c:v>0.56955599999999995</c:v>
                </c:pt>
                <c:pt idx="7362">
                  <c:v>0.56402699999999995</c:v>
                </c:pt>
                <c:pt idx="7363">
                  <c:v>0.55306100000000002</c:v>
                </c:pt>
                <c:pt idx="7364">
                  <c:v>0.60256599999999993</c:v>
                </c:pt>
                <c:pt idx="7365">
                  <c:v>0.61329699999999998</c:v>
                </c:pt>
                <c:pt idx="7366">
                  <c:v>0.60348599999999997</c:v>
                </c:pt>
                <c:pt idx="7367">
                  <c:v>0.58695699999999995</c:v>
                </c:pt>
                <c:pt idx="7368">
                  <c:v>0.57242399999999993</c:v>
                </c:pt>
                <c:pt idx="7369">
                  <c:v>0.58517799999999998</c:v>
                </c:pt>
                <c:pt idx="7370">
                  <c:v>0.56883399999999995</c:v>
                </c:pt>
                <c:pt idx="7371">
                  <c:v>0.54445500000000002</c:v>
                </c:pt>
                <c:pt idx="7372">
                  <c:v>0.52158700000000002</c:v>
                </c:pt>
                <c:pt idx="7373">
                  <c:v>0.49845599999999995</c:v>
                </c:pt>
                <c:pt idx="7374">
                  <c:v>0.47512000000000004</c:v>
                </c:pt>
                <c:pt idx="7375">
                  <c:v>0.46384599999999998</c:v>
                </c:pt>
                <c:pt idx="7376">
                  <c:v>0.45005599999999996</c:v>
                </c:pt>
                <c:pt idx="7377">
                  <c:v>0.44440099999999999</c:v>
                </c:pt>
                <c:pt idx="7378">
                  <c:v>0.414719</c:v>
                </c:pt>
                <c:pt idx="7379">
                  <c:v>0.39752599999999999</c:v>
                </c:pt>
                <c:pt idx="7380">
                  <c:v>0.42147299999999999</c:v>
                </c:pt>
                <c:pt idx="7381">
                  <c:v>0.42363499999999998</c:v>
                </c:pt>
                <c:pt idx="7382">
                  <c:v>0.41980399999999995</c:v>
                </c:pt>
                <c:pt idx="7383">
                  <c:v>0.41008499999999998</c:v>
                </c:pt>
                <c:pt idx="7384">
                  <c:v>0.40223399999999998</c:v>
                </c:pt>
                <c:pt idx="7385">
                  <c:v>0.39619000000000004</c:v>
                </c:pt>
                <c:pt idx="7386">
                  <c:v>0.405808</c:v>
                </c:pt>
                <c:pt idx="7387">
                  <c:v>0.39493000000000006</c:v>
                </c:pt>
                <c:pt idx="7388">
                  <c:v>0.37637699999999996</c:v>
                </c:pt>
                <c:pt idx="7389">
                  <c:v>0.37768799999999997</c:v>
                </c:pt>
                <c:pt idx="7390">
                  <c:v>0.359655</c:v>
                </c:pt>
                <c:pt idx="7391">
                  <c:v>0.34187899999999999</c:v>
                </c:pt>
                <c:pt idx="7392">
                  <c:v>0.334559</c:v>
                </c:pt>
                <c:pt idx="7393">
                  <c:v>0.31103399999999998</c:v>
                </c:pt>
                <c:pt idx="7394">
                  <c:v>0.28623899999999997</c:v>
                </c:pt>
                <c:pt idx="7395">
                  <c:v>0.26556299999999999</c:v>
                </c:pt>
                <c:pt idx="7396">
                  <c:v>0.248248</c:v>
                </c:pt>
                <c:pt idx="7397">
                  <c:v>0.25937299999999996</c:v>
                </c:pt>
                <c:pt idx="7398">
                  <c:v>0.238568</c:v>
                </c:pt>
                <c:pt idx="7399">
                  <c:v>0.229521</c:v>
                </c:pt>
                <c:pt idx="7400">
                  <c:v>0.21464799999999998</c:v>
                </c:pt>
                <c:pt idx="7401">
                  <c:v>0.19478799999999999</c:v>
                </c:pt>
                <c:pt idx="7402">
                  <c:v>0.18256799999999998</c:v>
                </c:pt>
                <c:pt idx="7403">
                  <c:v>0.18013599999999999</c:v>
                </c:pt>
                <c:pt idx="7404">
                  <c:v>0.213531</c:v>
                </c:pt>
                <c:pt idx="7405">
                  <c:v>0.24815399999999999</c:v>
                </c:pt>
                <c:pt idx="7406">
                  <c:v>0.25949499999999998</c:v>
                </c:pt>
                <c:pt idx="7407">
                  <c:v>0.27782599999999996</c:v>
                </c:pt>
                <c:pt idx="7408">
                  <c:v>0.27054099999999998</c:v>
                </c:pt>
                <c:pt idx="7409">
                  <c:v>0.26546799999999998</c:v>
                </c:pt>
                <c:pt idx="7410">
                  <c:v>0.26577000000000001</c:v>
                </c:pt>
                <c:pt idx="7411">
                  <c:v>0.273009</c:v>
                </c:pt>
                <c:pt idx="7412">
                  <c:v>0.26673399999999997</c:v>
                </c:pt>
                <c:pt idx="7413">
                  <c:v>0.27066299999999999</c:v>
                </c:pt>
                <c:pt idx="7414">
                  <c:v>0.27238499999999999</c:v>
                </c:pt>
                <c:pt idx="7415">
                  <c:v>0.27940100000000001</c:v>
                </c:pt>
                <c:pt idx="7416">
                  <c:v>0.26161299999999998</c:v>
                </c:pt>
                <c:pt idx="7417">
                  <c:v>0.31168799999999997</c:v>
                </c:pt>
                <c:pt idx="7418">
                  <c:v>0.37860899999999997</c:v>
                </c:pt>
                <c:pt idx="7419">
                  <c:v>0.41001199999999999</c:v>
                </c:pt>
                <c:pt idx="7420">
                  <c:v>0.43582299999999996</c:v>
                </c:pt>
                <c:pt idx="7421">
                  <c:v>0.436224</c:v>
                </c:pt>
                <c:pt idx="7422">
                  <c:v>0.43672299999999997</c:v>
                </c:pt>
                <c:pt idx="7423">
                  <c:v>0.42707699999999998</c:v>
                </c:pt>
                <c:pt idx="7424">
                  <c:v>0.41844199999999998</c:v>
                </c:pt>
                <c:pt idx="7425">
                  <c:v>0.41577700000000001</c:v>
                </c:pt>
                <c:pt idx="7426">
                  <c:v>0.42077599999999998</c:v>
                </c:pt>
                <c:pt idx="7427">
                  <c:v>0.44027899999999998</c:v>
                </c:pt>
                <c:pt idx="7428">
                  <c:v>0.43313399999999996</c:v>
                </c:pt>
                <c:pt idx="7429">
                  <c:v>0.41190399999999999</c:v>
                </c:pt>
                <c:pt idx="7430">
                  <c:v>0.40310099999999999</c:v>
                </c:pt>
                <c:pt idx="7431">
                  <c:v>0.41903499999999999</c:v>
                </c:pt>
                <c:pt idx="7432">
                  <c:v>0.39563000000000004</c:v>
                </c:pt>
                <c:pt idx="7433">
                  <c:v>0.38129000000000002</c:v>
                </c:pt>
                <c:pt idx="7434">
                  <c:v>0.37144299999999997</c:v>
                </c:pt>
                <c:pt idx="7435">
                  <c:v>0.36469099999999999</c:v>
                </c:pt>
                <c:pt idx="7436">
                  <c:v>0.37854099999999996</c:v>
                </c:pt>
                <c:pt idx="7437">
                  <c:v>0.38575699999999996</c:v>
                </c:pt>
                <c:pt idx="7438">
                  <c:v>0.38371699999999997</c:v>
                </c:pt>
                <c:pt idx="7439">
                  <c:v>0.37270599999999998</c:v>
                </c:pt>
                <c:pt idx="7440">
                  <c:v>0.35427599999999998</c:v>
                </c:pt>
                <c:pt idx="7441">
                  <c:v>0.34270200000000001</c:v>
                </c:pt>
                <c:pt idx="7442">
                  <c:v>0.338343</c:v>
                </c:pt>
                <c:pt idx="7443">
                  <c:v>0.32583000000000001</c:v>
                </c:pt>
                <c:pt idx="7444">
                  <c:v>0.30026900000000001</c:v>
                </c:pt>
                <c:pt idx="7445">
                  <c:v>0.29239399999999999</c:v>
                </c:pt>
                <c:pt idx="7446">
                  <c:v>0.27727099999999999</c:v>
                </c:pt>
                <c:pt idx="7447">
                  <c:v>0.29196499999999997</c:v>
                </c:pt>
                <c:pt idx="7448">
                  <c:v>0.290163</c:v>
                </c:pt>
                <c:pt idx="7449">
                  <c:v>0.27823599999999998</c:v>
                </c:pt>
                <c:pt idx="7450">
                  <c:v>0.27827000000000002</c:v>
                </c:pt>
                <c:pt idx="7451">
                  <c:v>0.30102699999999999</c:v>
                </c:pt>
                <c:pt idx="7452">
                  <c:v>0.30803000000000003</c:v>
                </c:pt>
                <c:pt idx="7453">
                  <c:v>0.314608</c:v>
                </c:pt>
                <c:pt idx="7454">
                  <c:v>0.300398</c:v>
                </c:pt>
                <c:pt idx="7455">
                  <c:v>0.29908599999999996</c:v>
                </c:pt>
                <c:pt idx="7456">
                  <c:v>0.29067000000000004</c:v>
                </c:pt>
                <c:pt idx="7457">
                  <c:v>0.29403599999999996</c:v>
                </c:pt>
                <c:pt idx="7458">
                  <c:v>0.28961799999999999</c:v>
                </c:pt>
                <c:pt idx="7459">
                  <c:v>0.278694</c:v>
                </c:pt>
                <c:pt idx="7460">
                  <c:v>0.26830599999999999</c:v>
                </c:pt>
                <c:pt idx="7461">
                  <c:v>0.26987800000000001</c:v>
                </c:pt>
                <c:pt idx="7462">
                  <c:v>0.29666300000000001</c:v>
                </c:pt>
                <c:pt idx="7463">
                  <c:v>0.32877000000000001</c:v>
                </c:pt>
                <c:pt idx="7464">
                  <c:v>0.35930599999999996</c:v>
                </c:pt>
                <c:pt idx="7465">
                  <c:v>0.398341</c:v>
                </c:pt>
                <c:pt idx="7466">
                  <c:v>0.40137400000000001</c:v>
                </c:pt>
                <c:pt idx="7467">
                  <c:v>0.40236499999999997</c:v>
                </c:pt>
                <c:pt idx="7468">
                  <c:v>0.391955</c:v>
                </c:pt>
                <c:pt idx="7469">
                  <c:v>0.39638299999999999</c:v>
                </c:pt>
                <c:pt idx="7470">
                  <c:v>0.37792300000000001</c:v>
                </c:pt>
                <c:pt idx="7471">
                  <c:v>0.381685</c:v>
                </c:pt>
                <c:pt idx="7472">
                  <c:v>0.388907</c:v>
                </c:pt>
                <c:pt idx="7473">
                  <c:v>0.401833</c:v>
                </c:pt>
                <c:pt idx="7474">
                  <c:v>0.39578199999999997</c:v>
                </c:pt>
                <c:pt idx="7475">
                  <c:v>0.400918</c:v>
                </c:pt>
                <c:pt idx="7476">
                  <c:v>0.387963</c:v>
                </c:pt>
                <c:pt idx="7477">
                  <c:v>0.36364399999999997</c:v>
                </c:pt>
                <c:pt idx="7478">
                  <c:v>0.36413200000000001</c:v>
                </c:pt>
                <c:pt idx="7479">
                  <c:v>0.366234</c:v>
                </c:pt>
                <c:pt idx="7480">
                  <c:v>0.35706000000000004</c:v>
                </c:pt>
                <c:pt idx="7481">
                  <c:v>0.47155599999999998</c:v>
                </c:pt>
                <c:pt idx="7482">
                  <c:v>0.499108</c:v>
                </c:pt>
                <c:pt idx="7483">
                  <c:v>0.52017599999999997</c:v>
                </c:pt>
                <c:pt idx="7484">
                  <c:v>0.51573599999999997</c:v>
                </c:pt>
                <c:pt idx="7485">
                  <c:v>0.52659</c:v>
                </c:pt>
                <c:pt idx="7486">
                  <c:v>0.51604899999999998</c:v>
                </c:pt>
                <c:pt idx="7487">
                  <c:v>0.547261</c:v>
                </c:pt>
                <c:pt idx="7488">
                  <c:v>0.55499699999999996</c:v>
                </c:pt>
                <c:pt idx="7489">
                  <c:v>0.55372900000000003</c:v>
                </c:pt>
                <c:pt idx="7490">
                  <c:v>0.56145099999999992</c:v>
                </c:pt>
                <c:pt idx="7491">
                  <c:v>0.52377399999999996</c:v>
                </c:pt>
                <c:pt idx="7492">
                  <c:v>0.51475499999999996</c:v>
                </c:pt>
                <c:pt idx="7493">
                  <c:v>0.53899799999999998</c:v>
                </c:pt>
                <c:pt idx="7494">
                  <c:v>0.56211199999999995</c:v>
                </c:pt>
                <c:pt idx="7495">
                  <c:v>0.57142300000000001</c:v>
                </c:pt>
                <c:pt idx="7496">
                  <c:v>0.58706599999999998</c:v>
                </c:pt>
                <c:pt idx="7497">
                  <c:v>0.60389099999999996</c:v>
                </c:pt>
                <c:pt idx="7498">
                  <c:v>0.67205899999999996</c:v>
                </c:pt>
                <c:pt idx="7499">
                  <c:v>0.704372</c:v>
                </c:pt>
                <c:pt idx="7500">
                  <c:v>0.70856799999999998</c:v>
                </c:pt>
                <c:pt idx="7501">
                  <c:v>0.75073000000000001</c:v>
                </c:pt>
                <c:pt idx="7502">
                  <c:v>0.754834</c:v>
                </c:pt>
                <c:pt idx="7503">
                  <c:v>0.80766499999999997</c:v>
                </c:pt>
                <c:pt idx="7504">
                  <c:v>0.82615899999999998</c:v>
                </c:pt>
                <c:pt idx="7505">
                  <c:v>0.85788799999999998</c:v>
                </c:pt>
                <c:pt idx="7506">
                  <c:v>0.86962899999999999</c:v>
                </c:pt>
                <c:pt idx="7507">
                  <c:v>0.88953099999999996</c:v>
                </c:pt>
                <c:pt idx="7508">
                  <c:v>0.88589299999999993</c:v>
                </c:pt>
                <c:pt idx="7509">
                  <c:v>0.88927199999999995</c:v>
                </c:pt>
                <c:pt idx="7510">
                  <c:v>0.89732099999999992</c:v>
                </c:pt>
                <c:pt idx="7511">
                  <c:v>0.90474199999999994</c:v>
                </c:pt>
                <c:pt idx="7512">
                  <c:v>0.89728199999999991</c:v>
                </c:pt>
                <c:pt idx="7513">
                  <c:v>0.88495099999999993</c:v>
                </c:pt>
                <c:pt idx="7514">
                  <c:v>0.895455</c:v>
                </c:pt>
                <c:pt idx="7515">
                  <c:v>0.91724499999999998</c:v>
                </c:pt>
                <c:pt idx="7516">
                  <c:v>0.91829099999999997</c:v>
                </c:pt>
                <c:pt idx="7517">
                  <c:v>0.92027599999999998</c:v>
                </c:pt>
                <c:pt idx="7518">
                  <c:v>0.92731000000000008</c:v>
                </c:pt>
                <c:pt idx="7519">
                  <c:v>0.91359099999999993</c:v>
                </c:pt>
                <c:pt idx="7520">
                  <c:v>0.90925499999999992</c:v>
                </c:pt>
                <c:pt idx="7521">
                  <c:v>0.904389</c:v>
                </c:pt>
                <c:pt idx="7522">
                  <c:v>0.91272699999999996</c:v>
                </c:pt>
                <c:pt idx="7523">
                  <c:v>0.91420699999999999</c:v>
                </c:pt>
                <c:pt idx="7524">
                  <c:v>0.91506399999999999</c:v>
                </c:pt>
                <c:pt idx="7525">
                  <c:v>0.91496599999999995</c:v>
                </c:pt>
                <c:pt idx="7526">
                  <c:v>0.92374599999999996</c:v>
                </c:pt>
                <c:pt idx="7527">
                  <c:v>0.91594100000000001</c:v>
                </c:pt>
                <c:pt idx="7528">
                  <c:v>0.906551</c:v>
                </c:pt>
                <c:pt idx="7529">
                  <c:v>0.90295199999999998</c:v>
                </c:pt>
                <c:pt idx="7530">
                  <c:v>0.91387599999999991</c:v>
                </c:pt>
                <c:pt idx="7531">
                  <c:v>0.91151499999999996</c:v>
                </c:pt>
                <c:pt idx="7532">
                  <c:v>0.90909099999999998</c:v>
                </c:pt>
                <c:pt idx="7533">
                  <c:v>0.90631499999999998</c:v>
                </c:pt>
                <c:pt idx="7534">
                  <c:v>0.89695599999999998</c:v>
                </c:pt>
                <c:pt idx="7535">
                  <c:v>0.92893799999999993</c:v>
                </c:pt>
                <c:pt idx="7536">
                  <c:v>0.94202900000000001</c:v>
                </c:pt>
                <c:pt idx="7537">
                  <c:v>0.93994800000000001</c:v>
                </c:pt>
                <c:pt idx="7538">
                  <c:v>0.93576499999999996</c:v>
                </c:pt>
                <c:pt idx="7539">
                  <c:v>0.93318699999999999</c:v>
                </c:pt>
                <c:pt idx="7540">
                  <c:v>0.92999799999999999</c:v>
                </c:pt>
                <c:pt idx="7541">
                  <c:v>0.92347499999999993</c:v>
                </c:pt>
                <c:pt idx="7542">
                  <c:v>0.91960199999999992</c:v>
                </c:pt>
                <c:pt idx="7543">
                  <c:v>0.93611699999999998</c:v>
                </c:pt>
                <c:pt idx="7544">
                  <c:v>0.93278699999999992</c:v>
                </c:pt>
                <c:pt idx="7545">
                  <c:v>0.91516299999999995</c:v>
                </c:pt>
                <c:pt idx="7546">
                  <c:v>0.9250529999999999</c:v>
                </c:pt>
                <c:pt idx="7547">
                  <c:v>0.93030599999999997</c:v>
                </c:pt>
                <c:pt idx="7548">
                  <c:v>0.93756600000000001</c:v>
                </c:pt>
                <c:pt idx="7549">
                  <c:v>0.93371799999999994</c:v>
                </c:pt>
                <c:pt idx="7550">
                  <c:v>0.92963599999999991</c:v>
                </c:pt>
                <c:pt idx="7551">
                  <c:v>0.93148500000000001</c:v>
                </c:pt>
                <c:pt idx="7552">
                  <c:v>0.93467199999999995</c:v>
                </c:pt>
                <c:pt idx="7553">
                  <c:v>0.93489800000000001</c:v>
                </c:pt>
                <c:pt idx="7554">
                  <c:v>0.93201899999999993</c:v>
                </c:pt>
                <c:pt idx="7555">
                  <c:v>0.93368899999999999</c:v>
                </c:pt>
                <c:pt idx="7556">
                  <c:v>0.92858499999999999</c:v>
                </c:pt>
                <c:pt idx="7557">
                  <c:v>0.92853599999999992</c:v>
                </c:pt>
                <c:pt idx="7558">
                  <c:v>0.92859599999999998</c:v>
                </c:pt>
                <c:pt idx="7559">
                  <c:v>0.92279000000000011</c:v>
                </c:pt>
                <c:pt idx="7560">
                  <c:v>0.914103</c:v>
                </c:pt>
                <c:pt idx="7561">
                  <c:v>0.90306799999999998</c:v>
                </c:pt>
                <c:pt idx="7562">
                  <c:v>0.88948499999999997</c:v>
                </c:pt>
                <c:pt idx="7563">
                  <c:v>0.876498</c:v>
                </c:pt>
                <c:pt idx="7564">
                  <c:v>0.87322899999999992</c:v>
                </c:pt>
                <c:pt idx="7565">
                  <c:v>0.85580699999999998</c:v>
                </c:pt>
                <c:pt idx="7566">
                  <c:v>0.83381399999999994</c:v>
                </c:pt>
                <c:pt idx="7567">
                  <c:v>0.84230000000000005</c:v>
                </c:pt>
                <c:pt idx="7568">
                  <c:v>0.85289099999999995</c:v>
                </c:pt>
                <c:pt idx="7569">
                  <c:v>0.85555399999999993</c:v>
                </c:pt>
                <c:pt idx="7570">
                  <c:v>0.84468499999999991</c:v>
                </c:pt>
                <c:pt idx="7571">
                  <c:v>0.84669699999999992</c:v>
                </c:pt>
                <c:pt idx="7572">
                  <c:v>0.88206699999999993</c:v>
                </c:pt>
                <c:pt idx="7573">
                  <c:v>0.88439199999999996</c:v>
                </c:pt>
                <c:pt idx="7574">
                  <c:v>0.88796000000000008</c:v>
                </c:pt>
                <c:pt idx="7575">
                  <c:v>0.91038599999999992</c:v>
                </c:pt>
                <c:pt idx="7576">
                  <c:v>0.91044199999999997</c:v>
                </c:pt>
                <c:pt idx="7577">
                  <c:v>0.90673000000000004</c:v>
                </c:pt>
                <c:pt idx="7578">
                  <c:v>0.90558499999999997</c:v>
                </c:pt>
                <c:pt idx="7579">
                  <c:v>0.90751599999999999</c:v>
                </c:pt>
                <c:pt idx="7580">
                  <c:v>0.90006199999999992</c:v>
                </c:pt>
                <c:pt idx="7581">
                  <c:v>0.90734799999999993</c:v>
                </c:pt>
                <c:pt idx="7582">
                  <c:v>0.90319499999999997</c:v>
                </c:pt>
                <c:pt idx="7583">
                  <c:v>0.907412</c:v>
                </c:pt>
                <c:pt idx="7584">
                  <c:v>0.90120099999999992</c:v>
                </c:pt>
                <c:pt idx="7585">
                  <c:v>0.89513399999999999</c:v>
                </c:pt>
                <c:pt idx="7586">
                  <c:v>0.89810699999999999</c:v>
                </c:pt>
                <c:pt idx="7587">
                  <c:v>0.88965499999999997</c:v>
                </c:pt>
                <c:pt idx="7588">
                  <c:v>0.88820499999999991</c:v>
                </c:pt>
                <c:pt idx="7589">
                  <c:v>0.88142699999999996</c:v>
                </c:pt>
                <c:pt idx="7590">
                  <c:v>0.865097</c:v>
                </c:pt>
                <c:pt idx="7591">
                  <c:v>0.86239499999999991</c:v>
                </c:pt>
                <c:pt idx="7592">
                  <c:v>0.85250799999999993</c:v>
                </c:pt>
                <c:pt idx="7593">
                  <c:v>0.840194</c:v>
                </c:pt>
                <c:pt idx="7594">
                  <c:v>0.84249499999999999</c:v>
                </c:pt>
                <c:pt idx="7595">
                  <c:v>0.857765</c:v>
                </c:pt>
                <c:pt idx="7596">
                  <c:v>0.86159599999999992</c:v>
                </c:pt>
                <c:pt idx="7597">
                  <c:v>0.85471900000000001</c:v>
                </c:pt>
                <c:pt idx="7598">
                  <c:v>0.85597199999999996</c:v>
                </c:pt>
                <c:pt idx="7599">
                  <c:v>0.86538699999999991</c:v>
                </c:pt>
                <c:pt idx="7600">
                  <c:v>0.86331099999999994</c:v>
                </c:pt>
                <c:pt idx="7601">
                  <c:v>0.86050299999999991</c:v>
                </c:pt>
                <c:pt idx="7602">
                  <c:v>0.87208599999999992</c:v>
                </c:pt>
                <c:pt idx="7603">
                  <c:v>0.86572699999999991</c:v>
                </c:pt>
                <c:pt idx="7604">
                  <c:v>0.863375</c:v>
                </c:pt>
                <c:pt idx="7605">
                  <c:v>0.84647600000000001</c:v>
                </c:pt>
                <c:pt idx="7606">
                  <c:v>0.84687299999999999</c:v>
                </c:pt>
                <c:pt idx="7607">
                  <c:v>0.83336499999999991</c:v>
                </c:pt>
                <c:pt idx="7608">
                  <c:v>0.84740699999999991</c:v>
                </c:pt>
                <c:pt idx="7609">
                  <c:v>0.83771000000000007</c:v>
                </c:pt>
                <c:pt idx="7610">
                  <c:v>0.82799899999999993</c:v>
                </c:pt>
                <c:pt idx="7611">
                  <c:v>0.82960599999999995</c:v>
                </c:pt>
                <c:pt idx="7612">
                  <c:v>0.84245099999999995</c:v>
                </c:pt>
                <c:pt idx="7613">
                  <c:v>0.83556699999999995</c:v>
                </c:pt>
                <c:pt idx="7614">
                  <c:v>0.82722699999999993</c:v>
                </c:pt>
                <c:pt idx="7615">
                  <c:v>0.846549</c:v>
                </c:pt>
                <c:pt idx="7616">
                  <c:v>0.84467599999999998</c:v>
                </c:pt>
                <c:pt idx="7617">
                  <c:v>0.82530199999999998</c:v>
                </c:pt>
                <c:pt idx="7618">
                  <c:v>0.80344099999999996</c:v>
                </c:pt>
                <c:pt idx="7619">
                  <c:v>0.78317499999999995</c:v>
                </c:pt>
                <c:pt idx="7620">
                  <c:v>0.83139099999999999</c:v>
                </c:pt>
                <c:pt idx="7621">
                  <c:v>0.83758899999999992</c:v>
                </c:pt>
                <c:pt idx="7622">
                  <c:v>0.84142600000000001</c:v>
                </c:pt>
                <c:pt idx="7623">
                  <c:v>0.85252600000000001</c:v>
                </c:pt>
                <c:pt idx="7624">
                  <c:v>0.841503</c:v>
                </c:pt>
                <c:pt idx="7625">
                  <c:v>0.82537099999999997</c:v>
                </c:pt>
                <c:pt idx="7626">
                  <c:v>0.81386199999999997</c:v>
                </c:pt>
                <c:pt idx="7627">
                  <c:v>0.83999099999999993</c:v>
                </c:pt>
                <c:pt idx="7628">
                  <c:v>0.83984700000000001</c:v>
                </c:pt>
                <c:pt idx="7629">
                  <c:v>0.83960400000000002</c:v>
                </c:pt>
                <c:pt idx="7630">
                  <c:v>0.82943499999999992</c:v>
                </c:pt>
                <c:pt idx="7631">
                  <c:v>0.84134299999999995</c:v>
                </c:pt>
                <c:pt idx="7632">
                  <c:v>0.84155499999999994</c:v>
                </c:pt>
                <c:pt idx="7633">
                  <c:v>0.83001099999999994</c:v>
                </c:pt>
                <c:pt idx="7634">
                  <c:v>0.82230399999999992</c:v>
                </c:pt>
                <c:pt idx="7635">
                  <c:v>0.81668099999999999</c:v>
                </c:pt>
                <c:pt idx="7636">
                  <c:v>0.79805899999999996</c:v>
                </c:pt>
                <c:pt idx="7637">
                  <c:v>0.777389</c:v>
                </c:pt>
                <c:pt idx="7638">
                  <c:v>0.76325100000000001</c:v>
                </c:pt>
                <c:pt idx="7639">
                  <c:v>0.77110699999999999</c:v>
                </c:pt>
                <c:pt idx="7640">
                  <c:v>0.76538600000000001</c:v>
                </c:pt>
                <c:pt idx="7641">
                  <c:v>0.74403199999999992</c:v>
                </c:pt>
                <c:pt idx="7642">
                  <c:v>0.73372199999999999</c:v>
                </c:pt>
                <c:pt idx="7643">
                  <c:v>0.74964000000000008</c:v>
                </c:pt>
                <c:pt idx="7644">
                  <c:v>0.73523699999999992</c:v>
                </c:pt>
                <c:pt idx="7645">
                  <c:v>0.70743299999999998</c:v>
                </c:pt>
                <c:pt idx="7646">
                  <c:v>0.70071600000000001</c:v>
                </c:pt>
                <c:pt idx="7647">
                  <c:v>0.68119699999999994</c:v>
                </c:pt>
                <c:pt idx="7648">
                  <c:v>0.68873499999999999</c:v>
                </c:pt>
                <c:pt idx="7649">
                  <c:v>0.68204100000000001</c:v>
                </c:pt>
                <c:pt idx="7650">
                  <c:v>0.66562100000000002</c:v>
                </c:pt>
                <c:pt idx="7651">
                  <c:v>0.64818599999999993</c:v>
                </c:pt>
                <c:pt idx="7652">
                  <c:v>0.63082899999999997</c:v>
                </c:pt>
                <c:pt idx="7653">
                  <c:v>0.635602</c:v>
                </c:pt>
                <c:pt idx="7654">
                  <c:v>0.61602699999999999</c:v>
                </c:pt>
                <c:pt idx="7655">
                  <c:v>0.57724199999999992</c:v>
                </c:pt>
                <c:pt idx="7656">
                  <c:v>0.59289399999999992</c:v>
                </c:pt>
                <c:pt idx="7657">
                  <c:v>0.59919299999999998</c:v>
                </c:pt>
                <c:pt idx="7658">
                  <c:v>0.60800100000000001</c:v>
                </c:pt>
                <c:pt idx="7659">
                  <c:v>0.60923499999999997</c:v>
                </c:pt>
                <c:pt idx="7660">
                  <c:v>0.61387199999999997</c:v>
                </c:pt>
                <c:pt idx="7661">
                  <c:v>0.60597699999999999</c:v>
                </c:pt>
                <c:pt idx="7662">
                  <c:v>0.61976399999999998</c:v>
                </c:pt>
                <c:pt idx="7663">
                  <c:v>0.62368699999999999</c:v>
                </c:pt>
                <c:pt idx="7664">
                  <c:v>0.62922299999999998</c:v>
                </c:pt>
                <c:pt idx="7665">
                  <c:v>0.62154000000000009</c:v>
                </c:pt>
                <c:pt idx="7666">
                  <c:v>0.59789599999999998</c:v>
                </c:pt>
                <c:pt idx="7667">
                  <c:v>0.60958599999999996</c:v>
                </c:pt>
                <c:pt idx="7668">
                  <c:v>0.59871799999999997</c:v>
                </c:pt>
                <c:pt idx="7669">
                  <c:v>0.553041</c:v>
                </c:pt>
                <c:pt idx="7670">
                  <c:v>0.574712</c:v>
                </c:pt>
                <c:pt idx="7671">
                  <c:v>0.56712699999999994</c:v>
                </c:pt>
                <c:pt idx="7672">
                  <c:v>0.558697</c:v>
                </c:pt>
                <c:pt idx="7673">
                  <c:v>0.57119199999999992</c:v>
                </c:pt>
                <c:pt idx="7674">
                  <c:v>0.56403099999999995</c:v>
                </c:pt>
                <c:pt idx="7675">
                  <c:v>0.58366699999999994</c:v>
                </c:pt>
                <c:pt idx="7676">
                  <c:v>0.57280399999999998</c:v>
                </c:pt>
                <c:pt idx="7677">
                  <c:v>0.57189400000000001</c:v>
                </c:pt>
                <c:pt idx="7678">
                  <c:v>0.56450599999999995</c:v>
                </c:pt>
                <c:pt idx="7679">
                  <c:v>0.54630099999999993</c:v>
                </c:pt>
                <c:pt idx="7680">
                  <c:v>0.53675799999999996</c:v>
                </c:pt>
                <c:pt idx="7681">
                  <c:v>0.52052199999999993</c:v>
                </c:pt>
                <c:pt idx="7682">
                  <c:v>0.49970799999999999</c:v>
                </c:pt>
                <c:pt idx="7683">
                  <c:v>0.55549099999999996</c:v>
                </c:pt>
                <c:pt idx="7684">
                  <c:v>0.54691800000000002</c:v>
                </c:pt>
                <c:pt idx="7685">
                  <c:v>0.53944099999999995</c:v>
                </c:pt>
                <c:pt idx="7686">
                  <c:v>0.53012399999999993</c:v>
                </c:pt>
                <c:pt idx="7687">
                  <c:v>0.51307799999999992</c:v>
                </c:pt>
                <c:pt idx="7688">
                  <c:v>0.52599699999999994</c:v>
                </c:pt>
                <c:pt idx="7689">
                  <c:v>0.535605</c:v>
                </c:pt>
                <c:pt idx="7690">
                  <c:v>0.54030899999999993</c:v>
                </c:pt>
                <c:pt idx="7691">
                  <c:v>0.57039399999999996</c:v>
                </c:pt>
                <c:pt idx="7692">
                  <c:v>0.57805200000000001</c:v>
                </c:pt>
                <c:pt idx="7693">
                  <c:v>0.58189800000000003</c:v>
                </c:pt>
                <c:pt idx="7694">
                  <c:v>0.56444300000000003</c:v>
                </c:pt>
                <c:pt idx="7695">
                  <c:v>0.57351799999999997</c:v>
                </c:pt>
                <c:pt idx="7696">
                  <c:v>0.63022899999999993</c:v>
                </c:pt>
                <c:pt idx="7697">
                  <c:v>0.61663400000000002</c:v>
                </c:pt>
                <c:pt idx="7698">
                  <c:v>0.61339599999999994</c:v>
                </c:pt>
                <c:pt idx="7699">
                  <c:v>0.60213099999999997</c:v>
                </c:pt>
                <c:pt idx="7700">
                  <c:v>0.60316799999999993</c:v>
                </c:pt>
                <c:pt idx="7701">
                  <c:v>0.614456</c:v>
                </c:pt>
                <c:pt idx="7702">
                  <c:v>0.616425</c:v>
                </c:pt>
                <c:pt idx="7703">
                  <c:v>0.60345399999999993</c:v>
                </c:pt>
                <c:pt idx="7704">
                  <c:v>0.60000100000000001</c:v>
                </c:pt>
                <c:pt idx="7705">
                  <c:v>0.62547199999999992</c:v>
                </c:pt>
                <c:pt idx="7706">
                  <c:v>0.59477599999999997</c:v>
                </c:pt>
                <c:pt idx="7707">
                  <c:v>0.58072099999999993</c:v>
                </c:pt>
                <c:pt idx="7708">
                  <c:v>0.566465</c:v>
                </c:pt>
                <c:pt idx="7709">
                  <c:v>0.53863899999999998</c:v>
                </c:pt>
                <c:pt idx="7710">
                  <c:v>0.495674</c:v>
                </c:pt>
                <c:pt idx="7711">
                  <c:v>0.49929599999999996</c:v>
                </c:pt>
                <c:pt idx="7712">
                  <c:v>0.478628</c:v>
                </c:pt>
                <c:pt idx="7713">
                  <c:v>0.448878</c:v>
                </c:pt>
                <c:pt idx="7714">
                  <c:v>0.43711699999999998</c:v>
                </c:pt>
                <c:pt idx="7715">
                  <c:v>0.42671799999999999</c:v>
                </c:pt>
                <c:pt idx="7716">
                  <c:v>0.41982900000000001</c:v>
                </c:pt>
                <c:pt idx="7717">
                  <c:v>0.42978099999999997</c:v>
                </c:pt>
                <c:pt idx="7718">
                  <c:v>0.439915</c:v>
                </c:pt>
                <c:pt idx="7719">
                  <c:v>0.40728799999999998</c:v>
                </c:pt>
                <c:pt idx="7720">
                  <c:v>0.38608499999999996</c:v>
                </c:pt>
                <c:pt idx="7721">
                  <c:v>0.38236399999999998</c:v>
                </c:pt>
                <c:pt idx="7722">
                  <c:v>0.42284899999999997</c:v>
                </c:pt>
                <c:pt idx="7723">
                  <c:v>0.43448899999999996</c:v>
                </c:pt>
                <c:pt idx="7724">
                  <c:v>0.436975</c:v>
                </c:pt>
                <c:pt idx="7725">
                  <c:v>0.42529499999999998</c:v>
                </c:pt>
                <c:pt idx="7726">
                  <c:v>0.40852699999999997</c:v>
                </c:pt>
                <c:pt idx="7727">
                  <c:v>0.41281399999999996</c:v>
                </c:pt>
                <c:pt idx="7728">
                  <c:v>0.428506</c:v>
                </c:pt>
                <c:pt idx="7729">
                  <c:v>0.43683099999999997</c:v>
                </c:pt>
                <c:pt idx="7730">
                  <c:v>0.43581000000000003</c:v>
                </c:pt>
                <c:pt idx="7731">
                  <c:v>0.42487799999999998</c:v>
                </c:pt>
                <c:pt idx="7732">
                  <c:v>0.43536799999999998</c:v>
                </c:pt>
                <c:pt idx="7733">
                  <c:v>0.41582799999999998</c:v>
                </c:pt>
                <c:pt idx="7734">
                  <c:v>0.38357000000000002</c:v>
                </c:pt>
                <c:pt idx="7735">
                  <c:v>0.36152499999999999</c:v>
                </c:pt>
                <c:pt idx="7736">
                  <c:v>0.343889</c:v>
                </c:pt>
                <c:pt idx="7737">
                  <c:v>0.32390000000000002</c:v>
                </c:pt>
                <c:pt idx="7738">
                  <c:v>0.304948</c:v>
                </c:pt>
                <c:pt idx="7739">
                  <c:v>0.29844300000000001</c:v>
                </c:pt>
                <c:pt idx="7740">
                  <c:v>0.27765000000000001</c:v>
                </c:pt>
                <c:pt idx="7741">
                  <c:v>0.26172899999999999</c:v>
                </c:pt>
                <c:pt idx="7742">
                  <c:v>0.24005099999999999</c:v>
                </c:pt>
                <c:pt idx="7743">
                  <c:v>0.23799799999999999</c:v>
                </c:pt>
                <c:pt idx="7744">
                  <c:v>0.20675299999999999</c:v>
                </c:pt>
                <c:pt idx="7745">
                  <c:v>0.19905599999999998</c:v>
                </c:pt>
                <c:pt idx="7746">
                  <c:v>0.20551000000000003</c:v>
                </c:pt>
                <c:pt idx="7747">
                  <c:v>0.19778599999999999</c:v>
                </c:pt>
                <c:pt idx="7748">
                  <c:v>0.20724000000000001</c:v>
                </c:pt>
                <c:pt idx="7749">
                  <c:v>0.217197</c:v>
                </c:pt>
                <c:pt idx="7750">
                  <c:v>0.22912299999999999</c:v>
                </c:pt>
                <c:pt idx="7751">
                  <c:v>0.23313099999999998</c:v>
                </c:pt>
                <c:pt idx="7752">
                  <c:v>0.22981499999999999</c:v>
                </c:pt>
                <c:pt idx="7753">
                  <c:v>0.22684399999999999</c:v>
                </c:pt>
                <c:pt idx="7754">
                  <c:v>0.21122299999999999</c:v>
                </c:pt>
                <c:pt idx="7755">
                  <c:v>0.205956</c:v>
                </c:pt>
                <c:pt idx="7756">
                  <c:v>0.22522799999999998</c:v>
                </c:pt>
                <c:pt idx="7757">
                  <c:v>0.22298000000000001</c:v>
                </c:pt>
                <c:pt idx="7758">
                  <c:v>0.24737000000000001</c:v>
                </c:pt>
                <c:pt idx="7759">
                  <c:v>0.243702</c:v>
                </c:pt>
                <c:pt idx="7760">
                  <c:v>0.23277399999999998</c:v>
                </c:pt>
                <c:pt idx="7761">
                  <c:v>0.24957499999999999</c:v>
                </c:pt>
                <c:pt idx="7762">
                  <c:v>0.26646000000000003</c:v>
                </c:pt>
                <c:pt idx="7763">
                  <c:v>0.26511499999999999</c:v>
                </c:pt>
                <c:pt idx="7764">
                  <c:v>0.27522099999999999</c:v>
                </c:pt>
                <c:pt idx="7765">
                  <c:v>0.27378799999999998</c:v>
                </c:pt>
                <c:pt idx="7766">
                  <c:v>0.25548699999999996</c:v>
                </c:pt>
                <c:pt idx="7767">
                  <c:v>0.27984799999999999</c:v>
                </c:pt>
                <c:pt idx="7768">
                  <c:v>0.281254</c:v>
                </c:pt>
                <c:pt idx="7769">
                  <c:v>0.27138899999999999</c:v>
                </c:pt>
                <c:pt idx="7770">
                  <c:v>0.277557</c:v>
                </c:pt>
                <c:pt idx="7771">
                  <c:v>0.31229799999999996</c:v>
                </c:pt>
                <c:pt idx="7772">
                  <c:v>0.32025000000000003</c:v>
                </c:pt>
                <c:pt idx="7773">
                  <c:v>0.31518000000000002</c:v>
                </c:pt>
                <c:pt idx="7774">
                  <c:v>0.31263799999999997</c:v>
                </c:pt>
                <c:pt idx="7775">
                  <c:v>0.31322099999999997</c:v>
                </c:pt>
                <c:pt idx="7776">
                  <c:v>0.31387100000000001</c:v>
                </c:pt>
                <c:pt idx="7777">
                  <c:v>0.31950200000000001</c:v>
                </c:pt>
                <c:pt idx="7778">
                  <c:v>0.31616099999999997</c:v>
                </c:pt>
                <c:pt idx="7779">
                  <c:v>0.32719899999999996</c:v>
                </c:pt>
                <c:pt idx="7780">
                  <c:v>0.36533099999999996</c:v>
                </c:pt>
                <c:pt idx="7781">
                  <c:v>0.38151599999999997</c:v>
                </c:pt>
                <c:pt idx="7782">
                  <c:v>0.398897</c:v>
                </c:pt>
                <c:pt idx="7783">
                  <c:v>0.39909099999999997</c:v>
                </c:pt>
                <c:pt idx="7784">
                  <c:v>0.41748599999999997</c:v>
                </c:pt>
                <c:pt idx="7785">
                  <c:v>0.42853399999999997</c:v>
                </c:pt>
                <c:pt idx="7786">
                  <c:v>0.423317</c:v>
                </c:pt>
                <c:pt idx="7787">
                  <c:v>0.42201499999999997</c:v>
                </c:pt>
                <c:pt idx="7788">
                  <c:v>0.42002000000000006</c:v>
                </c:pt>
                <c:pt idx="7789">
                  <c:v>0.41696000000000005</c:v>
                </c:pt>
                <c:pt idx="7790">
                  <c:v>0.41072799999999998</c:v>
                </c:pt>
                <c:pt idx="7791">
                  <c:v>0.40992000000000001</c:v>
                </c:pt>
                <c:pt idx="7792">
                  <c:v>0.39750399999999997</c:v>
                </c:pt>
                <c:pt idx="7793">
                  <c:v>0.38803499999999996</c:v>
                </c:pt>
                <c:pt idx="7794">
                  <c:v>0.38364100000000001</c:v>
                </c:pt>
                <c:pt idx="7795">
                  <c:v>0.37410499999999997</c:v>
                </c:pt>
                <c:pt idx="7796">
                  <c:v>0.37594099999999997</c:v>
                </c:pt>
                <c:pt idx="7797">
                  <c:v>0.36328499999999997</c:v>
                </c:pt>
                <c:pt idx="7798">
                  <c:v>0.36264799999999997</c:v>
                </c:pt>
                <c:pt idx="7799">
                  <c:v>0.34213000000000005</c:v>
                </c:pt>
                <c:pt idx="7800">
                  <c:v>0.344163</c:v>
                </c:pt>
                <c:pt idx="7801">
                  <c:v>0.41432399999999997</c:v>
                </c:pt>
                <c:pt idx="7802">
                  <c:v>0.41450799999999999</c:v>
                </c:pt>
                <c:pt idx="7803">
                  <c:v>0.41312599999999999</c:v>
                </c:pt>
                <c:pt idx="7804">
                  <c:v>0.41395299999999996</c:v>
                </c:pt>
                <c:pt idx="7805">
                  <c:v>0.397011</c:v>
                </c:pt>
                <c:pt idx="7806">
                  <c:v>0.38700099999999998</c:v>
                </c:pt>
                <c:pt idx="7807">
                  <c:v>0.40602000000000005</c:v>
                </c:pt>
                <c:pt idx="7808">
                  <c:v>0.38693699999999998</c:v>
                </c:pt>
                <c:pt idx="7809">
                  <c:v>0.39610000000000001</c:v>
                </c:pt>
                <c:pt idx="7810">
                  <c:v>0.39730599999999999</c:v>
                </c:pt>
                <c:pt idx="7811">
                  <c:v>0.37547799999999998</c:v>
                </c:pt>
                <c:pt idx="7812">
                  <c:v>0.373284</c:v>
                </c:pt>
                <c:pt idx="7813">
                  <c:v>0.35378799999999999</c:v>
                </c:pt>
                <c:pt idx="7814">
                  <c:v>0.35142899999999999</c:v>
                </c:pt>
                <c:pt idx="7815">
                  <c:v>0.33750399999999997</c:v>
                </c:pt>
                <c:pt idx="7816">
                  <c:v>0.34966599999999998</c:v>
                </c:pt>
                <c:pt idx="7817">
                  <c:v>0.33618399999999998</c:v>
                </c:pt>
                <c:pt idx="7818">
                  <c:v>0.33018700000000001</c:v>
                </c:pt>
                <c:pt idx="7819">
                  <c:v>0.31106699999999998</c:v>
                </c:pt>
                <c:pt idx="7820">
                  <c:v>0.30741299999999999</c:v>
                </c:pt>
                <c:pt idx="7821">
                  <c:v>0.29429299999999997</c:v>
                </c:pt>
                <c:pt idx="7822">
                  <c:v>0.26518599999999998</c:v>
                </c:pt>
                <c:pt idx="7823">
                  <c:v>0.23793599999999998</c:v>
                </c:pt>
                <c:pt idx="7824">
                  <c:v>0.21035299999999998</c:v>
                </c:pt>
                <c:pt idx="7825">
                  <c:v>0.19251299999999999</c:v>
                </c:pt>
                <c:pt idx="7826">
                  <c:v>0.18218099999999998</c:v>
                </c:pt>
                <c:pt idx="7827">
                  <c:v>0.17006299999999999</c:v>
                </c:pt>
                <c:pt idx="7828">
                  <c:v>0.18123499999999998</c:v>
                </c:pt>
                <c:pt idx="7829">
                  <c:v>0.17826899999999998</c:v>
                </c:pt>
                <c:pt idx="7830">
                  <c:v>0.172176</c:v>
                </c:pt>
                <c:pt idx="7831">
                  <c:v>0.16564599999999999</c:v>
                </c:pt>
                <c:pt idx="7832">
                  <c:v>0.15804199999999999</c:v>
                </c:pt>
                <c:pt idx="7833">
                  <c:v>0.14687699999999998</c:v>
                </c:pt>
                <c:pt idx="7834">
                  <c:v>0.14718699999999998</c:v>
                </c:pt>
                <c:pt idx="7835">
                  <c:v>0.15304099999999998</c:v>
                </c:pt>
                <c:pt idx="7836">
                  <c:v>0.15178000000000003</c:v>
                </c:pt>
                <c:pt idx="7837">
                  <c:v>0.156778</c:v>
                </c:pt>
                <c:pt idx="7838">
                  <c:v>0.15933899999999998</c:v>
                </c:pt>
                <c:pt idx="7839">
                  <c:v>0.15959499999999999</c:v>
                </c:pt>
                <c:pt idx="7840">
                  <c:v>0.18443000000000001</c:v>
                </c:pt>
                <c:pt idx="7841">
                  <c:v>0.217917</c:v>
                </c:pt>
                <c:pt idx="7842">
                  <c:v>0.23555699999999999</c:v>
                </c:pt>
                <c:pt idx="7843">
                  <c:v>0.246086</c:v>
                </c:pt>
                <c:pt idx="7844">
                  <c:v>0.25132099999999996</c:v>
                </c:pt>
                <c:pt idx="7845">
                  <c:v>0.25567499999999999</c:v>
                </c:pt>
                <c:pt idx="7846">
                  <c:v>0.25678899999999999</c:v>
                </c:pt>
                <c:pt idx="7847">
                  <c:v>0.25185799999999997</c:v>
                </c:pt>
                <c:pt idx="7848">
                  <c:v>0.24876199999999998</c:v>
                </c:pt>
                <c:pt idx="7849">
                  <c:v>0.24074499999999999</c:v>
                </c:pt>
                <c:pt idx="7850">
                  <c:v>0.21560699999999999</c:v>
                </c:pt>
                <c:pt idx="7851">
                  <c:v>0.24396499999999999</c:v>
                </c:pt>
                <c:pt idx="7852">
                  <c:v>0.23425299999999999</c:v>
                </c:pt>
                <c:pt idx="7853">
                  <c:v>0.223497</c:v>
                </c:pt>
                <c:pt idx="7854">
                  <c:v>0.22994299999999998</c:v>
                </c:pt>
                <c:pt idx="7855">
                  <c:v>0.23405199999999998</c:v>
                </c:pt>
                <c:pt idx="7856">
                  <c:v>0.25131000000000003</c:v>
                </c:pt>
                <c:pt idx="7857">
                  <c:v>0.25115599999999999</c:v>
                </c:pt>
                <c:pt idx="7858">
                  <c:v>0.23838899999999999</c:v>
                </c:pt>
                <c:pt idx="7859">
                  <c:v>0.25439000000000001</c:v>
                </c:pt>
                <c:pt idx="7860">
                  <c:v>0.264816</c:v>
                </c:pt>
                <c:pt idx="7861">
                  <c:v>0.25690099999999999</c:v>
                </c:pt>
                <c:pt idx="7862">
                  <c:v>0.25600099999999998</c:v>
                </c:pt>
                <c:pt idx="7863">
                  <c:v>0.25175900000000001</c:v>
                </c:pt>
                <c:pt idx="7864">
                  <c:v>0.27439199999999997</c:v>
                </c:pt>
                <c:pt idx="7865">
                  <c:v>0.26834399999999997</c:v>
                </c:pt>
                <c:pt idx="7866">
                  <c:v>0.28537499999999999</c:v>
                </c:pt>
                <c:pt idx="7867">
                  <c:v>0.28271000000000002</c:v>
                </c:pt>
                <c:pt idx="7868">
                  <c:v>0.28561199999999998</c:v>
                </c:pt>
                <c:pt idx="7869">
                  <c:v>0.27030100000000001</c:v>
                </c:pt>
                <c:pt idx="7870">
                  <c:v>0.258544</c:v>
                </c:pt>
                <c:pt idx="7871">
                  <c:v>0.24898499999999998</c:v>
                </c:pt>
                <c:pt idx="7872">
                  <c:v>0.27007100000000001</c:v>
                </c:pt>
                <c:pt idx="7873">
                  <c:v>0.24950599999999998</c:v>
                </c:pt>
                <c:pt idx="7874">
                  <c:v>0.23180899999999999</c:v>
                </c:pt>
                <c:pt idx="7875">
                  <c:v>0.226242</c:v>
                </c:pt>
                <c:pt idx="7876">
                  <c:v>0.212029</c:v>
                </c:pt>
                <c:pt idx="7877">
                  <c:v>0.19706699999999999</c:v>
                </c:pt>
                <c:pt idx="7878">
                  <c:v>0.1827</c:v>
                </c:pt>
                <c:pt idx="7879">
                  <c:v>0.18425800000000001</c:v>
                </c:pt>
                <c:pt idx="7880">
                  <c:v>0.17696699999999999</c:v>
                </c:pt>
                <c:pt idx="7881">
                  <c:v>0.17091299999999998</c:v>
                </c:pt>
                <c:pt idx="7882">
                  <c:v>0.17085400000000001</c:v>
                </c:pt>
                <c:pt idx="7883">
                  <c:v>0.15179099999999998</c:v>
                </c:pt>
                <c:pt idx="7884">
                  <c:v>0.13949699999999998</c:v>
                </c:pt>
                <c:pt idx="7885">
                  <c:v>0.13255799999999998</c:v>
                </c:pt>
                <c:pt idx="7886">
                  <c:v>0.129105</c:v>
                </c:pt>
                <c:pt idx="7887">
                  <c:v>0.132829</c:v>
                </c:pt>
                <c:pt idx="7888">
                  <c:v>0.12525</c:v>
                </c:pt>
                <c:pt idx="7889">
                  <c:v>0.13466699999999998</c:v>
                </c:pt>
                <c:pt idx="7890">
                  <c:v>0.134185</c:v>
                </c:pt>
                <c:pt idx="7891">
                  <c:v>0.141406</c:v>
                </c:pt>
                <c:pt idx="7892">
                  <c:v>0.142596</c:v>
                </c:pt>
                <c:pt idx="7893">
                  <c:v>0.144094</c:v>
                </c:pt>
                <c:pt idx="7894">
                  <c:v>0.135134</c:v>
                </c:pt>
                <c:pt idx="7895">
                  <c:v>0.135327</c:v>
                </c:pt>
                <c:pt idx="7896">
                  <c:v>0.126031</c:v>
                </c:pt>
                <c:pt idx="7897">
                  <c:v>0.13385900000000001</c:v>
                </c:pt>
                <c:pt idx="7898">
                  <c:v>0.15088299999999999</c:v>
                </c:pt>
                <c:pt idx="7899">
                  <c:v>0.14294599999999999</c:v>
                </c:pt>
                <c:pt idx="7900">
                  <c:v>0.13578199999999999</c:v>
                </c:pt>
                <c:pt idx="7901">
                  <c:v>0.140932</c:v>
                </c:pt>
                <c:pt idx="7902">
                  <c:v>0.157753</c:v>
                </c:pt>
                <c:pt idx="7903">
                  <c:v>0.15020500000000001</c:v>
                </c:pt>
                <c:pt idx="7904">
                  <c:v>0.15482799999999999</c:v>
                </c:pt>
                <c:pt idx="7905">
                  <c:v>0.16362299999999999</c:v>
                </c:pt>
                <c:pt idx="7906">
                  <c:v>0.170039</c:v>
                </c:pt>
                <c:pt idx="7907">
                  <c:v>0.18868399999999999</c:v>
                </c:pt>
                <c:pt idx="7908">
                  <c:v>0.18362699999999998</c:v>
                </c:pt>
                <c:pt idx="7909">
                  <c:v>0.23991499999999999</c:v>
                </c:pt>
                <c:pt idx="7910">
                  <c:v>0.25678799999999996</c:v>
                </c:pt>
                <c:pt idx="7911">
                  <c:v>0.26419000000000004</c:v>
                </c:pt>
                <c:pt idx="7912">
                  <c:v>0.271675</c:v>
                </c:pt>
                <c:pt idx="7913">
                  <c:v>0.276758</c:v>
                </c:pt>
                <c:pt idx="7914">
                  <c:v>0.33079700000000001</c:v>
                </c:pt>
                <c:pt idx="7915">
                  <c:v>0.37130799999999997</c:v>
                </c:pt>
                <c:pt idx="7916">
                  <c:v>0.403474</c:v>
                </c:pt>
                <c:pt idx="7917">
                  <c:v>0.43246199999999996</c:v>
                </c:pt>
                <c:pt idx="7918">
                  <c:v>0.43502199999999996</c:v>
                </c:pt>
                <c:pt idx="7919">
                  <c:v>0.4637</c:v>
                </c:pt>
                <c:pt idx="7920">
                  <c:v>0.46758899999999998</c:v>
                </c:pt>
                <c:pt idx="7921">
                  <c:v>0.47179299999999996</c:v>
                </c:pt>
                <c:pt idx="7922">
                  <c:v>0.49899399999999999</c:v>
                </c:pt>
                <c:pt idx="7923">
                  <c:v>0.50222899999999993</c:v>
                </c:pt>
                <c:pt idx="7924">
                  <c:v>0.48697599999999996</c:v>
                </c:pt>
                <c:pt idx="7925">
                  <c:v>0.51496799999999998</c:v>
                </c:pt>
                <c:pt idx="7926">
                  <c:v>0.53484000000000009</c:v>
                </c:pt>
                <c:pt idx="7927">
                  <c:v>0.54385499999999998</c:v>
                </c:pt>
                <c:pt idx="7928">
                  <c:v>0.55870399999999998</c:v>
                </c:pt>
                <c:pt idx="7929">
                  <c:v>0.58246500000000001</c:v>
                </c:pt>
                <c:pt idx="7930">
                  <c:v>0.58775199999999994</c:v>
                </c:pt>
                <c:pt idx="7931">
                  <c:v>0.59093399999999996</c:v>
                </c:pt>
                <c:pt idx="7932">
                  <c:v>0.59476699999999993</c:v>
                </c:pt>
                <c:pt idx="7933">
                  <c:v>0.58687699999999998</c:v>
                </c:pt>
                <c:pt idx="7934">
                  <c:v>0.59925899999999999</c:v>
                </c:pt>
                <c:pt idx="7935">
                  <c:v>0.59383000000000008</c:v>
                </c:pt>
                <c:pt idx="7936">
                  <c:v>0.58890699999999996</c:v>
                </c:pt>
                <c:pt idx="7937">
                  <c:v>0.62912199999999996</c:v>
                </c:pt>
                <c:pt idx="7938">
                  <c:v>0.61936599999999997</c:v>
                </c:pt>
                <c:pt idx="7939">
                  <c:v>0.62125000000000008</c:v>
                </c:pt>
                <c:pt idx="7940">
                  <c:v>0.60670899999999994</c:v>
                </c:pt>
                <c:pt idx="7941">
                  <c:v>0.60476399999999997</c:v>
                </c:pt>
                <c:pt idx="7942">
                  <c:v>0.60017699999999996</c:v>
                </c:pt>
                <c:pt idx="7943">
                  <c:v>0.59260499999999994</c:v>
                </c:pt>
                <c:pt idx="7944">
                  <c:v>0.57063000000000008</c:v>
                </c:pt>
                <c:pt idx="7945">
                  <c:v>0.54436799999999996</c:v>
                </c:pt>
                <c:pt idx="7946">
                  <c:v>0.52357900000000002</c:v>
                </c:pt>
                <c:pt idx="7947">
                  <c:v>0.498419</c:v>
                </c:pt>
                <c:pt idx="7948">
                  <c:v>0.47212599999999999</c:v>
                </c:pt>
                <c:pt idx="7949">
                  <c:v>0.46553000000000005</c:v>
                </c:pt>
                <c:pt idx="7950">
                  <c:v>0.464972</c:v>
                </c:pt>
                <c:pt idx="7951">
                  <c:v>0.46251000000000003</c:v>
                </c:pt>
                <c:pt idx="7952">
                  <c:v>0.43708199999999997</c:v>
                </c:pt>
                <c:pt idx="7953">
                  <c:v>0.444243</c:v>
                </c:pt>
                <c:pt idx="7954">
                  <c:v>0.497004</c:v>
                </c:pt>
                <c:pt idx="7955">
                  <c:v>0.49534599999999995</c:v>
                </c:pt>
                <c:pt idx="7956">
                  <c:v>0.525258</c:v>
                </c:pt>
                <c:pt idx="7957">
                  <c:v>0.51164299999999996</c:v>
                </c:pt>
                <c:pt idx="7958">
                  <c:v>0.50178299999999998</c:v>
                </c:pt>
                <c:pt idx="7959">
                  <c:v>0.49495899999999998</c:v>
                </c:pt>
                <c:pt idx="7960">
                  <c:v>0.47341800000000001</c:v>
                </c:pt>
                <c:pt idx="7961">
                  <c:v>0.46655399999999997</c:v>
                </c:pt>
                <c:pt idx="7962">
                  <c:v>0.420962</c:v>
                </c:pt>
                <c:pt idx="7963">
                  <c:v>0.40142499999999998</c:v>
                </c:pt>
                <c:pt idx="7964">
                  <c:v>0.40696399999999999</c:v>
                </c:pt>
                <c:pt idx="7965">
                  <c:v>0.38496799999999998</c:v>
                </c:pt>
                <c:pt idx="7966">
                  <c:v>0.37811299999999998</c:v>
                </c:pt>
                <c:pt idx="7967">
                  <c:v>0.41082399999999997</c:v>
                </c:pt>
                <c:pt idx="7968">
                  <c:v>0.398843</c:v>
                </c:pt>
                <c:pt idx="7969">
                  <c:v>0.384772</c:v>
                </c:pt>
                <c:pt idx="7970">
                  <c:v>0.36444399999999999</c:v>
                </c:pt>
                <c:pt idx="7971">
                  <c:v>0.359379</c:v>
                </c:pt>
                <c:pt idx="7972">
                  <c:v>0.36722699999999997</c:v>
                </c:pt>
                <c:pt idx="7973">
                  <c:v>0.35366300000000001</c:v>
                </c:pt>
                <c:pt idx="7974">
                  <c:v>0.35017699999999996</c:v>
                </c:pt>
                <c:pt idx="7975">
                  <c:v>0.32641899999999996</c:v>
                </c:pt>
                <c:pt idx="7976">
                  <c:v>0.31284799999999996</c:v>
                </c:pt>
                <c:pt idx="7977">
                  <c:v>0.30886000000000002</c:v>
                </c:pt>
                <c:pt idx="7978">
                  <c:v>0.33973500000000001</c:v>
                </c:pt>
                <c:pt idx="7979">
                  <c:v>0.34603499999999998</c:v>
                </c:pt>
                <c:pt idx="7980">
                  <c:v>0.33794799999999997</c:v>
                </c:pt>
                <c:pt idx="7981">
                  <c:v>0.31995299999999999</c:v>
                </c:pt>
                <c:pt idx="7982">
                  <c:v>0.32197799999999999</c:v>
                </c:pt>
                <c:pt idx="7983">
                  <c:v>0.30291000000000001</c:v>
                </c:pt>
                <c:pt idx="7984">
                  <c:v>0.27740599999999999</c:v>
                </c:pt>
                <c:pt idx="7985">
                  <c:v>0.41462399999999999</c:v>
                </c:pt>
                <c:pt idx="7986">
                  <c:v>0.42451800000000001</c:v>
                </c:pt>
                <c:pt idx="7987">
                  <c:v>0.42599899999999996</c:v>
                </c:pt>
                <c:pt idx="7988">
                  <c:v>0.41630400000000001</c:v>
                </c:pt>
                <c:pt idx="7989">
                  <c:v>0.42334499999999997</c:v>
                </c:pt>
                <c:pt idx="7990">
                  <c:v>0.413352</c:v>
                </c:pt>
                <c:pt idx="7991">
                  <c:v>0.41337399999999996</c:v>
                </c:pt>
                <c:pt idx="7992">
                  <c:v>0.41834199999999999</c:v>
                </c:pt>
                <c:pt idx="7993">
                  <c:v>0.40335499999999996</c:v>
                </c:pt>
                <c:pt idx="7994">
                  <c:v>0.439888</c:v>
                </c:pt>
                <c:pt idx="7995">
                  <c:v>0.42635899999999999</c:v>
                </c:pt>
                <c:pt idx="7996">
                  <c:v>0.40157499999999996</c:v>
                </c:pt>
                <c:pt idx="7997">
                  <c:v>0.38254699999999997</c:v>
                </c:pt>
                <c:pt idx="7998">
                  <c:v>0.38605899999999999</c:v>
                </c:pt>
                <c:pt idx="7999">
                  <c:v>0.376411</c:v>
                </c:pt>
                <c:pt idx="8000">
                  <c:v>0.42435699999999998</c:v>
                </c:pt>
                <c:pt idx="8001">
                  <c:v>0.40757899999999997</c:v>
                </c:pt>
                <c:pt idx="8002">
                  <c:v>0.40313000000000004</c:v>
                </c:pt>
                <c:pt idx="8003">
                  <c:v>0.38275799999999999</c:v>
                </c:pt>
                <c:pt idx="8004">
                  <c:v>0.44971699999999998</c:v>
                </c:pt>
                <c:pt idx="8005">
                  <c:v>0.442353</c:v>
                </c:pt>
                <c:pt idx="8006">
                  <c:v>0.43284499999999998</c:v>
                </c:pt>
                <c:pt idx="8007">
                  <c:v>0.42037099999999999</c:v>
                </c:pt>
                <c:pt idx="8008">
                  <c:v>0.43650899999999998</c:v>
                </c:pt>
                <c:pt idx="8009">
                  <c:v>0.41946299999999997</c:v>
                </c:pt>
                <c:pt idx="8010">
                  <c:v>0.43830199999999997</c:v>
                </c:pt>
                <c:pt idx="8011">
                  <c:v>0.43236799999999997</c:v>
                </c:pt>
                <c:pt idx="8012">
                  <c:v>0.42175000000000001</c:v>
                </c:pt>
                <c:pt idx="8013">
                  <c:v>0.411468</c:v>
                </c:pt>
                <c:pt idx="8014">
                  <c:v>0.39882299999999998</c:v>
                </c:pt>
                <c:pt idx="8015">
                  <c:v>0.44311699999999998</c:v>
                </c:pt>
                <c:pt idx="8016">
                  <c:v>0.446185</c:v>
                </c:pt>
                <c:pt idx="8017">
                  <c:v>0.45164000000000004</c:v>
                </c:pt>
                <c:pt idx="8018">
                  <c:v>0.43470799999999998</c:v>
                </c:pt>
                <c:pt idx="8019">
                  <c:v>0.42907099999999998</c:v>
                </c:pt>
                <c:pt idx="8020">
                  <c:v>0.39993699999999999</c:v>
                </c:pt>
                <c:pt idx="8021">
                  <c:v>0.36768499999999998</c:v>
                </c:pt>
                <c:pt idx="8022">
                  <c:v>0.32542699999999997</c:v>
                </c:pt>
                <c:pt idx="8023">
                  <c:v>0.33535100000000001</c:v>
                </c:pt>
                <c:pt idx="8024">
                  <c:v>0.36427299999999996</c:v>
                </c:pt>
                <c:pt idx="8025">
                  <c:v>0.36815000000000003</c:v>
                </c:pt>
                <c:pt idx="8026">
                  <c:v>0.35635499999999998</c:v>
                </c:pt>
                <c:pt idx="8027">
                  <c:v>0.33805599999999997</c:v>
                </c:pt>
                <c:pt idx="8028">
                  <c:v>0.31004699999999996</c:v>
                </c:pt>
                <c:pt idx="8029">
                  <c:v>0.29509099999999999</c:v>
                </c:pt>
                <c:pt idx="8030">
                  <c:v>0.293825</c:v>
                </c:pt>
                <c:pt idx="8031">
                  <c:v>0.29092499999999999</c:v>
                </c:pt>
                <c:pt idx="8032">
                  <c:v>0.29972499999999996</c:v>
                </c:pt>
                <c:pt idx="8033">
                  <c:v>0.27944799999999997</c:v>
                </c:pt>
                <c:pt idx="8034">
                  <c:v>0.28739500000000001</c:v>
                </c:pt>
                <c:pt idx="8035">
                  <c:v>0.292993</c:v>
                </c:pt>
                <c:pt idx="8036">
                  <c:v>0.30338799999999999</c:v>
                </c:pt>
                <c:pt idx="8037">
                  <c:v>0.27976899999999999</c:v>
                </c:pt>
                <c:pt idx="8038">
                  <c:v>0.26850299999999999</c:v>
                </c:pt>
                <c:pt idx="8039">
                  <c:v>0.26293899999999998</c:v>
                </c:pt>
                <c:pt idx="8040">
                  <c:v>0.249114</c:v>
                </c:pt>
                <c:pt idx="8041">
                  <c:v>0.22822399999999998</c:v>
                </c:pt>
                <c:pt idx="8042">
                  <c:v>0.20882399999999998</c:v>
                </c:pt>
                <c:pt idx="8043">
                  <c:v>0.203123</c:v>
                </c:pt>
                <c:pt idx="8044">
                  <c:v>0.20483399999999999</c:v>
                </c:pt>
                <c:pt idx="8045">
                  <c:v>0.20736000000000002</c:v>
                </c:pt>
                <c:pt idx="8046">
                  <c:v>0.206208</c:v>
                </c:pt>
                <c:pt idx="8047">
                  <c:v>0.23374599999999998</c:v>
                </c:pt>
                <c:pt idx="8048">
                  <c:v>0.23654399999999998</c:v>
                </c:pt>
                <c:pt idx="8049">
                  <c:v>0.23663399999999998</c:v>
                </c:pt>
                <c:pt idx="8050">
                  <c:v>0.24689899999999998</c:v>
                </c:pt>
                <c:pt idx="8051">
                  <c:v>0.25833</c:v>
                </c:pt>
                <c:pt idx="8052">
                  <c:v>0.25645799999999996</c:v>
                </c:pt>
                <c:pt idx="8053">
                  <c:v>0.25188299999999997</c:v>
                </c:pt>
                <c:pt idx="8054">
                  <c:v>0.26738000000000001</c:v>
                </c:pt>
                <c:pt idx="8055">
                  <c:v>0.26819399999999999</c:v>
                </c:pt>
                <c:pt idx="8056">
                  <c:v>0.29488799999999998</c:v>
                </c:pt>
                <c:pt idx="8057">
                  <c:v>0.29565900000000001</c:v>
                </c:pt>
                <c:pt idx="8058">
                  <c:v>0.29174</c:v>
                </c:pt>
                <c:pt idx="8059">
                  <c:v>0.370473</c:v>
                </c:pt>
                <c:pt idx="8060">
                  <c:v>0.382272</c:v>
                </c:pt>
                <c:pt idx="8061">
                  <c:v>0.38086899999999996</c:v>
                </c:pt>
                <c:pt idx="8062">
                  <c:v>0.37282199999999999</c:v>
                </c:pt>
                <c:pt idx="8063">
                  <c:v>0.39455299999999999</c:v>
                </c:pt>
                <c:pt idx="8064">
                  <c:v>0.43543599999999999</c:v>
                </c:pt>
                <c:pt idx="8065">
                  <c:v>0.47176000000000001</c:v>
                </c:pt>
                <c:pt idx="8066">
                  <c:v>0.48639399999999999</c:v>
                </c:pt>
                <c:pt idx="8067">
                  <c:v>0.48168699999999998</c:v>
                </c:pt>
                <c:pt idx="8068">
                  <c:v>0.46986099999999997</c:v>
                </c:pt>
                <c:pt idx="8069">
                  <c:v>0.47173799999999999</c:v>
                </c:pt>
                <c:pt idx="8070">
                  <c:v>0.45184199999999997</c:v>
                </c:pt>
                <c:pt idx="8071">
                  <c:v>0.43795399999999995</c:v>
                </c:pt>
                <c:pt idx="8072">
                  <c:v>0.429425</c:v>
                </c:pt>
                <c:pt idx="8073">
                  <c:v>0.43166599999999999</c:v>
                </c:pt>
                <c:pt idx="8074">
                  <c:v>0.41545799999999999</c:v>
                </c:pt>
                <c:pt idx="8075">
                  <c:v>0.40280099999999996</c:v>
                </c:pt>
                <c:pt idx="8076">
                  <c:v>0.37608199999999997</c:v>
                </c:pt>
                <c:pt idx="8077">
                  <c:v>0.35025299999999998</c:v>
                </c:pt>
                <c:pt idx="8078">
                  <c:v>0.35124899999999998</c:v>
                </c:pt>
                <c:pt idx="8079">
                  <c:v>0.32369899999999996</c:v>
                </c:pt>
                <c:pt idx="8080">
                  <c:v>0.30411099999999996</c:v>
                </c:pt>
                <c:pt idx="8081">
                  <c:v>0.26197000000000004</c:v>
                </c:pt>
                <c:pt idx="8082">
                  <c:v>0.22386399999999998</c:v>
                </c:pt>
                <c:pt idx="8083">
                  <c:v>0.21602099999999999</c:v>
                </c:pt>
                <c:pt idx="8084">
                  <c:v>0.204625</c:v>
                </c:pt>
                <c:pt idx="8085">
                  <c:v>0.18762199999999998</c:v>
                </c:pt>
                <c:pt idx="8086">
                  <c:v>0.19146299999999999</c:v>
                </c:pt>
                <c:pt idx="8087">
                  <c:v>0.18648099999999998</c:v>
                </c:pt>
                <c:pt idx="8088">
                  <c:v>0.18324499999999999</c:v>
                </c:pt>
                <c:pt idx="8089">
                  <c:v>0.183919</c:v>
                </c:pt>
                <c:pt idx="8090">
                  <c:v>0.18801699999999999</c:v>
                </c:pt>
                <c:pt idx="8091">
                  <c:v>0.180172</c:v>
                </c:pt>
                <c:pt idx="8092">
                  <c:v>0.19198199999999999</c:v>
                </c:pt>
                <c:pt idx="8093">
                  <c:v>0.1953</c:v>
                </c:pt>
                <c:pt idx="8094">
                  <c:v>0.20197199999999998</c:v>
                </c:pt>
                <c:pt idx="8095">
                  <c:v>0.266681</c:v>
                </c:pt>
                <c:pt idx="8096">
                  <c:v>0.294707</c:v>
                </c:pt>
                <c:pt idx="8097">
                  <c:v>0.30044000000000004</c:v>
                </c:pt>
                <c:pt idx="8098">
                  <c:v>0.30695</c:v>
                </c:pt>
                <c:pt idx="8099">
                  <c:v>0.31078899999999998</c:v>
                </c:pt>
                <c:pt idx="8100">
                  <c:v>0.29286400000000001</c:v>
                </c:pt>
                <c:pt idx="8101">
                  <c:v>0.29931000000000002</c:v>
                </c:pt>
                <c:pt idx="8102">
                  <c:v>0.28335399999999999</c:v>
                </c:pt>
                <c:pt idx="8103">
                  <c:v>0.264208</c:v>
                </c:pt>
                <c:pt idx="8104">
                  <c:v>0.25482299999999997</c:v>
                </c:pt>
                <c:pt idx="8105">
                  <c:v>0.237535</c:v>
                </c:pt>
                <c:pt idx="8106">
                  <c:v>0.22008699999999998</c:v>
                </c:pt>
                <c:pt idx="8107">
                  <c:v>0.23316599999999998</c:v>
                </c:pt>
                <c:pt idx="8108">
                  <c:v>0.22797599999999998</c:v>
                </c:pt>
                <c:pt idx="8109">
                  <c:v>0.25953000000000004</c:v>
                </c:pt>
                <c:pt idx="8110">
                  <c:v>0.24288299999999999</c:v>
                </c:pt>
                <c:pt idx="8111">
                  <c:v>0.25967299999999999</c:v>
                </c:pt>
                <c:pt idx="8112">
                  <c:v>0.24574199999999999</c:v>
                </c:pt>
                <c:pt idx="8113">
                  <c:v>0.22630399999999998</c:v>
                </c:pt>
                <c:pt idx="8114">
                  <c:v>0.20730399999999999</c:v>
                </c:pt>
                <c:pt idx="8115">
                  <c:v>0.19534299999999999</c:v>
                </c:pt>
                <c:pt idx="8116">
                  <c:v>0.19759299999999999</c:v>
                </c:pt>
                <c:pt idx="8117">
                  <c:v>0.17893099999999998</c:v>
                </c:pt>
                <c:pt idx="8118">
                  <c:v>0.172292</c:v>
                </c:pt>
                <c:pt idx="8119">
                  <c:v>0.150564</c:v>
                </c:pt>
                <c:pt idx="8120">
                  <c:v>0.152424</c:v>
                </c:pt>
                <c:pt idx="8121">
                  <c:v>0.135214</c:v>
                </c:pt>
                <c:pt idx="8122">
                  <c:v>0.13209699999999999</c:v>
                </c:pt>
                <c:pt idx="8123">
                  <c:v>0.10871699999999999</c:v>
                </c:pt>
                <c:pt idx="8124">
                  <c:v>0.102448</c:v>
                </c:pt>
                <c:pt idx="8125">
                  <c:v>9.3875E-2</c:v>
                </c:pt>
                <c:pt idx="8126">
                  <c:v>9.9873999999999991E-2</c:v>
                </c:pt>
                <c:pt idx="8127">
                  <c:v>9.2094999999999996E-2</c:v>
                </c:pt>
                <c:pt idx="8128">
                  <c:v>9.375399999999999E-2</c:v>
                </c:pt>
                <c:pt idx="8129">
                  <c:v>8.5369E-2</c:v>
                </c:pt>
                <c:pt idx="8130">
                  <c:v>8.1082000000000001E-2</c:v>
                </c:pt>
                <c:pt idx="8131">
                  <c:v>8.868899999999999E-2</c:v>
                </c:pt>
                <c:pt idx="8132">
                  <c:v>8.5528999999999994E-2</c:v>
                </c:pt>
                <c:pt idx="8133">
                  <c:v>9.8178000000000001E-2</c:v>
                </c:pt>
                <c:pt idx="8134">
                  <c:v>0.10009599999999999</c:v>
                </c:pt>
                <c:pt idx="8135">
                  <c:v>9.9287E-2</c:v>
                </c:pt>
                <c:pt idx="8136">
                  <c:v>9.1815999999999995E-2</c:v>
                </c:pt>
                <c:pt idx="8137">
                  <c:v>0.104156</c:v>
                </c:pt>
                <c:pt idx="8138">
                  <c:v>0.1072</c:v>
                </c:pt>
                <c:pt idx="8139">
                  <c:v>0.180641</c:v>
                </c:pt>
                <c:pt idx="8140">
                  <c:v>0.23263499999999998</c:v>
                </c:pt>
                <c:pt idx="8141">
                  <c:v>0.274536</c:v>
                </c:pt>
                <c:pt idx="8142">
                  <c:v>0.31327199999999999</c:v>
                </c:pt>
                <c:pt idx="8143">
                  <c:v>0.325243</c:v>
                </c:pt>
                <c:pt idx="8144">
                  <c:v>0.32814599999999999</c:v>
                </c:pt>
                <c:pt idx="8145">
                  <c:v>0.32274799999999998</c:v>
                </c:pt>
                <c:pt idx="8146">
                  <c:v>0.34996099999999997</c:v>
                </c:pt>
                <c:pt idx="8147">
                  <c:v>0.349881</c:v>
                </c:pt>
                <c:pt idx="8148">
                  <c:v>0.33310699999999999</c:v>
                </c:pt>
                <c:pt idx="8149">
                  <c:v>0.325299</c:v>
                </c:pt>
                <c:pt idx="8150">
                  <c:v>0.30359000000000003</c:v>
                </c:pt>
                <c:pt idx="8151">
                  <c:v>0.29968800000000001</c:v>
                </c:pt>
                <c:pt idx="8152">
                  <c:v>0.28823599999999999</c:v>
                </c:pt>
                <c:pt idx="8153">
                  <c:v>0.273453</c:v>
                </c:pt>
                <c:pt idx="8154">
                  <c:v>0.27552699999999997</c:v>
                </c:pt>
                <c:pt idx="8155">
                  <c:v>0.26417599999999997</c:v>
                </c:pt>
                <c:pt idx="8156">
                  <c:v>0.24506299999999998</c:v>
                </c:pt>
                <c:pt idx="8157">
                  <c:v>0.239817</c:v>
                </c:pt>
                <c:pt idx="8158">
                  <c:v>0.23353199999999999</c:v>
                </c:pt>
                <c:pt idx="8159">
                  <c:v>0.244918</c:v>
                </c:pt>
                <c:pt idx="8160">
                  <c:v>0.23134099999999999</c:v>
                </c:pt>
                <c:pt idx="8161">
                  <c:v>0.233485</c:v>
                </c:pt>
                <c:pt idx="8162">
                  <c:v>0.21898000000000001</c:v>
                </c:pt>
                <c:pt idx="8163">
                  <c:v>0.28578000000000003</c:v>
                </c:pt>
                <c:pt idx="8164">
                  <c:v>0.31216899999999997</c:v>
                </c:pt>
                <c:pt idx="8165">
                  <c:v>0.35081599999999996</c:v>
                </c:pt>
                <c:pt idx="8166">
                  <c:v>0.34701399999999999</c:v>
                </c:pt>
                <c:pt idx="8167">
                  <c:v>0.32828299999999999</c:v>
                </c:pt>
                <c:pt idx="8168">
                  <c:v>0.304786</c:v>
                </c:pt>
                <c:pt idx="8169">
                  <c:v>0.29684299999999997</c:v>
                </c:pt>
                <c:pt idx="8170">
                  <c:v>0.303365</c:v>
                </c:pt>
                <c:pt idx="8171">
                  <c:v>0.28638000000000002</c:v>
                </c:pt>
                <c:pt idx="8172">
                  <c:v>0.27025899999999997</c:v>
                </c:pt>
                <c:pt idx="8173">
                  <c:v>0.24415099999999998</c:v>
                </c:pt>
                <c:pt idx="8174">
                  <c:v>0.221829</c:v>
                </c:pt>
                <c:pt idx="8175">
                  <c:v>0.215416</c:v>
                </c:pt>
                <c:pt idx="8176">
                  <c:v>0.26628299999999999</c:v>
                </c:pt>
                <c:pt idx="8177">
                  <c:v>0.30342199999999997</c:v>
                </c:pt>
                <c:pt idx="8178">
                  <c:v>0.32633400000000001</c:v>
                </c:pt>
                <c:pt idx="8179">
                  <c:v>0.33308199999999999</c:v>
                </c:pt>
                <c:pt idx="8180">
                  <c:v>0.32453399999999999</c:v>
                </c:pt>
                <c:pt idx="8181">
                  <c:v>0.31341399999999997</c:v>
                </c:pt>
                <c:pt idx="8182">
                  <c:v>0.29837599999999997</c:v>
                </c:pt>
                <c:pt idx="8183">
                  <c:v>0.27259699999999998</c:v>
                </c:pt>
                <c:pt idx="8184">
                  <c:v>0.259023</c:v>
                </c:pt>
                <c:pt idx="8185">
                  <c:v>0.24266199999999999</c:v>
                </c:pt>
                <c:pt idx="8186">
                  <c:v>0.22506699999999999</c:v>
                </c:pt>
                <c:pt idx="8187">
                  <c:v>0.23899599999999999</c:v>
                </c:pt>
                <c:pt idx="8188">
                  <c:v>0.27108699999999997</c:v>
                </c:pt>
                <c:pt idx="8189">
                  <c:v>0.27073599999999998</c:v>
                </c:pt>
                <c:pt idx="8190">
                  <c:v>0.26825199999999999</c:v>
                </c:pt>
                <c:pt idx="8191">
                  <c:v>0.25350600000000001</c:v>
                </c:pt>
                <c:pt idx="8192">
                  <c:v>0.26560099999999998</c:v>
                </c:pt>
                <c:pt idx="8193">
                  <c:v>0.24360099999999998</c:v>
                </c:pt>
                <c:pt idx="8194">
                  <c:v>0.27887400000000001</c:v>
                </c:pt>
                <c:pt idx="8195">
                  <c:v>0.27669000000000005</c:v>
                </c:pt>
                <c:pt idx="8196">
                  <c:v>0.30394899999999997</c:v>
                </c:pt>
                <c:pt idx="8197">
                  <c:v>0.29069899999999999</c:v>
                </c:pt>
                <c:pt idx="8198">
                  <c:v>0.27868399999999999</c:v>
                </c:pt>
                <c:pt idx="8199">
                  <c:v>0.26339699999999999</c:v>
                </c:pt>
                <c:pt idx="8200">
                  <c:v>0.25934199999999996</c:v>
                </c:pt>
                <c:pt idx="8201">
                  <c:v>0.24498099999999998</c:v>
                </c:pt>
                <c:pt idx="8202">
                  <c:v>0.25983099999999998</c:v>
                </c:pt>
                <c:pt idx="8203">
                  <c:v>0.27093899999999999</c:v>
                </c:pt>
                <c:pt idx="8204">
                  <c:v>0.26011800000000002</c:v>
                </c:pt>
                <c:pt idx="8205">
                  <c:v>0.30227300000000001</c:v>
                </c:pt>
                <c:pt idx="8206">
                  <c:v>0.326544</c:v>
                </c:pt>
                <c:pt idx="8207">
                  <c:v>0.32839699999999999</c:v>
                </c:pt>
                <c:pt idx="8208">
                  <c:v>0.32156000000000001</c:v>
                </c:pt>
                <c:pt idx="8209">
                  <c:v>0.32502700000000001</c:v>
                </c:pt>
                <c:pt idx="8210">
                  <c:v>0.31368799999999997</c:v>
                </c:pt>
                <c:pt idx="8211">
                  <c:v>0.34006799999999998</c:v>
                </c:pt>
                <c:pt idx="8212">
                  <c:v>0.335536</c:v>
                </c:pt>
                <c:pt idx="8213">
                  <c:v>0.343866</c:v>
                </c:pt>
                <c:pt idx="8214">
                  <c:v>0.34457399999999999</c:v>
                </c:pt>
                <c:pt idx="8215">
                  <c:v>0.33431899999999998</c:v>
                </c:pt>
                <c:pt idx="8216">
                  <c:v>0.31082399999999999</c:v>
                </c:pt>
                <c:pt idx="8217">
                  <c:v>0.27615800000000001</c:v>
                </c:pt>
                <c:pt idx="8218">
                  <c:v>0.24118000000000003</c:v>
                </c:pt>
                <c:pt idx="8219">
                  <c:v>0.23242699999999999</c:v>
                </c:pt>
                <c:pt idx="8220">
                  <c:v>0.24950499999999998</c:v>
                </c:pt>
                <c:pt idx="8221">
                  <c:v>0.24023799999999998</c:v>
                </c:pt>
                <c:pt idx="8222">
                  <c:v>0.29824200000000001</c:v>
                </c:pt>
                <c:pt idx="8223">
                  <c:v>0.41360599999999997</c:v>
                </c:pt>
                <c:pt idx="8224">
                  <c:v>0.44539799999999996</c:v>
                </c:pt>
                <c:pt idx="8225">
                  <c:v>0.461175</c:v>
                </c:pt>
                <c:pt idx="8226">
                  <c:v>0.48020599999999997</c:v>
                </c:pt>
                <c:pt idx="8227">
                  <c:v>0.46788599999999997</c:v>
                </c:pt>
                <c:pt idx="8228">
                  <c:v>0.47845599999999999</c:v>
                </c:pt>
                <c:pt idx="8229">
                  <c:v>0.46514499999999998</c:v>
                </c:pt>
                <c:pt idx="8230">
                  <c:v>0.45152299999999995</c:v>
                </c:pt>
                <c:pt idx="8231">
                  <c:v>0.462397</c:v>
                </c:pt>
                <c:pt idx="8232">
                  <c:v>0.43822899999999998</c:v>
                </c:pt>
                <c:pt idx="8233">
                  <c:v>0.42370099999999999</c:v>
                </c:pt>
                <c:pt idx="8234">
                  <c:v>0.41457299999999997</c:v>
                </c:pt>
                <c:pt idx="8235">
                  <c:v>0.43902099999999999</c:v>
                </c:pt>
                <c:pt idx="8236">
                  <c:v>0.42998399999999998</c:v>
                </c:pt>
                <c:pt idx="8237">
                  <c:v>0.43208099999999999</c:v>
                </c:pt>
                <c:pt idx="8238">
                  <c:v>0.44706699999999999</c:v>
                </c:pt>
                <c:pt idx="8239">
                  <c:v>0.45502299999999996</c:v>
                </c:pt>
                <c:pt idx="8240">
                  <c:v>0.46518299999999996</c:v>
                </c:pt>
                <c:pt idx="8241">
                  <c:v>0.496089</c:v>
                </c:pt>
                <c:pt idx="8242">
                  <c:v>0.48104599999999997</c:v>
                </c:pt>
                <c:pt idx="8243">
                  <c:v>0.530165</c:v>
                </c:pt>
                <c:pt idx="8244">
                  <c:v>0.56945199999999996</c:v>
                </c:pt>
                <c:pt idx="8245">
                  <c:v>0.62949000000000011</c:v>
                </c:pt>
                <c:pt idx="8246">
                  <c:v>0.64723699999999995</c:v>
                </c:pt>
                <c:pt idx="8247">
                  <c:v>0.64899499999999999</c:v>
                </c:pt>
                <c:pt idx="8248">
                  <c:v>0.67133100000000001</c:v>
                </c:pt>
                <c:pt idx="8249">
                  <c:v>0.67232000000000003</c:v>
                </c:pt>
                <c:pt idx="8250">
                  <c:v>0.66432000000000002</c:v>
                </c:pt>
                <c:pt idx="8251">
                  <c:v>0.69169000000000003</c:v>
                </c:pt>
                <c:pt idx="8252">
                  <c:v>0.69257499999999994</c:v>
                </c:pt>
                <c:pt idx="8253">
                  <c:v>0.66524499999999998</c:v>
                </c:pt>
                <c:pt idx="8254">
                  <c:v>0.64231199999999999</c:v>
                </c:pt>
                <c:pt idx="8255">
                  <c:v>0.616506</c:v>
                </c:pt>
                <c:pt idx="8256">
                  <c:v>0.58633299999999999</c:v>
                </c:pt>
                <c:pt idx="8257">
                  <c:v>0.57087299999999996</c:v>
                </c:pt>
                <c:pt idx="8258">
                  <c:v>0.53495899999999996</c:v>
                </c:pt>
                <c:pt idx="8259">
                  <c:v>0.509517</c:v>
                </c:pt>
                <c:pt idx="8260">
                  <c:v>0.48149699999999995</c:v>
                </c:pt>
                <c:pt idx="8261">
                  <c:v>0.46385299999999996</c:v>
                </c:pt>
                <c:pt idx="8262">
                  <c:v>0.48467299999999996</c:v>
                </c:pt>
                <c:pt idx="8263">
                  <c:v>0.49929000000000007</c:v>
                </c:pt>
                <c:pt idx="8264">
                  <c:v>0.49247099999999999</c:v>
                </c:pt>
                <c:pt idx="8265">
                  <c:v>0.48624899999999999</c:v>
                </c:pt>
                <c:pt idx="8266">
                  <c:v>0.53013299999999997</c:v>
                </c:pt>
                <c:pt idx="8267">
                  <c:v>0.586009</c:v>
                </c:pt>
                <c:pt idx="8268">
                  <c:v>0.61939199999999994</c:v>
                </c:pt>
                <c:pt idx="8269">
                  <c:v>0.62512400000000001</c:v>
                </c:pt>
                <c:pt idx="8270">
                  <c:v>0.62458099999999994</c:v>
                </c:pt>
                <c:pt idx="8271">
                  <c:v>0.63815499999999992</c:v>
                </c:pt>
                <c:pt idx="8272">
                  <c:v>0.63048199999999999</c:v>
                </c:pt>
                <c:pt idx="8273">
                  <c:v>0.654026</c:v>
                </c:pt>
                <c:pt idx="8274">
                  <c:v>0.63655000000000006</c:v>
                </c:pt>
                <c:pt idx="8275">
                  <c:v>0.65154099999999993</c:v>
                </c:pt>
                <c:pt idx="8276">
                  <c:v>0.674342</c:v>
                </c:pt>
                <c:pt idx="8277">
                  <c:v>0.67003699999999999</c:v>
                </c:pt>
                <c:pt idx="8278">
                  <c:v>0.64951300000000001</c:v>
                </c:pt>
                <c:pt idx="8279">
                  <c:v>0.63191299999999995</c:v>
                </c:pt>
                <c:pt idx="8280">
                  <c:v>0.60502699999999998</c:v>
                </c:pt>
                <c:pt idx="8281">
                  <c:v>0.58006000000000002</c:v>
                </c:pt>
                <c:pt idx="8282">
                  <c:v>0.66013000000000011</c:v>
                </c:pt>
                <c:pt idx="8283">
                  <c:v>0.69298799999999994</c:v>
                </c:pt>
                <c:pt idx="8284">
                  <c:v>0.71721599999999996</c:v>
                </c:pt>
                <c:pt idx="8285">
                  <c:v>0.70997100000000002</c:v>
                </c:pt>
                <c:pt idx="8286">
                  <c:v>0.70711099999999993</c:v>
                </c:pt>
                <c:pt idx="8287">
                  <c:v>0.69047499999999995</c:v>
                </c:pt>
                <c:pt idx="8288">
                  <c:v>0.70655899999999994</c:v>
                </c:pt>
                <c:pt idx="8289">
                  <c:v>0.699457</c:v>
                </c:pt>
                <c:pt idx="8290">
                  <c:v>0.69985399999999998</c:v>
                </c:pt>
                <c:pt idx="8291">
                  <c:v>0.69363699999999995</c:v>
                </c:pt>
                <c:pt idx="8292">
                  <c:v>0.68571300000000002</c:v>
                </c:pt>
                <c:pt idx="8293">
                  <c:v>0.68215799999999993</c:v>
                </c:pt>
                <c:pt idx="8294">
                  <c:v>0.67244099999999996</c:v>
                </c:pt>
                <c:pt idx="8295">
                  <c:v>0.64917799999999992</c:v>
                </c:pt>
                <c:pt idx="8296">
                  <c:v>0.63767099999999999</c:v>
                </c:pt>
                <c:pt idx="8297">
                  <c:v>0.62296799999999997</c:v>
                </c:pt>
                <c:pt idx="8298">
                  <c:v>0.59143400000000002</c:v>
                </c:pt>
                <c:pt idx="8299">
                  <c:v>0.56116199999999994</c:v>
                </c:pt>
                <c:pt idx="8300">
                  <c:v>0.53071499999999994</c:v>
                </c:pt>
                <c:pt idx="8301">
                  <c:v>0.63203299999999996</c:v>
                </c:pt>
                <c:pt idx="8302">
                  <c:v>0.61694300000000002</c:v>
                </c:pt>
                <c:pt idx="8303">
                  <c:v>0.65953000000000006</c:v>
                </c:pt>
                <c:pt idx="8304">
                  <c:v>0.68403499999999995</c:v>
                </c:pt>
                <c:pt idx="8305">
                  <c:v>0.676709</c:v>
                </c:pt>
                <c:pt idx="8306">
                  <c:v>0.66472199999999992</c:v>
                </c:pt>
                <c:pt idx="8307">
                  <c:v>0.61608200000000002</c:v>
                </c:pt>
                <c:pt idx="8308">
                  <c:v>0.633382</c:v>
                </c:pt>
                <c:pt idx="8309">
                  <c:v>0.63311099999999998</c:v>
                </c:pt>
                <c:pt idx="8310">
                  <c:v>0.705766</c:v>
                </c:pt>
                <c:pt idx="8311">
                  <c:v>0.69361099999999998</c:v>
                </c:pt>
                <c:pt idx="8312">
                  <c:v>0.69366499999999998</c:v>
                </c:pt>
                <c:pt idx="8313">
                  <c:v>0.68450899999999992</c:v>
                </c:pt>
                <c:pt idx="8314">
                  <c:v>0.67086699999999999</c:v>
                </c:pt>
                <c:pt idx="8315">
                  <c:v>0.65459199999999995</c:v>
                </c:pt>
                <c:pt idx="8316">
                  <c:v>0.63797399999999993</c:v>
                </c:pt>
                <c:pt idx="8317">
                  <c:v>0.62876299999999996</c:v>
                </c:pt>
                <c:pt idx="8318">
                  <c:v>0.64783199999999996</c:v>
                </c:pt>
                <c:pt idx="8319">
                  <c:v>0.61734599999999995</c:v>
                </c:pt>
                <c:pt idx="8320">
                  <c:v>0.64070000000000005</c:v>
                </c:pt>
                <c:pt idx="8321">
                  <c:v>0.61809499999999995</c:v>
                </c:pt>
                <c:pt idx="8322">
                  <c:v>0.60894599999999999</c:v>
                </c:pt>
                <c:pt idx="8323">
                  <c:v>0.60317299999999996</c:v>
                </c:pt>
                <c:pt idx="8324">
                  <c:v>0.59176000000000006</c:v>
                </c:pt>
                <c:pt idx="8325">
                  <c:v>0.57919199999999993</c:v>
                </c:pt>
                <c:pt idx="8326">
                  <c:v>0.55483300000000002</c:v>
                </c:pt>
                <c:pt idx="8327">
                  <c:v>0.53160799999999997</c:v>
                </c:pt>
                <c:pt idx="8328">
                  <c:v>0.50076799999999999</c:v>
                </c:pt>
                <c:pt idx="8329">
                  <c:v>0.47327199999999997</c:v>
                </c:pt>
                <c:pt idx="8330">
                  <c:v>0.460733</c:v>
                </c:pt>
                <c:pt idx="8331">
                  <c:v>0.44331499999999996</c:v>
                </c:pt>
                <c:pt idx="8332">
                  <c:v>0.450407</c:v>
                </c:pt>
                <c:pt idx="8333">
                  <c:v>0.47714699999999999</c:v>
                </c:pt>
                <c:pt idx="8334">
                  <c:v>0.49208499999999999</c:v>
                </c:pt>
                <c:pt idx="8335">
                  <c:v>0.51726799999999995</c:v>
                </c:pt>
                <c:pt idx="8336">
                  <c:v>0.517231</c:v>
                </c:pt>
                <c:pt idx="8337">
                  <c:v>0.50519599999999998</c:v>
                </c:pt>
                <c:pt idx="8338">
                  <c:v>0.48818399999999995</c:v>
                </c:pt>
                <c:pt idx="8339">
                  <c:v>0.481124</c:v>
                </c:pt>
                <c:pt idx="8340">
                  <c:v>0.46392099999999997</c:v>
                </c:pt>
                <c:pt idx="8341">
                  <c:v>0.44296000000000002</c:v>
                </c:pt>
                <c:pt idx="8342">
                  <c:v>0.41843199999999997</c:v>
                </c:pt>
                <c:pt idx="8343">
                  <c:v>0.40006700000000001</c:v>
                </c:pt>
                <c:pt idx="8344">
                  <c:v>0.384023</c:v>
                </c:pt>
                <c:pt idx="8345">
                  <c:v>0.35830899999999999</c:v>
                </c:pt>
                <c:pt idx="8346">
                  <c:v>0.370139</c:v>
                </c:pt>
                <c:pt idx="8347">
                  <c:v>0.34717699999999996</c:v>
                </c:pt>
                <c:pt idx="8348">
                  <c:v>0.37528299999999998</c:v>
                </c:pt>
                <c:pt idx="8349">
                  <c:v>0.355101</c:v>
                </c:pt>
                <c:pt idx="8350">
                  <c:v>0.35103000000000001</c:v>
                </c:pt>
                <c:pt idx="8351">
                  <c:v>0.38056499999999999</c:v>
                </c:pt>
                <c:pt idx="8352">
                  <c:v>0.38179099999999999</c:v>
                </c:pt>
                <c:pt idx="8353">
                  <c:v>0.378884</c:v>
                </c:pt>
                <c:pt idx="8354">
                  <c:v>0.38116800000000001</c:v>
                </c:pt>
                <c:pt idx="8355">
                  <c:v>0.37306099999999998</c:v>
                </c:pt>
                <c:pt idx="8356">
                  <c:v>0.36435099999999998</c:v>
                </c:pt>
                <c:pt idx="8357">
                  <c:v>0.40886000000000006</c:v>
                </c:pt>
                <c:pt idx="8358">
                  <c:v>0.42319699999999999</c:v>
                </c:pt>
                <c:pt idx="8359">
                  <c:v>0.43271499999999996</c:v>
                </c:pt>
                <c:pt idx="8360">
                  <c:v>0.42678699999999997</c:v>
                </c:pt>
                <c:pt idx="8361">
                  <c:v>0.44554099999999996</c:v>
                </c:pt>
                <c:pt idx="8362">
                  <c:v>0.47632399999999997</c:v>
                </c:pt>
                <c:pt idx="8363">
                  <c:v>0.49617899999999998</c:v>
                </c:pt>
                <c:pt idx="8364">
                  <c:v>0.49305899999999997</c:v>
                </c:pt>
                <c:pt idx="8365">
                  <c:v>0.48796399999999995</c:v>
                </c:pt>
                <c:pt idx="8366">
                  <c:v>0.48736599999999997</c:v>
                </c:pt>
                <c:pt idx="8367">
                  <c:v>0.50322299999999998</c:v>
                </c:pt>
                <c:pt idx="8368">
                  <c:v>0.53414699999999993</c:v>
                </c:pt>
                <c:pt idx="8369">
                  <c:v>0.52494799999999997</c:v>
                </c:pt>
                <c:pt idx="8370">
                  <c:v>0.52777499999999999</c:v>
                </c:pt>
                <c:pt idx="8371">
                  <c:v>0.49477299999999996</c:v>
                </c:pt>
                <c:pt idx="8372">
                  <c:v>0.47907899999999998</c:v>
                </c:pt>
                <c:pt idx="8373">
                  <c:v>0.43226499999999995</c:v>
                </c:pt>
                <c:pt idx="8374">
                  <c:v>0.45158599999999999</c:v>
                </c:pt>
                <c:pt idx="8375">
                  <c:v>0.445689</c:v>
                </c:pt>
                <c:pt idx="8376">
                  <c:v>0.42843199999999998</c:v>
                </c:pt>
                <c:pt idx="8377">
                  <c:v>0.43554099999999996</c:v>
                </c:pt>
                <c:pt idx="8378">
                  <c:v>0.40301499999999996</c:v>
                </c:pt>
                <c:pt idx="8379">
                  <c:v>0.37186000000000002</c:v>
                </c:pt>
                <c:pt idx="8380">
                  <c:v>0.34857399999999999</c:v>
                </c:pt>
                <c:pt idx="8381">
                  <c:v>0.33527000000000001</c:v>
                </c:pt>
                <c:pt idx="8382">
                  <c:v>0.32602700000000001</c:v>
                </c:pt>
                <c:pt idx="8383">
                  <c:v>0.30909000000000003</c:v>
                </c:pt>
                <c:pt idx="8384">
                  <c:v>0.29357499999999997</c:v>
                </c:pt>
                <c:pt idx="8385">
                  <c:v>0.28847699999999998</c:v>
                </c:pt>
                <c:pt idx="8386">
                  <c:v>0.27335699999999996</c:v>
                </c:pt>
                <c:pt idx="8387">
                  <c:v>0.26806399999999997</c:v>
                </c:pt>
                <c:pt idx="8388">
                  <c:v>0.262656</c:v>
                </c:pt>
                <c:pt idx="8389">
                  <c:v>0.25110299999999997</c:v>
                </c:pt>
                <c:pt idx="8390">
                  <c:v>0.24547000000000002</c:v>
                </c:pt>
                <c:pt idx="8391">
                  <c:v>0.262739</c:v>
                </c:pt>
                <c:pt idx="8392">
                  <c:v>0.27694299999999999</c:v>
                </c:pt>
                <c:pt idx="8393">
                  <c:v>0.27760199999999996</c:v>
                </c:pt>
                <c:pt idx="8394">
                  <c:v>0.328343</c:v>
                </c:pt>
                <c:pt idx="8395">
                  <c:v>0.32941199999999998</c:v>
                </c:pt>
                <c:pt idx="8396">
                  <c:v>0.345358</c:v>
                </c:pt>
                <c:pt idx="8397">
                  <c:v>0.35325299999999998</c:v>
                </c:pt>
                <c:pt idx="8398">
                  <c:v>0.34697800000000001</c:v>
                </c:pt>
                <c:pt idx="8399">
                  <c:v>0.35011399999999998</c:v>
                </c:pt>
                <c:pt idx="8400">
                  <c:v>0.365923</c:v>
                </c:pt>
                <c:pt idx="8401">
                  <c:v>0.36476199999999998</c:v>
                </c:pt>
                <c:pt idx="8402">
                  <c:v>0.36748500000000001</c:v>
                </c:pt>
                <c:pt idx="8403">
                  <c:v>0.36116399999999999</c:v>
                </c:pt>
                <c:pt idx="8404">
                  <c:v>0.34371599999999997</c:v>
                </c:pt>
                <c:pt idx="8405">
                  <c:v>0.32008799999999998</c:v>
                </c:pt>
                <c:pt idx="8406">
                  <c:v>0.33799399999999996</c:v>
                </c:pt>
                <c:pt idx="8407">
                  <c:v>0.324938</c:v>
                </c:pt>
                <c:pt idx="8408">
                  <c:v>0.33182899999999999</c:v>
                </c:pt>
                <c:pt idx="8409">
                  <c:v>0.32208899999999996</c:v>
                </c:pt>
                <c:pt idx="8410">
                  <c:v>0.32375599999999999</c:v>
                </c:pt>
                <c:pt idx="8411">
                  <c:v>0.32705000000000001</c:v>
                </c:pt>
                <c:pt idx="8412">
                  <c:v>0.327096</c:v>
                </c:pt>
                <c:pt idx="8413">
                  <c:v>0.32945099999999999</c:v>
                </c:pt>
                <c:pt idx="8414">
                  <c:v>0.32299800000000001</c:v>
                </c:pt>
                <c:pt idx="8415">
                  <c:v>0.32811599999999996</c:v>
                </c:pt>
                <c:pt idx="8416">
                  <c:v>0.32205499999999998</c:v>
                </c:pt>
                <c:pt idx="8417">
                  <c:v>0.31220500000000001</c:v>
                </c:pt>
                <c:pt idx="8418">
                  <c:v>0.29899999999999999</c:v>
                </c:pt>
                <c:pt idx="8419">
                  <c:v>0.34654000000000001</c:v>
                </c:pt>
                <c:pt idx="8420">
                  <c:v>0.35047299999999998</c:v>
                </c:pt>
                <c:pt idx="8421">
                  <c:v>0.342169</c:v>
                </c:pt>
                <c:pt idx="8422">
                  <c:v>0.34232499999999999</c:v>
                </c:pt>
                <c:pt idx="8423">
                  <c:v>0.32984799999999997</c:v>
                </c:pt>
                <c:pt idx="8424">
                  <c:v>0.326824</c:v>
                </c:pt>
                <c:pt idx="8425">
                  <c:v>0.30937700000000001</c:v>
                </c:pt>
                <c:pt idx="8426">
                  <c:v>0.30466899999999997</c:v>
                </c:pt>
                <c:pt idx="8427">
                  <c:v>0.28394000000000003</c:v>
                </c:pt>
                <c:pt idx="8428">
                  <c:v>0.290294</c:v>
                </c:pt>
                <c:pt idx="8429">
                  <c:v>0.29566500000000001</c:v>
                </c:pt>
                <c:pt idx="8430">
                  <c:v>0.30274000000000001</c:v>
                </c:pt>
                <c:pt idx="8431">
                  <c:v>0.30480599999999997</c:v>
                </c:pt>
                <c:pt idx="8432">
                  <c:v>0.29450199999999999</c:v>
                </c:pt>
                <c:pt idx="8433">
                  <c:v>0.28986800000000001</c:v>
                </c:pt>
                <c:pt idx="8434">
                  <c:v>0.284945</c:v>
                </c:pt>
                <c:pt idx="8435">
                  <c:v>0.27618500000000001</c:v>
                </c:pt>
                <c:pt idx="8436">
                  <c:v>0.27520299999999998</c:v>
                </c:pt>
                <c:pt idx="8437">
                  <c:v>0.27160499999999999</c:v>
                </c:pt>
                <c:pt idx="8438">
                  <c:v>0.26414199999999999</c:v>
                </c:pt>
                <c:pt idx="8439">
                  <c:v>0.27534700000000001</c:v>
                </c:pt>
                <c:pt idx="8440">
                  <c:v>0.26247300000000001</c:v>
                </c:pt>
                <c:pt idx="8441">
                  <c:v>0.26163199999999998</c:v>
                </c:pt>
                <c:pt idx="8442">
                  <c:v>0.25394499999999998</c:v>
                </c:pt>
                <c:pt idx="8443">
                  <c:v>0.24801499999999999</c:v>
                </c:pt>
                <c:pt idx="8444">
                  <c:v>0.24579299999999998</c:v>
                </c:pt>
                <c:pt idx="8445">
                  <c:v>0.24971699999999999</c:v>
                </c:pt>
                <c:pt idx="8446">
                  <c:v>0.251031</c:v>
                </c:pt>
                <c:pt idx="8447">
                  <c:v>0.249138</c:v>
                </c:pt>
                <c:pt idx="8448">
                  <c:v>0.24825000000000003</c:v>
                </c:pt>
                <c:pt idx="8449">
                  <c:v>0.23419599999999999</c:v>
                </c:pt>
                <c:pt idx="8450">
                  <c:v>0.28019499999999997</c:v>
                </c:pt>
                <c:pt idx="8451">
                  <c:v>0.29985600000000001</c:v>
                </c:pt>
                <c:pt idx="8452">
                  <c:v>0.29908000000000001</c:v>
                </c:pt>
                <c:pt idx="8453">
                  <c:v>0.28973199999999999</c:v>
                </c:pt>
                <c:pt idx="8454">
                  <c:v>0.27860000000000001</c:v>
                </c:pt>
                <c:pt idx="8455">
                  <c:v>0.30806600000000001</c:v>
                </c:pt>
                <c:pt idx="8456">
                  <c:v>0.33287899999999998</c:v>
                </c:pt>
                <c:pt idx="8457">
                  <c:v>0.337945</c:v>
                </c:pt>
                <c:pt idx="8458">
                  <c:v>0.35398599999999997</c:v>
                </c:pt>
                <c:pt idx="8459">
                  <c:v>0.35471599999999998</c:v>
                </c:pt>
                <c:pt idx="8460">
                  <c:v>0.38952100000000001</c:v>
                </c:pt>
                <c:pt idx="8461">
                  <c:v>0.38356099999999999</c:v>
                </c:pt>
                <c:pt idx="8462">
                  <c:v>0.38456399999999996</c:v>
                </c:pt>
                <c:pt idx="8463">
                  <c:v>0.36517000000000005</c:v>
                </c:pt>
                <c:pt idx="8464">
                  <c:v>0.36794699999999997</c:v>
                </c:pt>
                <c:pt idx="8465">
                  <c:v>0.34776599999999996</c:v>
                </c:pt>
                <c:pt idx="8466">
                  <c:v>0.34553400000000001</c:v>
                </c:pt>
                <c:pt idx="8467">
                  <c:v>0.36452199999999996</c:v>
                </c:pt>
                <c:pt idx="8468">
                  <c:v>0.36296499999999998</c:v>
                </c:pt>
                <c:pt idx="8469">
                  <c:v>0.36908000000000002</c:v>
                </c:pt>
                <c:pt idx="8470">
                  <c:v>0.37372099999999997</c:v>
                </c:pt>
                <c:pt idx="8471">
                  <c:v>0.353049</c:v>
                </c:pt>
                <c:pt idx="8472">
                  <c:v>0.35615399999999997</c:v>
                </c:pt>
                <c:pt idx="8473">
                  <c:v>0.40390499999999996</c:v>
                </c:pt>
                <c:pt idx="8474">
                  <c:v>0.411771</c:v>
                </c:pt>
                <c:pt idx="8475">
                  <c:v>0.40425000000000005</c:v>
                </c:pt>
                <c:pt idx="8476">
                  <c:v>0.39695399999999997</c:v>
                </c:pt>
                <c:pt idx="8477">
                  <c:v>0.44427299999999997</c:v>
                </c:pt>
                <c:pt idx="8478">
                  <c:v>0.45342199999999999</c:v>
                </c:pt>
                <c:pt idx="8479">
                  <c:v>0.44547299999999995</c:v>
                </c:pt>
                <c:pt idx="8480">
                  <c:v>0.42831199999999997</c:v>
                </c:pt>
                <c:pt idx="8481">
                  <c:v>0.437249</c:v>
                </c:pt>
                <c:pt idx="8482">
                  <c:v>0.42995000000000005</c:v>
                </c:pt>
                <c:pt idx="8483">
                  <c:v>0.44307000000000002</c:v>
                </c:pt>
                <c:pt idx="8484">
                  <c:v>0.45260400000000001</c:v>
                </c:pt>
                <c:pt idx="8485">
                  <c:v>0.447517</c:v>
                </c:pt>
                <c:pt idx="8486">
                  <c:v>0.443241</c:v>
                </c:pt>
                <c:pt idx="8487">
                  <c:v>0.43424299999999999</c:v>
                </c:pt>
                <c:pt idx="8488">
                  <c:v>0.41447399999999995</c:v>
                </c:pt>
                <c:pt idx="8489">
                  <c:v>0.39205799999999996</c:v>
                </c:pt>
                <c:pt idx="8490">
                  <c:v>0.37493899999999997</c:v>
                </c:pt>
                <c:pt idx="8491">
                  <c:v>0.35470099999999999</c:v>
                </c:pt>
                <c:pt idx="8492">
                  <c:v>0.38784399999999997</c:v>
                </c:pt>
                <c:pt idx="8493">
                  <c:v>0.384627</c:v>
                </c:pt>
                <c:pt idx="8494">
                  <c:v>0.38496900000000001</c:v>
                </c:pt>
                <c:pt idx="8495">
                  <c:v>0.37040099999999998</c:v>
                </c:pt>
                <c:pt idx="8496">
                  <c:v>0.39545799999999998</c:v>
                </c:pt>
                <c:pt idx="8497">
                  <c:v>0.39873000000000003</c:v>
                </c:pt>
                <c:pt idx="8498">
                  <c:v>0.388015</c:v>
                </c:pt>
                <c:pt idx="8499">
                  <c:v>0.37256400000000001</c:v>
                </c:pt>
                <c:pt idx="8500">
                  <c:v>0.35853399999999996</c:v>
                </c:pt>
                <c:pt idx="8501">
                  <c:v>0.35966599999999999</c:v>
                </c:pt>
                <c:pt idx="8502">
                  <c:v>0.410833</c:v>
                </c:pt>
                <c:pt idx="8503">
                  <c:v>0.40999799999999997</c:v>
                </c:pt>
                <c:pt idx="8504">
                  <c:v>0.40343599999999996</c:v>
                </c:pt>
                <c:pt idx="8505">
                  <c:v>0.397424</c:v>
                </c:pt>
                <c:pt idx="8506">
                  <c:v>0.38127000000000005</c:v>
                </c:pt>
                <c:pt idx="8507">
                  <c:v>0.37353599999999998</c:v>
                </c:pt>
                <c:pt idx="8508">
                  <c:v>0.34991699999999998</c:v>
                </c:pt>
                <c:pt idx="8509">
                  <c:v>0.32266800000000001</c:v>
                </c:pt>
                <c:pt idx="8510">
                  <c:v>0.29841099999999998</c:v>
                </c:pt>
                <c:pt idx="8511">
                  <c:v>0.28903200000000001</c:v>
                </c:pt>
                <c:pt idx="8512">
                  <c:v>0.267345</c:v>
                </c:pt>
                <c:pt idx="8513">
                  <c:v>0.24853699999999998</c:v>
                </c:pt>
                <c:pt idx="8514">
                  <c:v>0.22925899999999999</c:v>
                </c:pt>
                <c:pt idx="8515">
                  <c:v>0.233877</c:v>
                </c:pt>
                <c:pt idx="8516">
                  <c:v>0.232984</c:v>
                </c:pt>
                <c:pt idx="8517">
                  <c:v>0.224523</c:v>
                </c:pt>
                <c:pt idx="8518">
                  <c:v>0.215977</c:v>
                </c:pt>
                <c:pt idx="8519">
                  <c:v>0.202844</c:v>
                </c:pt>
                <c:pt idx="8520">
                  <c:v>0.192465</c:v>
                </c:pt>
                <c:pt idx="8521">
                  <c:v>0.19422699999999998</c:v>
                </c:pt>
                <c:pt idx="8522">
                  <c:v>0.19223199999999999</c:v>
                </c:pt>
                <c:pt idx="8523">
                  <c:v>0.19098199999999999</c:v>
                </c:pt>
                <c:pt idx="8524">
                  <c:v>0.193328</c:v>
                </c:pt>
                <c:pt idx="8525">
                  <c:v>0.18599099999999999</c:v>
                </c:pt>
                <c:pt idx="8526">
                  <c:v>0.20522299999999999</c:v>
                </c:pt>
                <c:pt idx="8527">
                  <c:v>0.15515499999999999</c:v>
                </c:pt>
                <c:pt idx="8528">
                  <c:v>0.15479099999999998</c:v>
                </c:pt>
                <c:pt idx="8529">
                  <c:v>0.15451000000000001</c:v>
                </c:pt>
                <c:pt idx="8530">
                  <c:v>0.162934</c:v>
                </c:pt>
                <c:pt idx="8531">
                  <c:v>0.16405599999999998</c:v>
                </c:pt>
                <c:pt idx="8532">
                  <c:v>0.159607</c:v>
                </c:pt>
                <c:pt idx="8533">
                  <c:v>0.16613899999999998</c:v>
                </c:pt>
                <c:pt idx="8534">
                  <c:v>0.17419599999999999</c:v>
                </c:pt>
                <c:pt idx="8535">
                  <c:v>0.17238899999999999</c:v>
                </c:pt>
                <c:pt idx="8536">
                  <c:v>0.16699799999999998</c:v>
                </c:pt>
                <c:pt idx="8537">
                  <c:v>0.15248699999999998</c:v>
                </c:pt>
                <c:pt idx="8538">
                  <c:v>0.14876200000000001</c:v>
                </c:pt>
                <c:pt idx="8539">
                  <c:v>0.13684499999999999</c:v>
                </c:pt>
                <c:pt idx="8540">
                  <c:v>0.16744899999999999</c:v>
                </c:pt>
                <c:pt idx="8541">
                  <c:v>0.16764699999999999</c:v>
                </c:pt>
                <c:pt idx="8542">
                  <c:v>0.17564399999999999</c:v>
                </c:pt>
                <c:pt idx="8543">
                  <c:v>0.16259199999999999</c:v>
                </c:pt>
                <c:pt idx="8544">
                  <c:v>0.157663</c:v>
                </c:pt>
                <c:pt idx="8545">
                  <c:v>0.15344099999999999</c:v>
                </c:pt>
                <c:pt idx="8546">
                  <c:v>0.139794</c:v>
                </c:pt>
                <c:pt idx="8547">
                  <c:v>0.14385899999999999</c:v>
                </c:pt>
                <c:pt idx="8548">
                  <c:v>0.14433099999999999</c:v>
                </c:pt>
                <c:pt idx="8549">
                  <c:v>0.12957299999999999</c:v>
                </c:pt>
                <c:pt idx="8550">
                  <c:v>0.12601899999999999</c:v>
                </c:pt>
                <c:pt idx="8551">
                  <c:v>0.11910799999999999</c:v>
                </c:pt>
                <c:pt idx="8552">
                  <c:v>0.11966599999999999</c:v>
                </c:pt>
                <c:pt idx="8553">
                  <c:v>0.118033</c:v>
                </c:pt>
                <c:pt idx="8554">
                  <c:v>0.11361399999999999</c:v>
                </c:pt>
                <c:pt idx="8555">
                  <c:v>0.12589500000000001</c:v>
                </c:pt>
                <c:pt idx="8556">
                  <c:v>0.11431000000000001</c:v>
                </c:pt>
                <c:pt idx="8557">
                  <c:v>0.11613899999999999</c:v>
                </c:pt>
                <c:pt idx="8558">
                  <c:v>0.11193000000000002</c:v>
                </c:pt>
                <c:pt idx="8559">
                  <c:v>0.127222</c:v>
                </c:pt>
                <c:pt idx="8560">
                  <c:v>0.118559</c:v>
                </c:pt>
                <c:pt idx="8561">
                  <c:v>0.10789299999999999</c:v>
                </c:pt>
                <c:pt idx="8562">
                  <c:v>0.113575</c:v>
                </c:pt>
                <c:pt idx="8563">
                  <c:v>0.12284099999999999</c:v>
                </c:pt>
                <c:pt idx="8564">
                  <c:v>0.12622800000000001</c:v>
                </c:pt>
                <c:pt idx="8565">
                  <c:v>0.12625700000000001</c:v>
                </c:pt>
                <c:pt idx="8566">
                  <c:v>0.13036799999999998</c:v>
                </c:pt>
                <c:pt idx="8567">
                  <c:v>0.12074399999999999</c:v>
                </c:pt>
                <c:pt idx="8568">
                  <c:v>0.126778</c:v>
                </c:pt>
                <c:pt idx="8569">
                  <c:v>0.127635</c:v>
                </c:pt>
                <c:pt idx="8570">
                  <c:v>0.138764</c:v>
                </c:pt>
                <c:pt idx="8571">
                  <c:v>0.1361</c:v>
                </c:pt>
                <c:pt idx="8572">
                  <c:v>0.13934299999999999</c:v>
                </c:pt>
                <c:pt idx="8573">
                  <c:v>0.13374900000000001</c:v>
                </c:pt>
                <c:pt idx="8574">
                  <c:v>0.127411</c:v>
                </c:pt>
                <c:pt idx="8575">
                  <c:v>0.110457</c:v>
                </c:pt>
                <c:pt idx="8576">
                  <c:v>0.115355</c:v>
                </c:pt>
                <c:pt idx="8577">
                  <c:v>0.12876899999999999</c:v>
                </c:pt>
                <c:pt idx="8578">
                  <c:v>0.141345</c:v>
                </c:pt>
                <c:pt idx="8579">
                  <c:v>0.13895199999999999</c:v>
                </c:pt>
                <c:pt idx="8580">
                  <c:v>0.14508299999999999</c:v>
                </c:pt>
                <c:pt idx="8581">
                  <c:v>0.13949400000000001</c:v>
                </c:pt>
                <c:pt idx="8582">
                  <c:v>0.13796600000000001</c:v>
                </c:pt>
                <c:pt idx="8583">
                  <c:v>0.141374</c:v>
                </c:pt>
                <c:pt idx="8584">
                  <c:v>0.13295000000000001</c:v>
                </c:pt>
                <c:pt idx="8585">
                  <c:v>0.11733299999999999</c:v>
                </c:pt>
                <c:pt idx="8586">
                  <c:v>0.121641</c:v>
                </c:pt>
                <c:pt idx="8587">
                  <c:v>0.10703599999999999</c:v>
                </c:pt>
                <c:pt idx="8588">
                  <c:v>9.6890000000000004E-2</c:v>
                </c:pt>
                <c:pt idx="8589">
                  <c:v>9.0500000000000011E-2</c:v>
                </c:pt>
                <c:pt idx="8590">
                  <c:v>8.1490999999999994E-2</c:v>
                </c:pt>
                <c:pt idx="8591">
                  <c:v>6.5723000000000004E-2</c:v>
                </c:pt>
                <c:pt idx="8592">
                  <c:v>6.4174999999999996E-2</c:v>
                </c:pt>
                <c:pt idx="8593">
                  <c:v>7.0260000000000003E-2</c:v>
                </c:pt>
                <c:pt idx="8594">
                  <c:v>5.7248E-2</c:v>
                </c:pt>
                <c:pt idx="8595">
                  <c:v>5.5448999999999998E-2</c:v>
                </c:pt>
                <c:pt idx="8596">
                  <c:v>5.9517E-2</c:v>
                </c:pt>
                <c:pt idx="8597">
                  <c:v>5.3707999999999999E-2</c:v>
                </c:pt>
                <c:pt idx="8598">
                  <c:v>5.1014999999999998E-2</c:v>
                </c:pt>
                <c:pt idx="8599">
                  <c:v>4.6991999999999999E-2</c:v>
                </c:pt>
                <c:pt idx="8600">
                  <c:v>4.2658000000000001E-2</c:v>
                </c:pt>
                <c:pt idx="8601">
                  <c:v>4.2951999999999997E-2</c:v>
                </c:pt>
                <c:pt idx="8602">
                  <c:v>4.0105999999999996E-2</c:v>
                </c:pt>
                <c:pt idx="8603">
                  <c:v>2.7798999999999997E-2</c:v>
                </c:pt>
                <c:pt idx="8604">
                  <c:v>2.8103E-2</c:v>
                </c:pt>
                <c:pt idx="8605">
                  <c:v>2.6320000000000003E-2</c:v>
                </c:pt>
                <c:pt idx="8606">
                  <c:v>2.4034999999999997E-2</c:v>
                </c:pt>
                <c:pt idx="8607">
                  <c:v>1.8248E-2</c:v>
                </c:pt>
                <c:pt idx="8608">
                  <c:v>2.0487999999999999E-2</c:v>
                </c:pt>
                <c:pt idx="8609">
                  <c:v>2.2710999999999999E-2</c:v>
                </c:pt>
                <c:pt idx="8610">
                  <c:v>1.9990000000000001E-2</c:v>
                </c:pt>
                <c:pt idx="8611">
                  <c:v>2.6986999999999997E-2</c:v>
                </c:pt>
                <c:pt idx="8612">
                  <c:v>3.6711000000000001E-2</c:v>
                </c:pt>
                <c:pt idx="8613">
                  <c:v>4.1280000000000004E-2</c:v>
                </c:pt>
                <c:pt idx="8614">
                  <c:v>4.6512999999999999E-2</c:v>
                </c:pt>
                <c:pt idx="8615">
                  <c:v>4.8330000000000005E-2</c:v>
                </c:pt>
                <c:pt idx="8616">
                  <c:v>3.9348000000000001E-2</c:v>
                </c:pt>
                <c:pt idx="8617">
                  <c:v>3.9245999999999996E-2</c:v>
                </c:pt>
                <c:pt idx="8618">
                  <c:v>3.8751000000000001E-2</c:v>
                </c:pt>
                <c:pt idx="8619">
                  <c:v>4.0569000000000001E-2</c:v>
                </c:pt>
                <c:pt idx="8620">
                  <c:v>4.0293999999999996E-2</c:v>
                </c:pt>
                <c:pt idx="8621">
                  <c:v>4.1611999999999996E-2</c:v>
                </c:pt>
                <c:pt idx="8622">
                  <c:v>4.2561999999999996E-2</c:v>
                </c:pt>
                <c:pt idx="8623">
                  <c:v>3.9585999999999996E-2</c:v>
                </c:pt>
                <c:pt idx="8624">
                  <c:v>3.6074999999999996E-2</c:v>
                </c:pt>
                <c:pt idx="8625">
                  <c:v>3.4548999999999996E-2</c:v>
                </c:pt>
                <c:pt idx="8626">
                  <c:v>3.5626999999999999E-2</c:v>
                </c:pt>
                <c:pt idx="8627">
                  <c:v>4.2692999999999995E-2</c:v>
                </c:pt>
                <c:pt idx="8628">
                  <c:v>4.6890000000000001E-2</c:v>
                </c:pt>
                <c:pt idx="8629">
                  <c:v>4.9264999999999996E-2</c:v>
                </c:pt>
                <c:pt idx="8630">
                  <c:v>5.3060999999999997E-2</c:v>
                </c:pt>
                <c:pt idx="8631">
                  <c:v>6.4527000000000001E-2</c:v>
                </c:pt>
                <c:pt idx="8632">
                  <c:v>7.9735E-2</c:v>
                </c:pt>
                <c:pt idx="8633">
                  <c:v>0.11035099999999999</c:v>
                </c:pt>
                <c:pt idx="8634">
                  <c:v>0.12854599999999999</c:v>
                </c:pt>
                <c:pt idx="8635">
                  <c:v>0.13967499999999999</c:v>
                </c:pt>
                <c:pt idx="8636">
                  <c:v>0.144064</c:v>
                </c:pt>
                <c:pt idx="8637">
                  <c:v>0.146536</c:v>
                </c:pt>
                <c:pt idx="8638">
                  <c:v>0.14382599999999998</c:v>
                </c:pt>
                <c:pt idx="8639">
                  <c:v>0.140101</c:v>
                </c:pt>
                <c:pt idx="8640">
                  <c:v>0.13434199999999999</c:v>
                </c:pt>
                <c:pt idx="8641">
                  <c:v>0.128523</c:v>
                </c:pt>
                <c:pt idx="8642">
                  <c:v>0.12153399999999999</c:v>
                </c:pt>
                <c:pt idx="8643">
                  <c:v>0.108968</c:v>
                </c:pt>
                <c:pt idx="8644">
                  <c:v>0.105866</c:v>
                </c:pt>
                <c:pt idx="8645">
                  <c:v>9.8630000000000009E-2</c:v>
                </c:pt>
                <c:pt idx="8646">
                  <c:v>0.115243</c:v>
                </c:pt>
                <c:pt idx="8647">
                  <c:v>0.119697</c:v>
                </c:pt>
                <c:pt idx="8648">
                  <c:v>0.115007</c:v>
                </c:pt>
                <c:pt idx="8649">
                  <c:v>0.139901</c:v>
                </c:pt>
                <c:pt idx="8650">
                  <c:v>0.152508</c:v>
                </c:pt>
                <c:pt idx="8651">
                  <c:v>0.157607</c:v>
                </c:pt>
                <c:pt idx="8652">
                  <c:v>0.16487099999999999</c:v>
                </c:pt>
                <c:pt idx="8653">
                  <c:v>0.167548</c:v>
                </c:pt>
                <c:pt idx="8654">
                  <c:v>0.17374399999999998</c:v>
                </c:pt>
                <c:pt idx="8655">
                  <c:v>0.15836599999999998</c:v>
                </c:pt>
                <c:pt idx="8656">
                  <c:v>0.16045599999999999</c:v>
                </c:pt>
                <c:pt idx="8657">
                  <c:v>0.15794900000000001</c:v>
                </c:pt>
                <c:pt idx="8658">
                  <c:v>0.147453</c:v>
                </c:pt>
                <c:pt idx="8659">
                  <c:v>0.13001499999999999</c:v>
                </c:pt>
                <c:pt idx="8660">
                  <c:v>0.117906</c:v>
                </c:pt>
                <c:pt idx="8661">
                  <c:v>0.109585</c:v>
                </c:pt>
                <c:pt idx="8662">
                  <c:v>9.4094999999999998E-2</c:v>
                </c:pt>
                <c:pt idx="8663">
                  <c:v>0.10231899999999999</c:v>
                </c:pt>
                <c:pt idx="8664">
                  <c:v>0.110968</c:v>
                </c:pt>
                <c:pt idx="8665">
                  <c:v>0.11942399999999999</c:v>
                </c:pt>
                <c:pt idx="8666">
                  <c:v>0.121193</c:v>
                </c:pt>
                <c:pt idx="8667">
                  <c:v>0.11326499999999999</c:v>
                </c:pt>
                <c:pt idx="8668">
                  <c:v>0.122989</c:v>
                </c:pt>
                <c:pt idx="8669">
                  <c:v>0.119584</c:v>
                </c:pt>
                <c:pt idx="8670">
                  <c:v>0.128027</c:v>
                </c:pt>
                <c:pt idx="8671">
                  <c:v>0.121421</c:v>
                </c:pt>
                <c:pt idx="8672">
                  <c:v>0.10760599999999999</c:v>
                </c:pt>
                <c:pt idx="8673">
                  <c:v>0.103187</c:v>
                </c:pt>
                <c:pt idx="8674">
                  <c:v>0.10220799999999999</c:v>
                </c:pt>
                <c:pt idx="8675">
                  <c:v>9.9256999999999998E-2</c:v>
                </c:pt>
                <c:pt idx="8676">
                  <c:v>0.11186299999999999</c:v>
                </c:pt>
                <c:pt idx="8677">
                  <c:v>0.12540699999999999</c:v>
                </c:pt>
                <c:pt idx="8678">
                  <c:v>0.14091599999999999</c:v>
                </c:pt>
                <c:pt idx="8679">
                  <c:v>0.13397399999999998</c:v>
                </c:pt>
                <c:pt idx="8680">
                  <c:v>0.145285</c:v>
                </c:pt>
                <c:pt idx="8681">
                  <c:v>0.14144199999999998</c:v>
                </c:pt>
                <c:pt idx="8682">
                  <c:v>0.14352099999999998</c:v>
                </c:pt>
                <c:pt idx="8683">
                  <c:v>0.14003599999999999</c:v>
                </c:pt>
                <c:pt idx="8684">
                  <c:v>0.12354000000000001</c:v>
                </c:pt>
                <c:pt idx="8685">
                  <c:v>0.13000499999999998</c:v>
                </c:pt>
                <c:pt idx="8686">
                  <c:v>0.13375399999999998</c:v>
                </c:pt>
                <c:pt idx="8687">
                  <c:v>0.13680499999999998</c:v>
                </c:pt>
                <c:pt idx="8688">
                  <c:v>0.136155</c:v>
                </c:pt>
                <c:pt idx="8689">
                  <c:v>0.14783000000000002</c:v>
                </c:pt>
                <c:pt idx="8690">
                  <c:v>0.13505899999999998</c:v>
                </c:pt>
                <c:pt idx="8691">
                  <c:v>0.11527499999999999</c:v>
                </c:pt>
                <c:pt idx="8692">
                  <c:v>0.116102</c:v>
                </c:pt>
                <c:pt idx="8693">
                  <c:v>0.10911499999999999</c:v>
                </c:pt>
                <c:pt idx="8694">
                  <c:v>0.10085000000000001</c:v>
                </c:pt>
                <c:pt idx="8695">
                  <c:v>9.1891E-2</c:v>
                </c:pt>
                <c:pt idx="8696">
                  <c:v>7.318899999999999E-2</c:v>
                </c:pt>
                <c:pt idx="8697">
                  <c:v>7.4034000000000003E-2</c:v>
                </c:pt>
                <c:pt idx="8698">
                  <c:v>6.6346000000000002E-2</c:v>
                </c:pt>
                <c:pt idx="8699">
                  <c:v>5.5127999999999996E-2</c:v>
                </c:pt>
                <c:pt idx="8700">
                  <c:v>5.2398E-2</c:v>
                </c:pt>
                <c:pt idx="8701">
                  <c:v>4.4888999999999998E-2</c:v>
                </c:pt>
                <c:pt idx="8702">
                  <c:v>3.6927999999999996E-2</c:v>
                </c:pt>
                <c:pt idx="8703">
                  <c:v>3.4534999999999996E-2</c:v>
                </c:pt>
                <c:pt idx="8704">
                  <c:v>3.3792999999999997E-2</c:v>
                </c:pt>
                <c:pt idx="8705">
                  <c:v>2.7084E-2</c:v>
                </c:pt>
                <c:pt idx="8706">
                  <c:v>2.3005999999999999E-2</c:v>
                </c:pt>
                <c:pt idx="8707">
                  <c:v>2.0982999999999998E-2</c:v>
                </c:pt>
                <c:pt idx="8708">
                  <c:v>1.8824999999999998E-2</c:v>
                </c:pt>
                <c:pt idx="8709">
                  <c:v>1.5765999999999999E-2</c:v>
                </c:pt>
                <c:pt idx="8710">
                  <c:v>1.3994999999999999E-2</c:v>
                </c:pt>
                <c:pt idx="8711">
                  <c:v>1.7028999999999999E-2</c:v>
                </c:pt>
                <c:pt idx="8712">
                  <c:v>1.3954999999999999E-2</c:v>
                </c:pt>
                <c:pt idx="8713">
                  <c:v>1.2314E-2</c:v>
                </c:pt>
                <c:pt idx="8714">
                  <c:v>1.1325999999999999E-2</c:v>
                </c:pt>
                <c:pt idx="8715">
                  <c:v>1.0322E-2</c:v>
                </c:pt>
                <c:pt idx="8716">
                  <c:v>8.6129999999999991E-3</c:v>
                </c:pt>
                <c:pt idx="8717">
                  <c:v>9.018E-3</c:v>
                </c:pt>
                <c:pt idx="8718">
                  <c:v>1.0111999999999999E-2</c:v>
                </c:pt>
                <c:pt idx="8719">
                  <c:v>1.0076E-2</c:v>
                </c:pt>
                <c:pt idx="8720">
                  <c:v>1.2370000000000001E-2</c:v>
                </c:pt>
                <c:pt idx="8721">
                  <c:v>2.0128E-2</c:v>
                </c:pt>
                <c:pt idx="8722">
                  <c:v>2.1892999999999999E-2</c:v>
                </c:pt>
                <c:pt idx="8723">
                  <c:v>2.9604999999999999E-2</c:v>
                </c:pt>
                <c:pt idx="8724">
                  <c:v>4.5092E-2</c:v>
                </c:pt>
                <c:pt idx="8725">
                  <c:v>5.1329E-2</c:v>
                </c:pt>
                <c:pt idx="8726">
                  <c:v>5.5499E-2</c:v>
                </c:pt>
                <c:pt idx="8727">
                  <c:v>6.2776999999999999E-2</c:v>
                </c:pt>
                <c:pt idx="8728">
                  <c:v>6.6516999999999993E-2</c:v>
                </c:pt>
                <c:pt idx="8729">
                  <c:v>6.0602999999999997E-2</c:v>
                </c:pt>
                <c:pt idx="8730">
                  <c:v>6.0227999999999997E-2</c:v>
                </c:pt>
                <c:pt idx="8731">
                  <c:v>0.111637</c:v>
                </c:pt>
                <c:pt idx="8732">
                  <c:v>0.14180099999999998</c:v>
                </c:pt>
                <c:pt idx="8733">
                  <c:v>0.16533399999999998</c:v>
                </c:pt>
                <c:pt idx="8734">
                  <c:v>0.17155899999999999</c:v>
                </c:pt>
                <c:pt idx="8735">
                  <c:v>0.16613600000000001</c:v>
                </c:pt>
                <c:pt idx="8736">
                  <c:v>0.15803399999999998</c:v>
                </c:pt>
                <c:pt idx="8737">
                  <c:v>0.16245199999999999</c:v>
                </c:pt>
                <c:pt idx="8738">
                  <c:v>0.16400299999999998</c:v>
                </c:pt>
                <c:pt idx="8739">
                  <c:v>0.15063699999999999</c:v>
                </c:pt>
                <c:pt idx="8740">
                  <c:v>0.16120099999999998</c:v>
                </c:pt>
                <c:pt idx="8741">
                  <c:v>0.15081</c:v>
                </c:pt>
                <c:pt idx="8742">
                  <c:v>0.14760399999999999</c:v>
                </c:pt>
                <c:pt idx="8743">
                  <c:v>0.13630499999999998</c:v>
                </c:pt>
                <c:pt idx="8744">
                  <c:v>0.11849599999999999</c:v>
                </c:pt>
                <c:pt idx="8745">
                  <c:v>0.106629</c:v>
                </c:pt>
                <c:pt idx="8746">
                  <c:v>0.104505</c:v>
                </c:pt>
                <c:pt idx="8747">
                  <c:v>0.109582</c:v>
                </c:pt>
                <c:pt idx="8748">
                  <c:v>0.10371000000000001</c:v>
                </c:pt>
                <c:pt idx="8749">
                  <c:v>0.100768</c:v>
                </c:pt>
                <c:pt idx="8750">
                  <c:v>9.1202999999999992E-2</c:v>
                </c:pt>
                <c:pt idx="8751">
                  <c:v>8.8663999999999993E-2</c:v>
                </c:pt>
                <c:pt idx="8752">
                  <c:v>7.9014000000000001E-2</c:v>
                </c:pt>
                <c:pt idx="8753">
                  <c:v>6.5932999999999992E-2</c:v>
                </c:pt>
                <c:pt idx="8754">
                  <c:v>5.8460999999999999E-2</c:v>
                </c:pt>
                <c:pt idx="8755">
                  <c:v>6.1307999999999994E-2</c:v>
                </c:pt>
                <c:pt idx="8756">
                  <c:v>5.4642999999999997E-2</c:v>
                </c:pt>
                <c:pt idx="8757">
                  <c:v>4.6170000000000003E-2</c:v>
                </c:pt>
                <c:pt idx="8758">
                  <c:v>4.1256000000000001E-2</c:v>
                </c:pt>
                <c:pt idx="8759">
                  <c:v>3.6715999999999999E-2</c:v>
                </c:pt>
                <c:pt idx="8760">
                  <c:v>3.1810000000000005E-2</c:v>
                </c:pt>
                <c:pt idx="8761">
                  <c:v>3.4985999999999996E-2</c:v>
                </c:pt>
                <c:pt idx="8762">
                  <c:v>2.7184E-2</c:v>
                </c:pt>
                <c:pt idx="8763">
                  <c:v>1.9896E-2</c:v>
                </c:pt>
                <c:pt idx="8764">
                  <c:v>1.7552999999999999E-2</c:v>
                </c:pt>
                <c:pt idx="8765">
                  <c:v>1.2341999999999999E-2</c:v>
                </c:pt>
                <c:pt idx="8766">
                  <c:v>1.0683999999999999E-2</c:v>
                </c:pt>
                <c:pt idx="8767">
                  <c:v>8.5970000000000005E-3</c:v>
                </c:pt>
                <c:pt idx="8768">
                  <c:v>7.7459999999999994E-3</c:v>
                </c:pt>
                <c:pt idx="8769">
                  <c:v>6.953E-3</c:v>
                </c:pt>
                <c:pt idx="8770">
                  <c:v>6.0559999999999998E-3</c:v>
                </c:pt>
                <c:pt idx="8771">
                  <c:v>5.3089999999999995E-3</c:v>
                </c:pt>
                <c:pt idx="8772">
                  <c:v>6.0689999999999997E-3</c:v>
                </c:pt>
                <c:pt idx="8773">
                  <c:v>5.6379999999999998E-3</c:v>
                </c:pt>
                <c:pt idx="8774">
                  <c:v>5.0639999999999999E-3</c:v>
                </c:pt>
                <c:pt idx="8775">
                  <c:v>4.9610000000000001E-3</c:v>
                </c:pt>
                <c:pt idx="8776">
                  <c:v>4.3639999999999998E-3</c:v>
                </c:pt>
                <c:pt idx="8777">
                  <c:v>3.9949999999999994E-3</c:v>
                </c:pt>
                <c:pt idx="8778">
                  <c:v>3.8119999999999999E-3</c:v>
                </c:pt>
                <c:pt idx="8779">
                  <c:v>1.1953E-2</c:v>
                </c:pt>
                <c:pt idx="8780">
                  <c:v>1.6538000000000001E-2</c:v>
                </c:pt>
                <c:pt idx="8781">
                  <c:v>1.4926999999999999E-2</c:v>
                </c:pt>
                <c:pt idx="8782">
                  <c:v>1.5771999999999998E-2</c:v>
                </c:pt>
                <c:pt idx="8783">
                  <c:v>1.8543E-2</c:v>
                </c:pt>
                <c:pt idx="8784">
                  <c:v>1.6851999999999999E-2</c:v>
                </c:pt>
                <c:pt idx="8785">
                  <c:v>1.4640000000000002E-2</c:v>
                </c:pt>
                <c:pt idx="8786">
                  <c:v>1.4362999999999999E-2</c:v>
                </c:pt>
                <c:pt idx="8787">
                  <c:v>1.2903999999999999E-2</c:v>
                </c:pt>
                <c:pt idx="8788">
                  <c:v>1.1013999999999999E-2</c:v>
                </c:pt>
                <c:pt idx="8789">
                  <c:v>1.9430000000000003E-2</c:v>
                </c:pt>
                <c:pt idx="8790">
                  <c:v>1.8102E-2</c:v>
                </c:pt>
                <c:pt idx="8791">
                  <c:v>1.9348000000000001E-2</c:v>
                </c:pt>
                <c:pt idx="8792">
                  <c:v>1.5526E-2</c:v>
                </c:pt>
                <c:pt idx="8793">
                  <c:v>1.8036E-2</c:v>
                </c:pt>
                <c:pt idx="8794">
                  <c:v>1.6122000000000001E-2</c:v>
                </c:pt>
                <c:pt idx="8795">
                  <c:v>7.0749999999999997E-3</c:v>
                </c:pt>
                <c:pt idx="8796">
                  <c:v>1.2225999999999999E-2</c:v>
                </c:pt>
                <c:pt idx="8797">
                  <c:v>9.3039999999999998E-3</c:v>
                </c:pt>
                <c:pt idx="8798">
                  <c:v>7.3209999999999994E-3</c:v>
                </c:pt>
                <c:pt idx="8799">
                  <c:v>6.9969999999999997E-3</c:v>
                </c:pt>
                <c:pt idx="8800">
                  <c:v>6.1859999999999997E-3</c:v>
                </c:pt>
                <c:pt idx="8801">
                  <c:v>5.6419999999999994E-3</c:v>
                </c:pt>
                <c:pt idx="8802">
                  <c:v>4.3530000000000001E-3</c:v>
                </c:pt>
                <c:pt idx="8803">
                  <c:v>4.1510000000000002E-3</c:v>
                </c:pt>
                <c:pt idx="8804">
                  <c:v>6.058E-3</c:v>
                </c:pt>
                <c:pt idx="8805">
                  <c:v>5.6239999999999997E-3</c:v>
                </c:pt>
                <c:pt idx="8806">
                  <c:v>4.3039999999999997E-3</c:v>
                </c:pt>
                <c:pt idx="8807">
                  <c:v>4.9879999999999994E-3</c:v>
                </c:pt>
                <c:pt idx="8808">
                  <c:v>3.8069999999999996E-3</c:v>
                </c:pt>
                <c:pt idx="8809">
                  <c:v>3.1949999999999999E-3</c:v>
                </c:pt>
                <c:pt idx="8810">
                  <c:v>3.1279999999999997E-3</c:v>
                </c:pt>
                <c:pt idx="8811">
                  <c:v>4.9439999999999996E-3</c:v>
                </c:pt>
                <c:pt idx="8812">
                  <c:v>4.496E-3</c:v>
                </c:pt>
                <c:pt idx="8813">
                  <c:v>3.9740000000000001E-3</c:v>
                </c:pt>
                <c:pt idx="8814">
                  <c:v>3.4129999999999998E-3</c:v>
                </c:pt>
                <c:pt idx="8815">
                  <c:v>2.6449999999999998E-3</c:v>
                </c:pt>
                <c:pt idx="8816">
                  <c:v>2.258E-3</c:v>
                </c:pt>
                <c:pt idx="8817">
                  <c:v>3.2000000000000002E-3</c:v>
                </c:pt>
                <c:pt idx="8818">
                  <c:v>3.186E-3</c:v>
                </c:pt>
                <c:pt idx="8819">
                  <c:v>2.833E-3</c:v>
                </c:pt>
                <c:pt idx="8820">
                  <c:v>3.3369999999999997E-3</c:v>
                </c:pt>
                <c:pt idx="8821">
                  <c:v>2.967E-3</c:v>
                </c:pt>
                <c:pt idx="8822">
                  <c:v>2.3040000000000001E-3</c:v>
                </c:pt>
                <c:pt idx="8823">
                  <c:v>2.049E-3</c:v>
                </c:pt>
                <c:pt idx="8824">
                  <c:v>2.3010000000000001E-3</c:v>
                </c:pt>
                <c:pt idx="8825">
                  <c:v>3.1129999999999999E-3</c:v>
                </c:pt>
                <c:pt idx="8826">
                  <c:v>4.4900000000000001E-3</c:v>
                </c:pt>
                <c:pt idx="8827">
                  <c:v>4.6749999999999995E-3</c:v>
                </c:pt>
                <c:pt idx="8828">
                  <c:v>2.4169999999999999E-3</c:v>
                </c:pt>
                <c:pt idx="8829">
                  <c:v>4.2100000000000002E-3</c:v>
                </c:pt>
                <c:pt idx="8830">
                  <c:v>2.4020000000000001E-3</c:v>
                </c:pt>
                <c:pt idx="8831">
                  <c:v>7.0869999999999995E-3</c:v>
                </c:pt>
                <c:pt idx="8832">
                  <c:v>8.5579999999999996E-3</c:v>
                </c:pt>
                <c:pt idx="8833">
                  <c:v>6.5919999999999998E-3</c:v>
                </c:pt>
                <c:pt idx="8834">
                  <c:v>7.1159999999999999E-3</c:v>
                </c:pt>
                <c:pt idx="8835">
                  <c:v>6.2800000000000009E-3</c:v>
                </c:pt>
                <c:pt idx="8836">
                  <c:v>5.2179999999999995E-3</c:v>
                </c:pt>
                <c:pt idx="8837">
                  <c:v>4.424E-3</c:v>
                </c:pt>
                <c:pt idx="8838">
                  <c:v>3.9740000000000001E-3</c:v>
                </c:pt>
                <c:pt idx="8839">
                  <c:v>2.8439999999999997E-3</c:v>
                </c:pt>
                <c:pt idx="8840">
                  <c:v>3.4129999999999998E-3</c:v>
                </c:pt>
                <c:pt idx="8841">
                  <c:v>3.8639999999999998E-3</c:v>
                </c:pt>
                <c:pt idx="8842">
                  <c:v>4.4589999999999994E-3</c:v>
                </c:pt>
                <c:pt idx="8843">
                  <c:v>5.836E-3</c:v>
                </c:pt>
                <c:pt idx="8844">
                  <c:v>6.9359999999999995E-3</c:v>
                </c:pt>
                <c:pt idx="8845">
                  <c:v>6.7159999999999997E-3</c:v>
                </c:pt>
                <c:pt idx="8846">
                  <c:v>5.0469999999999994E-3</c:v>
                </c:pt>
                <c:pt idx="8847">
                  <c:v>4.3939999999999995E-3</c:v>
                </c:pt>
                <c:pt idx="8848">
                  <c:v>7.8500000000000011E-3</c:v>
                </c:pt>
                <c:pt idx="8849">
                  <c:v>2.3515999999999999E-2</c:v>
                </c:pt>
                <c:pt idx="8850">
                  <c:v>2.4427999999999998E-2</c:v>
                </c:pt>
                <c:pt idx="8851">
                  <c:v>2.9224999999999998E-2</c:v>
                </c:pt>
                <c:pt idx="8852">
                  <c:v>2.8686E-2</c:v>
                </c:pt>
                <c:pt idx="8853">
                  <c:v>2.4230000000000002E-2</c:v>
                </c:pt>
                <c:pt idx="8854">
                  <c:v>2.2106999999999998E-2</c:v>
                </c:pt>
                <c:pt idx="8855">
                  <c:v>2.29E-2</c:v>
                </c:pt>
                <c:pt idx="8856">
                  <c:v>2.4201E-2</c:v>
                </c:pt>
                <c:pt idx="8857">
                  <c:v>2.2203999999999998E-2</c:v>
                </c:pt>
                <c:pt idx="8858">
                  <c:v>2.0052E-2</c:v>
                </c:pt>
                <c:pt idx="8859">
                  <c:v>1.7871999999999999E-2</c:v>
                </c:pt>
                <c:pt idx="8860">
                  <c:v>2.2076999999999999E-2</c:v>
                </c:pt>
                <c:pt idx="8861">
                  <c:v>1.6317999999999999E-2</c:v>
                </c:pt>
                <c:pt idx="8862">
                  <c:v>1.1483999999999999E-2</c:v>
                </c:pt>
                <c:pt idx="8863">
                  <c:v>8.0780000000000001E-3</c:v>
                </c:pt>
                <c:pt idx="8864">
                  <c:v>6.5709999999999996E-3</c:v>
                </c:pt>
                <c:pt idx="8865">
                  <c:v>5.7500000000000008E-3</c:v>
                </c:pt>
                <c:pt idx="8866">
                  <c:v>5.9779999999999998E-3</c:v>
                </c:pt>
                <c:pt idx="8867">
                  <c:v>7.6559999999999996E-3</c:v>
                </c:pt>
                <c:pt idx="8868">
                  <c:v>8.0949999999999998E-3</c:v>
                </c:pt>
                <c:pt idx="8869">
                  <c:v>7.1539999999999998E-3</c:v>
                </c:pt>
                <c:pt idx="8870">
                  <c:v>6.1979999999999995E-3</c:v>
                </c:pt>
                <c:pt idx="8871">
                  <c:v>1.3790000000000002E-2</c:v>
                </c:pt>
                <c:pt idx="8872">
                  <c:v>1.4561999999999999E-2</c:v>
                </c:pt>
                <c:pt idx="8873">
                  <c:v>1.3861999999999999E-2</c:v>
                </c:pt>
                <c:pt idx="8874">
                  <c:v>9.7809999999999998E-3</c:v>
                </c:pt>
                <c:pt idx="8875">
                  <c:v>7.9939999999999994E-3</c:v>
                </c:pt>
                <c:pt idx="8876">
                  <c:v>5.829E-3</c:v>
                </c:pt>
                <c:pt idx="8877">
                  <c:v>7.0009999999999994E-3</c:v>
                </c:pt>
                <c:pt idx="8878">
                  <c:v>7.8879999999999992E-3</c:v>
                </c:pt>
                <c:pt idx="8879">
                  <c:v>9.5560000000000003E-3</c:v>
                </c:pt>
                <c:pt idx="8880">
                  <c:v>8.4379999999999993E-3</c:v>
                </c:pt>
                <c:pt idx="8881">
                  <c:v>1.0423999999999999E-2</c:v>
                </c:pt>
                <c:pt idx="8882">
                  <c:v>1.1939E-2</c:v>
                </c:pt>
                <c:pt idx="8883">
                  <c:v>8.6769999999999989E-3</c:v>
                </c:pt>
                <c:pt idx="8884">
                  <c:v>6.6839999999999998E-3</c:v>
                </c:pt>
                <c:pt idx="8885">
                  <c:v>5.3730000000000002E-3</c:v>
                </c:pt>
                <c:pt idx="8886">
                  <c:v>6.9839999999999998E-3</c:v>
                </c:pt>
                <c:pt idx="8887">
                  <c:v>2.9710999999999998E-2</c:v>
                </c:pt>
                <c:pt idx="8888">
                  <c:v>3.2577999999999996E-2</c:v>
                </c:pt>
                <c:pt idx="8889">
                  <c:v>2.8138999999999997E-2</c:v>
                </c:pt>
                <c:pt idx="8890">
                  <c:v>2.6935999999999998E-2</c:v>
                </c:pt>
                <c:pt idx="8891">
                  <c:v>2.5683999999999998E-2</c:v>
                </c:pt>
                <c:pt idx="8892">
                  <c:v>3.0255999999999998E-2</c:v>
                </c:pt>
                <c:pt idx="8893">
                  <c:v>3.8626000000000001E-2</c:v>
                </c:pt>
                <c:pt idx="8894">
                  <c:v>3.6790999999999997E-2</c:v>
                </c:pt>
                <c:pt idx="8895">
                  <c:v>2.5666999999999999E-2</c:v>
                </c:pt>
                <c:pt idx="8896">
                  <c:v>2.8846999999999998E-2</c:v>
                </c:pt>
                <c:pt idx="8897">
                  <c:v>2.5089E-2</c:v>
                </c:pt>
                <c:pt idx="8898">
                  <c:v>2.0395E-2</c:v>
                </c:pt>
                <c:pt idx="8899">
                  <c:v>1.7735000000000001E-2</c:v>
                </c:pt>
                <c:pt idx="8900">
                  <c:v>1.7422999999999998E-2</c:v>
                </c:pt>
                <c:pt idx="8901">
                  <c:v>1.4197999999999999E-2</c:v>
                </c:pt>
                <c:pt idx="8902">
                  <c:v>1.2475999999999999E-2</c:v>
                </c:pt>
                <c:pt idx="8903">
                  <c:v>1.0791E-2</c:v>
                </c:pt>
                <c:pt idx="8904">
                  <c:v>9.6539999999999994E-3</c:v>
                </c:pt>
                <c:pt idx="8905">
                  <c:v>8.3990000000000002E-3</c:v>
                </c:pt>
                <c:pt idx="8906">
                  <c:v>8.7729999999999995E-3</c:v>
                </c:pt>
                <c:pt idx="8907">
                  <c:v>8.8149999999999999E-3</c:v>
                </c:pt>
                <c:pt idx="8908">
                  <c:v>9.2750000000000003E-3</c:v>
                </c:pt>
                <c:pt idx="8909">
                  <c:v>9.3869999999999995E-3</c:v>
                </c:pt>
                <c:pt idx="8910">
                  <c:v>1.0126999999999999E-2</c:v>
                </c:pt>
                <c:pt idx="8911">
                  <c:v>1.0669E-2</c:v>
                </c:pt>
                <c:pt idx="8912">
                  <c:v>8.2500000000000004E-3</c:v>
                </c:pt>
                <c:pt idx="8913">
                  <c:v>3.5675999999999999E-2</c:v>
                </c:pt>
                <c:pt idx="8914">
                  <c:v>2.7970999999999999E-2</c:v>
                </c:pt>
                <c:pt idx="8915">
                  <c:v>2.1190000000000001E-2</c:v>
                </c:pt>
                <c:pt idx="8916">
                  <c:v>2.4226999999999999E-2</c:v>
                </c:pt>
                <c:pt idx="8917">
                  <c:v>2.4190000000000003E-2</c:v>
                </c:pt>
                <c:pt idx="8918">
                  <c:v>2.0693E-2</c:v>
                </c:pt>
                <c:pt idx="8919">
                  <c:v>1.5916E-2</c:v>
                </c:pt>
                <c:pt idx="8920">
                  <c:v>1.4249E-2</c:v>
                </c:pt>
                <c:pt idx="8921">
                  <c:v>1.6851999999999999E-2</c:v>
                </c:pt>
                <c:pt idx="8922">
                  <c:v>1.4480999999999999E-2</c:v>
                </c:pt>
                <c:pt idx="8923">
                  <c:v>1.3032E-2</c:v>
                </c:pt>
                <c:pt idx="8924">
                  <c:v>1.0112999999999999E-2</c:v>
                </c:pt>
                <c:pt idx="8925">
                  <c:v>7.980000000000001E-3</c:v>
                </c:pt>
                <c:pt idx="8926">
                  <c:v>7.136E-3</c:v>
                </c:pt>
                <c:pt idx="8927">
                  <c:v>5.9449999999999998E-3</c:v>
                </c:pt>
                <c:pt idx="8928">
                  <c:v>5.9569999999999996E-3</c:v>
                </c:pt>
                <c:pt idx="8929">
                  <c:v>5.3709999999999999E-3</c:v>
                </c:pt>
                <c:pt idx="8930">
                  <c:v>4.6730000000000001E-3</c:v>
                </c:pt>
                <c:pt idx="8931">
                  <c:v>3.9689999999999994E-3</c:v>
                </c:pt>
                <c:pt idx="8932">
                  <c:v>4.1089999999999998E-3</c:v>
                </c:pt>
                <c:pt idx="8933">
                  <c:v>3.6249999999999998E-3</c:v>
                </c:pt>
                <c:pt idx="8934">
                  <c:v>3.3269999999999997E-3</c:v>
                </c:pt>
                <c:pt idx="8935">
                  <c:v>3.509E-3</c:v>
                </c:pt>
                <c:pt idx="8936">
                  <c:v>3.1470000000000001E-3</c:v>
                </c:pt>
                <c:pt idx="8937">
                  <c:v>4.1600000000000005E-3</c:v>
                </c:pt>
                <c:pt idx="8938">
                  <c:v>5.3289999999999995E-3</c:v>
                </c:pt>
                <c:pt idx="8939">
                  <c:v>6.4739999999999997E-3</c:v>
                </c:pt>
                <c:pt idx="8940">
                  <c:v>6.1269999999999996E-3</c:v>
                </c:pt>
                <c:pt idx="8941">
                  <c:v>8.6900000000000015E-3</c:v>
                </c:pt>
                <c:pt idx="8942">
                  <c:v>8.2249999999999997E-3</c:v>
                </c:pt>
                <c:pt idx="8943">
                  <c:v>7.8019999999999999E-3</c:v>
                </c:pt>
                <c:pt idx="8944">
                  <c:v>1.0489E-2</c:v>
                </c:pt>
                <c:pt idx="8945">
                  <c:v>8.7400000000000012E-3</c:v>
                </c:pt>
                <c:pt idx="8946">
                  <c:v>7.2829999999999995E-3</c:v>
                </c:pt>
                <c:pt idx="8947">
                  <c:v>5.2319999999999997E-3</c:v>
                </c:pt>
                <c:pt idx="8948">
                  <c:v>3.9420000000000002E-3</c:v>
                </c:pt>
                <c:pt idx="8949">
                  <c:v>3.5500000000000002E-3</c:v>
                </c:pt>
                <c:pt idx="8950">
                  <c:v>2.7719999999999997E-3</c:v>
                </c:pt>
                <c:pt idx="8951">
                  <c:v>2.4719999999999998E-3</c:v>
                </c:pt>
                <c:pt idx="8952">
                  <c:v>3.7309999999999999E-3</c:v>
                </c:pt>
                <c:pt idx="8953">
                  <c:v>3.1019999999999997E-3</c:v>
                </c:pt>
                <c:pt idx="8954">
                  <c:v>2.3709999999999998E-3</c:v>
                </c:pt>
                <c:pt idx="8955">
                  <c:v>2.562E-3</c:v>
                </c:pt>
                <c:pt idx="8956">
                  <c:v>2.4510000000000001E-3</c:v>
                </c:pt>
                <c:pt idx="8957">
                  <c:v>3.0149999999999999E-3</c:v>
                </c:pt>
                <c:pt idx="8958">
                  <c:v>3.0919999999999997E-3</c:v>
                </c:pt>
                <c:pt idx="8959">
                  <c:v>3.1879999999999999E-3</c:v>
                </c:pt>
                <c:pt idx="8960">
                  <c:v>2.9359999999999998E-3</c:v>
                </c:pt>
                <c:pt idx="8961">
                  <c:v>3.2629999999999998E-3</c:v>
                </c:pt>
                <c:pt idx="8962">
                  <c:v>2.6409999999999997E-3</c:v>
                </c:pt>
                <c:pt idx="8963">
                  <c:v>1.818E-3</c:v>
                </c:pt>
                <c:pt idx="8964">
                  <c:v>1.918E-3</c:v>
                </c:pt>
                <c:pt idx="8965">
                  <c:v>3.6279999999999997E-3</c:v>
                </c:pt>
                <c:pt idx="8966">
                  <c:v>1.3281999999999999E-2</c:v>
                </c:pt>
                <c:pt idx="8967">
                  <c:v>1.2473E-2</c:v>
                </c:pt>
                <c:pt idx="8968">
                  <c:v>1.0865999999999999E-2</c:v>
                </c:pt>
                <c:pt idx="8969">
                  <c:v>8.2570000000000005E-3</c:v>
                </c:pt>
                <c:pt idx="8970">
                  <c:v>7.1139999999999997E-3</c:v>
                </c:pt>
                <c:pt idx="8971">
                  <c:v>5.7000000000000002E-3</c:v>
                </c:pt>
                <c:pt idx="8972">
                  <c:v>3.9480000000000001E-3</c:v>
                </c:pt>
                <c:pt idx="8973">
                  <c:v>2.6939999999999998E-3</c:v>
                </c:pt>
                <c:pt idx="8974">
                  <c:v>1.9379999999999998E-3</c:v>
                </c:pt>
                <c:pt idx="8975">
                  <c:v>3.114E-3</c:v>
                </c:pt>
                <c:pt idx="8976">
                  <c:v>2.5409999999999999E-3</c:v>
                </c:pt>
                <c:pt idx="8977">
                  <c:v>2.0500000000000002E-3</c:v>
                </c:pt>
                <c:pt idx="8978">
                  <c:v>1.9200000000000003E-3</c:v>
                </c:pt>
                <c:pt idx="8979">
                  <c:v>3.493E-3</c:v>
                </c:pt>
                <c:pt idx="8980">
                  <c:v>3.6669999999999997E-3</c:v>
                </c:pt>
                <c:pt idx="8981">
                  <c:v>3.2849999999999997E-3</c:v>
                </c:pt>
                <c:pt idx="8982">
                  <c:v>8.3949999999999997E-3</c:v>
                </c:pt>
                <c:pt idx="8983">
                  <c:v>7.901E-3</c:v>
                </c:pt>
                <c:pt idx="8984">
                  <c:v>7.1319999999999995E-3</c:v>
                </c:pt>
                <c:pt idx="8985">
                  <c:v>6.6800000000000002E-3</c:v>
                </c:pt>
                <c:pt idx="8986">
                  <c:v>6.1919999999999996E-3</c:v>
                </c:pt>
                <c:pt idx="8987">
                  <c:v>4.8669999999999998E-3</c:v>
                </c:pt>
                <c:pt idx="8988">
                  <c:v>4.0619999999999996E-3</c:v>
                </c:pt>
                <c:pt idx="8989">
                  <c:v>4.3949999999999996E-3</c:v>
                </c:pt>
                <c:pt idx="8990">
                  <c:v>3.7489999999999997E-3</c:v>
                </c:pt>
                <c:pt idx="8991">
                  <c:v>3.5869999999999999E-3</c:v>
                </c:pt>
                <c:pt idx="8992">
                  <c:v>3.1159999999999998E-3</c:v>
                </c:pt>
                <c:pt idx="8993">
                  <c:v>3.0889999999999997E-3</c:v>
                </c:pt>
                <c:pt idx="8994">
                  <c:v>2.895E-3</c:v>
                </c:pt>
                <c:pt idx="8995">
                  <c:v>4.7929999999999995E-3</c:v>
                </c:pt>
                <c:pt idx="8996">
                  <c:v>4.5389999999999996E-3</c:v>
                </c:pt>
                <c:pt idx="8997">
                  <c:v>4.5239999999999994E-3</c:v>
                </c:pt>
                <c:pt idx="8998">
                  <c:v>5.0369999999999998E-3</c:v>
                </c:pt>
                <c:pt idx="8999">
                  <c:v>5.4169999999999999E-3</c:v>
                </c:pt>
                <c:pt idx="9000">
                  <c:v>5.241E-3</c:v>
                </c:pt>
                <c:pt idx="9001">
                  <c:v>5.1770000000000002E-3</c:v>
                </c:pt>
                <c:pt idx="9002">
                  <c:v>4.777E-3</c:v>
                </c:pt>
                <c:pt idx="9003">
                  <c:v>6.7079999999999996E-3</c:v>
                </c:pt>
                <c:pt idx="9004">
                  <c:v>1.0695E-2</c:v>
                </c:pt>
                <c:pt idx="9005">
                  <c:v>8.8970000000000004E-3</c:v>
                </c:pt>
                <c:pt idx="9006">
                  <c:v>1.3271E-2</c:v>
                </c:pt>
                <c:pt idx="9007">
                  <c:v>1.1918E-2</c:v>
                </c:pt>
                <c:pt idx="9008">
                  <c:v>1.0900999999999999E-2</c:v>
                </c:pt>
                <c:pt idx="9009">
                  <c:v>1.2662E-2</c:v>
                </c:pt>
                <c:pt idx="9010">
                  <c:v>1.2052E-2</c:v>
                </c:pt>
                <c:pt idx="9011">
                  <c:v>1.298E-2</c:v>
                </c:pt>
                <c:pt idx="9012">
                  <c:v>1.1242E-2</c:v>
                </c:pt>
                <c:pt idx="9013">
                  <c:v>1.1002999999999999E-2</c:v>
                </c:pt>
                <c:pt idx="9014">
                  <c:v>1.0135999999999999E-2</c:v>
                </c:pt>
                <c:pt idx="9015">
                  <c:v>8.3369999999999989E-3</c:v>
                </c:pt>
                <c:pt idx="9016">
                  <c:v>6.7200000000000003E-3</c:v>
                </c:pt>
                <c:pt idx="9017">
                  <c:v>6.7129999999999993E-3</c:v>
                </c:pt>
                <c:pt idx="9018">
                  <c:v>5.5589999999999997E-3</c:v>
                </c:pt>
                <c:pt idx="9019">
                  <c:v>4.8049999999999994E-3</c:v>
                </c:pt>
                <c:pt idx="9020">
                  <c:v>4.8189999999999995E-3</c:v>
                </c:pt>
                <c:pt idx="9021">
                  <c:v>5.8800000000000007E-3</c:v>
                </c:pt>
                <c:pt idx="9022">
                  <c:v>8.761999999999999E-3</c:v>
                </c:pt>
                <c:pt idx="9023">
                  <c:v>8.1900000000000011E-3</c:v>
                </c:pt>
                <c:pt idx="9024">
                  <c:v>8.1840000000000003E-3</c:v>
                </c:pt>
                <c:pt idx="9025">
                  <c:v>1.2836999999999999E-2</c:v>
                </c:pt>
                <c:pt idx="9026">
                  <c:v>1.6938999999999999E-2</c:v>
                </c:pt>
                <c:pt idx="9027">
                  <c:v>1.9452000000000001E-2</c:v>
                </c:pt>
                <c:pt idx="9028">
                  <c:v>2.0069E-2</c:v>
                </c:pt>
                <c:pt idx="9029">
                  <c:v>1.8553E-2</c:v>
                </c:pt>
                <c:pt idx="9030">
                  <c:v>1.8068000000000001E-2</c:v>
                </c:pt>
                <c:pt idx="9031">
                  <c:v>1.5335999999999999E-2</c:v>
                </c:pt>
                <c:pt idx="9032">
                  <c:v>1.5882E-2</c:v>
                </c:pt>
                <c:pt idx="9033">
                  <c:v>1.6617E-2</c:v>
                </c:pt>
                <c:pt idx="9034">
                  <c:v>1.3401999999999999E-2</c:v>
                </c:pt>
                <c:pt idx="9035">
                  <c:v>1.1368E-2</c:v>
                </c:pt>
                <c:pt idx="9036">
                  <c:v>1.0815999999999999E-2</c:v>
                </c:pt>
                <c:pt idx="9037">
                  <c:v>9.8370000000000003E-3</c:v>
                </c:pt>
                <c:pt idx="9038">
                  <c:v>8.5059999999999997E-3</c:v>
                </c:pt>
                <c:pt idx="9039">
                  <c:v>6.1069999999999996E-3</c:v>
                </c:pt>
                <c:pt idx="9040">
                  <c:v>5.6149999999999993E-3</c:v>
                </c:pt>
                <c:pt idx="9041">
                  <c:v>5.2550000000000001E-3</c:v>
                </c:pt>
                <c:pt idx="9042">
                  <c:v>4.7629999999999999E-3</c:v>
                </c:pt>
                <c:pt idx="9043">
                  <c:v>4.8909999999999995E-3</c:v>
                </c:pt>
                <c:pt idx="9044">
                  <c:v>9.0629999999999999E-3</c:v>
                </c:pt>
                <c:pt idx="9045">
                  <c:v>6.9219999999999993E-3</c:v>
                </c:pt>
                <c:pt idx="9046">
                  <c:v>1.1254999999999999E-2</c:v>
                </c:pt>
                <c:pt idx="9047">
                  <c:v>1.2267999999999999E-2</c:v>
                </c:pt>
                <c:pt idx="9048">
                  <c:v>1.1323999999999999E-2</c:v>
                </c:pt>
                <c:pt idx="9049">
                  <c:v>9.9419999999999994E-3</c:v>
                </c:pt>
                <c:pt idx="9050">
                  <c:v>7.9400000000000009E-3</c:v>
                </c:pt>
                <c:pt idx="9051">
                  <c:v>5.3969999999999999E-3</c:v>
                </c:pt>
                <c:pt idx="9052">
                  <c:v>4.908E-3</c:v>
                </c:pt>
                <c:pt idx="9053">
                  <c:v>4.0369999999999998E-3</c:v>
                </c:pt>
                <c:pt idx="9054">
                  <c:v>3.6709999999999998E-3</c:v>
                </c:pt>
                <c:pt idx="9055">
                  <c:v>4.8009999999999997E-3</c:v>
                </c:pt>
                <c:pt idx="9056">
                  <c:v>5.6769999999999998E-3</c:v>
                </c:pt>
                <c:pt idx="9057">
                  <c:v>7.2589999999999998E-3</c:v>
                </c:pt>
                <c:pt idx="9058">
                  <c:v>7.4149999999999997E-3</c:v>
                </c:pt>
                <c:pt idx="9059">
                  <c:v>1.1250000000000001E-2</c:v>
                </c:pt>
                <c:pt idx="9060">
                  <c:v>1.0813E-2</c:v>
                </c:pt>
                <c:pt idx="9061">
                  <c:v>1.2411999999999999E-2</c:v>
                </c:pt>
                <c:pt idx="9062">
                  <c:v>1.2555999999999999E-2</c:v>
                </c:pt>
                <c:pt idx="9063">
                  <c:v>1.0898E-2</c:v>
                </c:pt>
                <c:pt idx="9064">
                  <c:v>1.0725E-2</c:v>
                </c:pt>
                <c:pt idx="9065">
                  <c:v>1.3476E-2</c:v>
                </c:pt>
                <c:pt idx="9066">
                  <c:v>2.1454999999999998E-2</c:v>
                </c:pt>
                <c:pt idx="9067">
                  <c:v>2.1741999999999997E-2</c:v>
                </c:pt>
                <c:pt idx="9068">
                  <c:v>2.3247999999999998E-2</c:v>
                </c:pt>
                <c:pt idx="9069">
                  <c:v>2.4277E-2</c:v>
                </c:pt>
                <c:pt idx="9070">
                  <c:v>2.4800000000000003E-2</c:v>
                </c:pt>
                <c:pt idx="9071">
                  <c:v>2.4367E-2</c:v>
                </c:pt>
                <c:pt idx="9072">
                  <c:v>2.5949E-2</c:v>
                </c:pt>
                <c:pt idx="9073">
                  <c:v>2.5346999999999998E-2</c:v>
                </c:pt>
                <c:pt idx="9074">
                  <c:v>2.5010000000000001E-2</c:v>
                </c:pt>
                <c:pt idx="9075">
                  <c:v>6.1348999999999994E-2</c:v>
                </c:pt>
                <c:pt idx="9076">
                  <c:v>8.7299000000000002E-2</c:v>
                </c:pt>
                <c:pt idx="9077">
                  <c:v>9.2677999999999996E-2</c:v>
                </c:pt>
                <c:pt idx="9078">
                  <c:v>9.6340000000000009E-2</c:v>
                </c:pt>
                <c:pt idx="9079">
                  <c:v>8.7198999999999999E-2</c:v>
                </c:pt>
                <c:pt idx="9080">
                  <c:v>7.9825999999999994E-2</c:v>
                </c:pt>
                <c:pt idx="9081">
                  <c:v>6.2434999999999997E-2</c:v>
                </c:pt>
                <c:pt idx="9082">
                  <c:v>5.6548999999999995E-2</c:v>
                </c:pt>
                <c:pt idx="9083">
                  <c:v>4.9395999999999995E-2</c:v>
                </c:pt>
                <c:pt idx="9084">
                  <c:v>4.0233999999999999E-2</c:v>
                </c:pt>
                <c:pt idx="9085">
                  <c:v>4.0933999999999998E-2</c:v>
                </c:pt>
                <c:pt idx="9086">
                  <c:v>3.7700999999999998E-2</c:v>
                </c:pt>
                <c:pt idx="9087">
                  <c:v>2.8902999999999998E-2</c:v>
                </c:pt>
                <c:pt idx="9088">
                  <c:v>2.1224E-2</c:v>
                </c:pt>
                <c:pt idx="9089">
                  <c:v>2.1610000000000001E-2</c:v>
                </c:pt>
                <c:pt idx="9090">
                  <c:v>1.9122999999999998E-2</c:v>
                </c:pt>
                <c:pt idx="9091">
                  <c:v>1.9205E-2</c:v>
                </c:pt>
                <c:pt idx="9092">
                  <c:v>1.9144999999999999E-2</c:v>
                </c:pt>
                <c:pt idx="9093">
                  <c:v>1.7856E-2</c:v>
                </c:pt>
                <c:pt idx="9094">
                  <c:v>1.7793E-2</c:v>
                </c:pt>
                <c:pt idx="9095">
                  <c:v>1.7564E-2</c:v>
                </c:pt>
                <c:pt idx="9096">
                  <c:v>1.4234999999999999E-2</c:v>
                </c:pt>
                <c:pt idx="9097">
                  <c:v>1.3424999999999999E-2</c:v>
                </c:pt>
                <c:pt idx="9098">
                  <c:v>1.2024999999999999E-2</c:v>
                </c:pt>
                <c:pt idx="9099">
                  <c:v>1.221E-2</c:v>
                </c:pt>
                <c:pt idx="9100">
                  <c:v>1.1108E-2</c:v>
                </c:pt>
                <c:pt idx="9101">
                  <c:v>9.6189999999999991E-3</c:v>
                </c:pt>
                <c:pt idx="9102">
                  <c:v>1.6770999999999998E-2</c:v>
                </c:pt>
                <c:pt idx="9103">
                  <c:v>1.7898000000000001E-2</c:v>
                </c:pt>
                <c:pt idx="9104">
                  <c:v>1.5337E-2</c:v>
                </c:pt>
                <c:pt idx="9105">
                  <c:v>1.2511999999999999E-2</c:v>
                </c:pt>
                <c:pt idx="9106">
                  <c:v>1.0274E-2</c:v>
                </c:pt>
                <c:pt idx="9107">
                  <c:v>1.0320000000000001E-2</c:v>
                </c:pt>
                <c:pt idx="9108">
                  <c:v>8.2400000000000008E-3</c:v>
                </c:pt>
                <c:pt idx="9109">
                  <c:v>9.2879999999999994E-3</c:v>
                </c:pt>
                <c:pt idx="9110">
                  <c:v>8.4939999999999998E-3</c:v>
                </c:pt>
                <c:pt idx="9111">
                  <c:v>8.4829999999999992E-3</c:v>
                </c:pt>
                <c:pt idx="9112">
                  <c:v>1.0370000000000001E-2</c:v>
                </c:pt>
                <c:pt idx="9113">
                  <c:v>9.0390000000000002E-3</c:v>
                </c:pt>
                <c:pt idx="9114">
                  <c:v>1.0572E-2</c:v>
                </c:pt>
                <c:pt idx="9115">
                  <c:v>9.4279999999999989E-3</c:v>
                </c:pt>
                <c:pt idx="9116">
                  <c:v>7.2789999999999999E-3</c:v>
                </c:pt>
                <c:pt idx="9117">
                  <c:v>1.1464999999999999E-2</c:v>
                </c:pt>
                <c:pt idx="9118">
                  <c:v>1.5347E-2</c:v>
                </c:pt>
                <c:pt idx="9119">
                  <c:v>1.4192999999999999E-2</c:v>
                </c:pt>
                <c:pt idx="9120">
                  <c:v>1.9403999999999998E-2</c:v>
                </c:pt>
                <c:pt idx="9121">
                  <c:v>2.0324999999999999E-2</c:v>
                </c:pt>
                <c:pt idx="9122">
                  <c:v>2.2546999999999998E-2</c:v>
                </c:pt>
                <c:pt idx="9123">
                  <c:v>1.9932999999999999E-2</c:v>
                </c:pt>
                <c:pt idx="9124">
                  <c:v>1.8335000000000001E-2</c:v>
                </c:pt>
                <c:pt idx="9125">
                  <c:v>1.5392999999999999E-2</c:v>
                </c:pt>
                <c:pt idx="9126">
                  <c:v>1.2851E-2</c:v>
                </c:pt>
                <c:pt idx="9127">
                  <c:v>1.1646E-2</c:v>
                </c:pt>
                <c:pt idx="9128">
                  <c:v>8.7900000000000009E-3</c:v>
                </c:pt>
                <c:pt idx="9129">
                  <c:v>6.9179999999999997E-3</c:v>
                </c:pt>
                <c:pt idx="9130">
                  <c:v>6.4929999999999996E-3</c:v>
                </c:pt>
                <c:pt idx="9131">
                  <c:v>5.3419999999999995E-3</c:v>
                </c:pt>
                <c:pt idx="9132">
                  <c:v>5.5839999999999996E-3</c:v>
                </c:pt>
                <c:pt idx="9133">
                  <c:v>1.1077E-2</c:v>
                </c:pt>
                <c:pt idx="9134">
                  <c:v>2.3434E-2</c:v>
                </c:pt>
                <c:pt idx="9135">
                  <c:v>2.7857E-2</c:v>
                </c:pt>
                <c:pt idx="9136">
                  <c:v>2.5592999999999998E-2</c:v>
                </c:pt>
                <c:pt idx="9137">
                  <c:v>3.0908999999999999E-2</c:v>
                </c:pt>
                <c:pt idx="9138">
                  <c:v>2.6102999999999998E-2</c:v>
                </c:pt>
                <c:pt idx="9139">
                  <c:v>2.2800999999999998E-2</c:v>
                </c:pt>
                <c:pt idx="9140">
                  <c:v>2.5360000000000001E-2</c:v>
                </c:pt>
                <c:pt idx="9141">
                  <c:v>3.6126999999999999E-2</c:v>
                </c:pt>
                <c:pt idx="9142">
                  <c:v>4.1208999999999996E-2</c:v>
                </c:pt>
                <c:pt idx="9143">
                  <c:v>4.3320000000000004E-2</c:v>
                </c:pt>
                <c:pt idx="9144">
                  <c:v>4.7486E-2</c:v>
                </c:pt>
                <c:pt idx="9145">
                  <c:v>4.7490999999999998E-2</c:v>
                </c:pt>
                <c:pt idx="9146">
                  <c:v>8.9247999999999994E-2</c:v>
                </c:pt>
                <c:pt idx="9147">
                  <c:v>0.11394899999999999</c:v>
                </c:pt>
                <c:pt idx="9148">
                  <c:v>0.123486</c:v>
                </c:pt>
                <c:pt idx="9149">
                  <c:v>0.117988</c:v>
                </c:pt>
                <c:pt idx="9150">
                  <c:v>0.116702</c:v>
                </c:pt>
                <c:pt idx="9151">
                  <c:v>0.12000599999999999</c:v>
                </c:pt>
                <c:pt idx="9152">
                  <c:v>0.11489099999999999</c:v>
                </c:pt>
                <c:pt idx="9153">
                  <c:v>0.11072399999999999</c:v>
                </c:pt>
                <c:pt idx="9154">
                  <c:v>0.13197300000000001</c:v>
                </c:pt>
                <c:pt idx="9155">
                  <c:v>0.133469</c:v>
                </c:pt>
                <c:pt idx="9156">
                  <c:v>0.124473</c:v>
                </c:pt>
                <c:pt idx="9157">
                  <c:v>0.111053</c:v>
                </c:pt>
                <c:pt idx="9158">
                  <c:v>9.9275999999999989E-2</c:v>
                </c:pt>
                <c:pt idx="9159">
                  <c:v>9.8081999999999989E-2</c:v>
                </c:pt>
                <c:pt idx="9160">
                  <c:v>8.5841000000000001E-2</c:v>
                </c:pt>
                <c:pt idx="9161">
                  <c:v>9.4560999999999992E-2</c:v>
                </c:pt>
                <c:pt idx="9162">
                  <c:v>9.0541999999999997E-2</c:v>
                </c:pt>
                <c:pt idx="9163">
                  <c:v>7.4270000000000003E-2</c:v>
                </c:pt>
                <c:pt idx="9164">
                  <c:v>7.5792999999999999E-2</c:v>
                </c:pt>
                <c:pt idx="9165">
                  <c:v>8.044599999999999E-2</c:v>
                </c:pt>
                <c:pt idx="9166">
                  <c:v>7.2708999999999996E-2</c:v>
                </c:pt>
                <c:pt idx="9167">
                  <c:v>6.1668999999999995E-2</c:v>
                </c:pt>
                <c:pt idx="9168">
                  <c:v>5.8050000000000004E-2</c:v>
                </c:pt>
                <c:pt idx="9169">
                  <c:v>4.8630000000000007E-2</c:v>
                </c:pt>
                <c:pt idx="9170">
                  <c:v>3.4910000000000004E-2</c:v>
                </c:pt>
                <c:pt idx="9171">
                  <c:v>5.2248999999999997E-2</c:v>
                </c:pt>
                <c:pt idx="9172">
                  <c:v>4.2800999999999999E-2</c:v>
                </c:pt>
                <c:pt idx="9173">
                  <c:v>3.3222999999999996E-2</c:v>
                </c:pt>
                <c:pt idx="9174">
                  <c:v>2.5160000000000002E-2</c:v>
                </c:pt>
                <c:pt idx="9175">
                  <c:v>2.8188999999999999E-2</c:v>
                </c:pt>
                <c:pt idx="9176">
                  <c:v>2.6792E-2</c:v>
                </c:pt>
                <c:pt idx="9177">
                  <c:v>3.2988999999999997E-2</c:v>
                </c:pt>
                <c:pt idx="9178">
                  <c:v>3.2365999999999999E-2</c:v>
                </c:pt>
                <c:pt idx="9179">
                  <c:v>6.2959000000000001E-2</c:v>
                </c:pt>
                <c:pt idx="9180">
                  <c:v>0.11439299999999999</c:v>
                </c:pt>
                <c:pt idx="9181">
                  <c:v>0.13925899999999999</c:v>
                </c:pt>
                <c:pt idx="9182">
                  <c:v>0.15101299999999998</c:v>
                </c:pt>
                <c:pt idx="9183">
                  <c:v>0.16075799999999998</c:v>
                </c:pt>
                <c:pt idx="9184">
                  <c:v>0.15554699999999999</c:v>
                </c:pt>
                <c:pt idx="9185">
                  <c:v>0.17636499999999999</c:v>
                </c:pt>
                <c:pt idx="9186">
                  <c:v>0.18335399999999999</c:v>
                </c:pt>
                <c:pt idx="9187">
                  <c:v>0.20196599999999998</c:v>
                </c:pt>
                <c:pt idx="9188">
                  <c:v>0.20241399999999998</c:v>
                </c:pt>
                <c:pt idx="9189">
                  <c:v>0.20235699999999998</c:v>
                </c:pt>
                <c:pt idx="9190">
                  <c:v>0.18731199999999998</c:v>
                </c:pt>
                <c:pt idx="9191">
                  <c:v>0.183141</c:v>
                </c:pt>
                <c:pt idx="9192">
                  <c:v>0.169625</c:v>
                </c:pt>
                <c:pt idx="9193">
                  <c:v>0.17496899999999999</c:v>
                </c:pt>
                <c:pt idx="9194">
                  <c:v>0.17430799999999999</c:v>
                </c:pt>
                <c:pt idx="9195">
                  <c:v>0.16631299999999999</c:v>
                </c:pt>
                <c:pt idx="9196">
                  <c:v>0.167791</c:v>
                </c:pt>
                <c:pt idx="9197">
                  <c:v>0.148365</c:v>
                </c:pt>
                <c:pt idx="9198">
                  <c:v>0.12585099999999999</c:v>
                </c:pt>
                <c:pt idx="9199">
                  <c:v>0.130747</c:v>
                </c:pt>
                <c:pt idx="9200">
                  <c:v>0.112817</c:v>
                </c:pt>
                <c:pt idx="9201">
                  <c:v>0.118251</c:v>
                </c:pt>
                <c:pt idx="9202">
                  <c:v>0.11573000000000001</c:v>
                </c:pt>
                <c:pt idx="9203">
                  <c:v>0.10805899999999999</c:v>
                </c:pt>
                <c:pt idx="9204">
                  <c:v>8.7251999999999996E-2</c:v>
                </c:pt>
                <c:pt idx="9205">
                  <c:v>7.2984999999999994E-2</c:v>
                </c:pt>
                <c:pt idx="9206">
                  <c:v>6.3648999999999997E-2</c:v>
                </c:pt>
                <c:pt idx="9207">
                  <c:v>6.8643999999999997E-2</c:v>
                </c:pt>
                <c:pt idx="9208">
                  <c:v>7.331399999999999E-2</c:v>
                </c:pt>
                <c:pt idx="9209">
                  <c:v>6.8302000000000002E-2</c:v>
                </c:pt>
                <c:pt idx="9210">
                  <c:v>5.9005999999999996E-2</c:v>
                </c:pt>
                <c:pt idx="9211">
                  <c:v>6.5249000000000001E-2</c:v>
                </c:pt>
                <c:pt idx="9212">
                  <c:v>6.6534999999999997E-2</c:v>
                </c:pt>
                <c:pt idx="9213">
                  <c:v>7.4904999999999999E-2</c:v>
                </c:pt>
                <c:pt idx="9214">
                  <c:v>7.2355000000000003E-2</c:v>
                </c:pt>
                <c:pt idx="9215">
                  <c:v>7.9265000000000002E-2</c:v>
                </c:pt>
                <c:pt idx="9216">
                  <c:v>0.104903</c:v>
                </c:pt>
                <c:pt idx="9217">
                  <c:v>0.115038</c:v>
                </c:pt>
                <c:pt idx="9218">
                  <c:v>0.118701</c:v>
                </c:pt>
                <c:pt idx="9219">
                  <c:v>0.11914599999999999</c:v>
                </c:pt>
                <c:pt idx="9220">
                  <c:v>0.13546800000000001</c:v>
                </c:pt>
                <c:pt idx="9221">
                  <c:v>0.12839599999999998</c:v>
                </c:pt>
                <c:pt idx="9222">
                  <c:v>0.14111699999999999</c:v>
                </c:pt>
                <c:pt idx="9223">
                  <c:v>0.138236</c:v>
                </c:pt>
                <c:pt idx="9224">
                  <c:v>0.12663199999999999</c:v>
                </c:pt>
                <c:pt idx="9225">
                  <c:v>0.13217899999999999</c:v>
                </c:pt>
                <c:pt idx="9226">
                  <c:v>0.12356299999999999</c:v>
                </c:pt>
                <c:pt idx="9227">
                  <c:v>0.116784</c:v>
                </c:pt>
                <c:pt idx="9228">
                  <c:v>0.11422199999999999</c:v>
                </c:pt>
                <c:pt idx="9229">
                  <c:v>0.12995799999999999</c:v>
                </c:pt>
                <c:pt idx="9230">
                  <c:v>0.123609</c:v>
                </c:pt>
                <c:pt idx="9231">
                  <c:v>0.11534499999999999</c:v>
                </c:pt>
                <c:pt idx="9232">
                  <c:v>0.10760199999999999</c:v>
                </c:pt>
                <c:pt idx="9233">
                  <c:v>9.7923999999999997E-2</c:v>
                </c:pt>
                <c:pt idx="9234">
                  <c:v>9.7585999999999992E-2</c:v>
                </c:pt>
                <c:pt idx="9235">
                  <c:v>0.100814</c:v>
                </c:pt>
                <c:pt idx="9236">
                  <c:v>9.1368999999999992E-2</c:v>
                </c:pt>
                <c:pt idx="9237">
                  <c:v>9.4810999999999993E-2</c:v>
                </c:pt>
                <c:pt idx="9238">
                  <c:v>9.1999999999999998E-2</c:v>
                </c:pt>
                <c:pt idx="9239">
                  <c:v>0.11099000000000001</c:v>
                </c:pt>
                <c:pt idx="9240">
                  <c:v>0.119115</c:v>
                </c:pt>
                <c:pt idx="9241">
                  <c:v>0.12081299999999999</c:v>
                </c:pt>
                <c:pt idx="9242">
                  <c:v>0.129306</c:v>
                </c:pt>
                <c:pt idx="9243">
                  <c:v>0.145621</c:v>
                </c:pt>
                <c:pt idx="9244">
                  <c:v>0.1464</c:v>
                </c:pt>
                <c:pt idx="9245">
                  <c:v>0.15977000000000002</c:v>
                </c:pt>
                <c:pt idx="9246">
                  <c:v>0.150703</c:v>
                </c:pt>
                <c:pt idx="9247">
                  <c:v>0.15554000000000001</c:v>
                </c:pt>
                <c:pt idx="9248">
                  <c:v>0.16119699999999998</c:v>
                </c:pt>
                <c:pt idx="9249">
                  <c:v>0.157467</c:v>
                </c:pt>
                <c:pt idx="9250">
                  <c:v>0.158697</c:v>
                </c:pt>
                <c:pt idx="9251">
                  <c:v>0.16119799999999998</c:v>
                </c:pt>
                <c:pt idx="9252">
                  <c:v>0.15168899999999999</c:v>
                </c:pt>
                <c:pt idx="9253">
                  <c:v>0.160325</c:v>
                </c:pt>
                <c:pt idx="9254">
                  <c:v>0.172482</c:v>
                </c:pt>
                <c:pt idx="9255">
                  <c:v>0.16392299999999999</c:v>
                </c:pt>
                <c:pt idx="9256">
                  <c:v>0.15639500000000001</c:v>
                </c:pt>
                <c:pt idx="9257">
                  <c:v>0.14996799999999999</c:v>
                </c:pt>
                <c:pt idx="9258">
                  <c:v>0.17643399999999998</c:v>
                </c:pt>
                <c:pt idx="9259">
                  <c:v>0.195412</c:v>
                </c:pt>
                <c:pt idx="9260">
                  <c:v>0.20295199999999999</c:v>
                </c:pt>
                <c:pt idx="9261">
                  <c:v>0.20183399999999999</c:v>
                </c:pt>
                <c:pt idx="9262">
                  <c:v>0.203096</c:v>
                </c:pt>
                <c:pt idx="9263">
                  <c:v>0.20876799999999998</c:v>
                </c:pt>
                <c:pt idx="9264">
                  <c:v>0.228931</c:v>
                </c:pt>
                <c:pt idx="9265">
                  <c:v>0.22950399999999999</c:v>
                </c:pt>
                <c:pt idx="9266">
                  <c:v>0.231185</c:v>
                </c:pt>
                <c:pt idx="9267">
                  <c:v>0.23443000000000003</c:v>
                </c:pt>
                <c:pt idx="9268">
                  <c:v>0.26586799999999999</c:v>
                </c:pt>
                <c:pt idx="9269">
                  <c:v>0.26672899999999999</c:v>
                </c:pt>
                <c:pt idx="9270">
                  <c:v>0.266926</c:v>
                </c:pt>
                <c:pt idx="9271">
                  <c:v>0.26258100000000001</c:v>
                </c:pt>
                <c:pt idx="9272">
                  <c:v>0.25134299999999998</c:v>
                </c:pt>
                <c:pt idx="9273">
                  <c:v>0.23869399999999999</c:v>
                </c:pt>
                <c:pt idx="9274">
                  <c:v>0.237153</c:v>
                </c:pt>
                <c:pt idx="9275">
                  <c:v>0.21976399999999999</c:v>
                </c:pt>
                <c:pt idx="9276">
                  <c:v>0.20536000000000001</c:v>
                </c:pt>
                <c:pt idx="9277">
                  <c:v>0.189023</c:v>
                </c:pt>
                <c:pt idx="9278">
                  <c:v>0.19880099999999998</c:v>
                </c:pt>
                <c:pt idx="9279">
                  <c:v>0.19539399999999998</c:v>
                </c:pt>
                <c:pt idx="9280">
                  <c:v>0.188079</c:v>
                </c:pt>
                <c:pt idx="9281">
                  <c:v>0.17963899999999999</c:v>
                </c:pt>
                <c:pt idx="9282">
                  <c:v>0.16700799999999999</c:v>
                </c:pt>
                <c:pt idx="9283">
                  <c:v>0.15116399999999999</c:v>
                </c:pt>
                <c:pt idx="9284">
                  <c:v>0.14378099999999999</c:v>
                </c:pt>
                <c:pt idx="9285">
                  <c:v>0.14145000000000002</c:v>
                </c:pt>
                <c:pt idx="9286">
                  <c:v>0.132961</c:v>
                </c:pt>
                <c:pt idx="9287">
                  <c:v>0.124983</c:v>
                </c:pt>
                <c:pt idx="9288">
                  <c:v>0.114381</c:v>
                </c:pt>
                <c:pt idx="9289">
                  <c:v>0.11359799999999999</c:v>
                </c:pt>
                <c:pt idx="9290">
                  <c:v>0.13757900000000001</c:v>
                </c:pt>
                <c:pt idx="9291">
                  <c:v>0.13606799999999999</c:v>
                </c:pt>
                <c:pt idx="9292">
                  <c:v>0.13397799999999999</c:v>
                </c:pt>
                <c:pt idx="9293">
                  <c:v>0.129632</c:v>
                </c:pt>
                <c:pt idx="9294">
                  <c:v>0.13322100000000001</c:v>
                </c:pt>
                <c:pt idx="9295">
                  <c:v>0.13320799999999999</c:v>
                </c:pt>
                <c:pt idx="9296">
                  <c:v>0.168349</c:v>
                </c:pt>
                <c:pt idx="9297">
                  <c:v>0.209642</c:v>
                </c:pt>
                <c:pt idx="9298">
                  <c:v>0.245781</c:v>
                </c:pt>
                <c:pt idx="9299">
                  <c:v>0.26532</c:v>
                </c:pt>
                <c:pt idx="9300">
                  <c:v>0.28771099999999999</c:v>
                </c:pt>
                <c:pt idx="9301">
                  <c:v>0.28551299999999996</c:v>
                </c:pt>
                <c:pt idx="9302">
                  <c:v>0.29133000000000003</c:v>
                </c:pt>
                <c:pt idx="9303">
                  <c:v>0.29629899999999998</c:v>
                </c:pt>
                <c:pt idx="9304">
                  <c:v>0.30444499999999997</c:v>
                </c:pt>
                <c:pt idx="9305">
                  <c:v>0.309726</c:v>
                </c:pt>
                <c:pt idx="9306">
                  <c:v>0.29925599999999997</c:v>
                </c:pt>
                <c:pt idx="9307">
                  <c:v>0.30968599999999996</c:v>
                </c:pt>
                <c:pt idx="9308">
                  <c:v>0.31040200000000001</c:v>
                </c:pt>
                <c:pt idx="9309">
                  <c:v>0.30251099999999997</c:v>
                </c:pt>
                <c:pt idx="9310">
                  <c:v>0.28898399999999996</c:v>
                </c:pt>
                <c:pt idx="9311">
                  <c:v>0.28633199999999998</c:v>
                </c:pt>
                <c:pt idx="9312">
                  <c:v>0.287354</c:v>
                </c:pt>
                <c:pt idx="9313">
                  <c:v>0.27517799999999998</c:v>
                </c:pt>
                <c:pt idx="9314">
                  <c:v>0.273206</c:v>
                </c:pt>
                <c:pt idx="9315">
                  <c:v>0.26409499999999997</c:v>
                </c:pt>
                <c:pt idx="9316">
                  <c:v>0.25586500000000001</c:v>
                </c:pt>
                <c:pt idx="9317">
                  <c:v>0.31167699999999998</c:v>
                </c:pt>
                <c:pt idx="9318">
                  <c:v>0.325845</c:v>
                </c:pt>
                <c:pt idx="9319">
                  <c:v>0.36150099999999996</c:v>
                </c:pt>
                <c:pt idx="9320">
                  <c:v>0.37941000000000003</c:v>
                </c:pt>
                <c:pt idx="9321">
                  <c:v>0.383268</c:v>
                </c:pt>
                <c:pt idx="9322">
                  <c:v>0.37070000000000003</c:v>
                </c:pt>
                <c:pt idx="9323">
                  <c:v>0.36774899999999999</c:v>
                </c:pt>
                <c:pt idx="9324">
                  <c:v>0.34115000000000001</c:v>
                </c:pt>
                <c:pt idx="9325">
                  <c:v>0.33241499999999996</c:v>
                </c:pt>
                <c:pt idx="9326">
                  <c:v>0.31119599999999997</c:v>
                </c:pt>
                <c:pt idx="9327">
                  <c:v>0.29283799999999999</c:v>
                </c:pt>
                <c:pt idx="9328">
                  <c:v>0.27507699999999996</c:v>
                </c:pt>
                <c:pt idx="9329">
                  <c:v>0.26541000000000003</c:v>
                </c:pt>
                <c:pt idx="9330">
                  <c:v>0.263795</c:v>
                </c:pt>
                <c:pt idx="9331">
                  <c:v>0.24748799999999999</c:v>
                </c:pt>
                <c:pt idx="9332">
                  <c:v>0.23794699999999999</c:v>
                </c:pt>
                <c:pt idx="9333">
                  <c:v>0.23274599999999998</c:v>
                </c:pt>
                <c:pt idx="9334">
                  <c:v>0.23249499999999998</c:v>
                </c:pt>
                <c:pt idx="9335">
                  <c:v>0.236677</c:v>
                </c:pt>
                <c:pt idx="9336">
                  <c:v>0.222528</c:v>
                </c:pt>
                <c:pt idx="9337">
                  <c:v>0.21293799999999999</c:v>
                </c:pt>
                <c:pt idx="9338">
                  <c:v>0.19614799999999999</c:v>
                </c:pt>
                <c:pt idx="9339">
                  <c:v>0.196828</c:v>
                </c:pt>
                <c:pt idx="9340">
                  <c:v>0.19537599999999999</c:v>
                </c:pt>
                <c:pt idx="9341">
                  <c:v>0.225412</c:v>
                </c:pt>
                <c:pt idx="9342">
                  <c:v>0.227241</c:v>
                </c:pt>
                <c:pt idx="9343">
                  <c:v>0.22312399999999999</c:v>
                </c:pt>
                <c:pt idx="9344">
                  <c:v>0.228494</c:v>
                </c:pt>
                <c:pt idx="9345">
                  <c:v>0.23194099999999998</c:v>
                </c:pt>
                <c:pt idx="9346">
                  <c:v>0.23571799999999998</c:v>
                </c:pt>
                <c:pt idx="9347">
                  <c:v>0.22723599999999999</c:v>
                </c:pt>
                <c:pt idx="9348">
                  <c:v>0.21562299999999998</c:v>
                </c:pt>
                <c:pt idx="9349">
                  <c:v>0.20265000000000002</c:v>
                </c:pt>
                <c:pt idx="9350">
                  <c:v>0.19444899999999998</c:v>
                </c:pt>
                <c:pt idx="9351">
                  <c:v>0.186637</c:v>
                </c:pt>
                <c:pt idx="9352">
                  <c:v>0.192249</c:v>
                </c:pt>
                <c:pt idx="9353">
                  <c:v>0.202982</c:v>
                </c:pt>
                <c:pt idx="9354">
                  <c:v>0.19500899999999999</c:v>
                </c:pt>
                <c:pt idx="9355">
                  <c:v>0.184225</c:v>
                </c:pt>
                <c:pt idx="9356">
                  <c:v>0.20782599999999998</c:v>
                </c:pt>
                <c:pt idx="9357">
                  <c:v>0.20985799999999999</c:v>
                </c:pt>
                <c:pt idx="9358">
                  <c:v>0.215277</c:v>
                </c:pt>
                <c:pt idx="9359">
                  <c:v>0.215423</c:v>
                </c:pt>
                <c:pt idx="9360">
                  <c:v>0.20418000000000003</c:v>
                </c:pt>
                <c:pt idx="9361">
                  <c:v>0.202877</c:v>
                </c:pt>
                <c:pt idx="9362">
                  <c:v>0.18553899999999998</c:v>
                </c:pt>
                <c:pt idx="9363">
                  <c:v>0.17366399999999999</c:v>
                </c:pt>
                <c:pt idx="9364">
                  <c:v>0.17194799999999999</c:v>
                </c:pt>
                <c:pt idx="9365">
                  <c:v>0.16883399999999998</c:v>
                </c:pt>
                <c:pt idx="9366">
                  <c:v>0.147012</c:v>
                </c:pt>
                <c:pt idx="9367">
                  <c:v>0.12859699999999999</c:v>
                </c:pt>
                <c:pt idx="9368">
                  <c:v>0.112277</c:v>
                </c:pt>
                <c:pt idx="9369">
                  <c:v>9.583499999999999E-2</c:v>
                </c:pt>
                <c:pt idx="9370">
                  <c:v>8.8801999999999992E-2</c:v>
                </c:pt>
                <c:pt idx="9371">
                  <c:v>0.19320599999999999</c:v>
                </c:pt>
                <c:pt idx="9372">
                  <c:v>0.21557000000000001</c:v>
                </c:pt>
                <c:pt idx="9373">
                  <c:v>0.23272399999999999</c:v>
                </c:pt>
                <c:pt idx="9374">
                  <c:v>0.26510400000000001</c:v>
                </c:pt>
                <c:pt idx="9375">
                  <c:v>0.27133399999999996</c:v>
                </c:pt>
                <c:pt idx="9376">
                  <c:v>0.28422199999999997</c:v>
                </c:pt>
                <c:pt idx="9377">
                  <c:v>0.29475299999999999</c:v>
                </c:pt>
                <c:pt idx="9378">
                  <c:v>0.308027</c:v>
                </c:pt>
                <c:pt idx="9379">
                  <c:v>0.302203</c:v>
                </c:pt>
                <c:pt idx="9380">
                  <c:v>0.28789000000000003</c:v>
                </c:pt>
                <c:pt idx="9381">
                  <c:v>0.28444199999999997</c:v>
                </c:pt>
                <c:pt idx="9382">
                  <c:v>0.283248</c:v>
                </c:pt>
                <c:pt idx="9383">
                  <c:v>0.284298</c:v>
                </c:pt>
                <c:pt idx="9384">
                  <c:v>0.28325800000000001</c:v>
                </c:pt>
                <c:pt idx="9385">
                  <c:v>0.27842</c:v>
                </c:pt>
                <c:pt idx="9386">
                  <c:v>0.26913700000000002</c:v>
                </c:pt>
                <c:pt idx="9387">
                  <c:v>0.25193199999999999</c:v>
                </c:pt>
                <c:pt idx="9388">
                  <c:v>0.248639</c:v>
                </c:pt>
                <c:pt idx="9389">
                  <c:v>0.23879699999999998</c:v>
                </c:pt>
                <c:pt idx="9390">
                  <c:v>0.22054799999999999</c:v>
                </c:pt>
                <c:pt idx="9391">
                  <c:v>0.201379</c:v>
                </c:pt>
                <c:pt idx="9392">
                  <c:v>0.18152299999999999</c:v>
                </c:pt>
                <c:pt idx="9393">
                  <c:v>0.20178199999999999</c:v>
                </c:pt>
                <c:pt idx="9394">
                  <c:v>0.18462699999999999</c:v>
                </c:pt>
                <c:pt idx="9395">
                  <c:v>0.18512599999999999</c:v>
                </c:pt>
                <c:pt idx="9396">
                  <c:v>0.21538199999999999</c:v>
                </c:pt>
                <c:pt idx="9397">
                  <c:v>0.23490799999999998</c:v>
                </c:pt>
                <c:pt idx="9398">
                  <c:v>0.24712000000000003</c:v>
                </c:pt>
                <c:pt idx="9399">
                  <c:v>0.24724399999999999</c:v>
                </c:pt>
                <c:pt idx="9400">
                  <c:v>0.23902899999999999</c:v>
                </c:pt>
                <c:pt idx="9401">
                  <c:v>0.23926899999999998</c:v>
                </c:pt>
                <c:pt idx="9402">
                  <c:v>0.26588699999999998</c:v>
                </c:pt>
                <c:pt idx="9403">
                  <c:v>0.262382</c:v>
                </c:pt>
                <c:pt idx="9404">
                  <c:v>0.25334000000000001</c:v>
                </c:pt>
                <c:pt idx="9405">
                  <c:v>0.27806900000000001</c:v>
                </c:pt>
                <c:pt idx="9406">
                  <c:v>0.274503</c:v>
                </c:pt>
                <c:pt idx="9407">
                  <c:v>0.26351199999999997</c:v>
                </c:pt>
                <c:pt idx="9408">
                  <c:v>0.25914899999999996</c:v>
                </c:pt>
                <c:pt idx="9409">
                  <c:v>0.26064399999999999</c:v>
                </c:pt>
                <c:pt idx="9410">
                  <c:v>0.25690099999999999</c:v>
                </c:pt>
                <c:pt idx="9411">
                  <c:v>0.26073799999999997</c:v>
                </c:pt>
                <c:pt idx="9412">
                  <c:v>0.25025000000000003</c:v>
                </c:pt>
                <c:pt idx="9413">
                  <c:v>0.24180699999999999</c:v>
                </c:pt>
                <c:pt idx="9414">
                  <c:v>0.25032100000000002</c:v>
                </c:pt>
                <c:pt idx="9415">
                  <c:v>0.25689600000000001</c:v>
                </c:pt>
                <c:pt idx="9416">
                  <c:v>0.27374199999999999</c:v>
                </c:pt>
                <c:pt idx="9417">
                  <c:v>0.281804</c:v>
                </c:pt>
                <c:pt idx="9418">
                  <c:v>0.32189499999999999</c:v>
                </c:pt>
                <c:pt idx="9419">
                  <c:v>0.33588799999999996</c:v>
                </c:pt>
                <c:pt idx="9420">
                  <c:v>0.30265399999999998</c:v>
                </c:pt>
                <c:pt idx="9421">
                  <c:v>0.34780899999999998</c:v>
                </c:pt>
                <c:pt idx="9422">
                  <c:v>0.358018</c:v>
                </c:pt>
                <c:pt idx="9423">
                  <c:v>0.36712499999999998</c:v>
                </c:pt>
                <c:pt idx="9424">
                  <c:v>0.35591200000000001</c:v>
                </c:pt>
                <c:pt idx="9425">
                  <c:v>0.33762500000000001</c:v>
                </c:pt>
                <c:pt idx="9426">
                  <c:v>0.32072600000000001</c:v>
                </c:pt>
                <c:pt idx="9427">
                  <c:v>0.30922299999999997</c:v>
                </c:pt>
                <c:pt idx="9428">
                  <c:v>0.31530399999999997</c:v>
                </c:pt>
                <c:pt idx="9429">
                  <c:v>0.30845</c:v>
                </c:pt>
                <c:pt idx="9430">
                  <c:v>0.31086799999999998</c:v>
                </c:pt>
                <c:pt idx="9431">
                  <c:v>0.29402299999999998</c:v>
                </c:pt>
                <c:pt idx="9432">
                  <c:v>0.28452000000000005</c:v>
                </c:pt>
                <c:pt idx="9433">
                  <c:v>0.29868499999999998</c:v>
                </c:pt>
                <c:pt idx="9434">
                  <c:v>0.30924799999999997</c:v>
                </c:pt>
                <c:pt idx="9435">
                  <c:v>0.324268</c:v>
                </c:pt>
                <c:pt idx="9436">
                  <c:v>0.31123000000000001</c:v>
                </c:pt>
                <c:pt idx="9437">
                  <c:v>0.305784</c:v>
                </c:pt>
                <c:pt idx="9438">
                  <c:v>0.303172</c:v>
                </c:pt>
                <c:pt idx="9439">
                  <c:v>0.29907</c:v>
                </c:pt>
                <c:pt idx="9440">
                  <c:v>0.294296</c:v>
                </c:pt>
                <c:pt idx="9441">
                  <c:v>0.30495299999999997</c:v>
                </c:pt>
                <c:pt idx="9442">
                  <c:v>0.324963</c:v>
                </c:pt>
                <c:pt idx="9443">
                  <c:v>0.323019</c:v>
                </c:pt>
                <c:pt idx="9444">
                  <c:v>0.31805499999999998</c:v>
                </c:pt>
                <c:pt idx="9445">
                  <c:v>0.31450600000000001</c:v>
                </c:pt>
                <c:pt idx="9446">
                  <c:v>0.32642099999999996</c:v>
                </c:pt>
                <c:pt idx="9447">
                  <c:v>0.31634299999999999</c:v>
                </c:pt>
                <c:pt idx="9448">
                  <c:v>0.29723499999999997</c:v>
                </c:pt>
                <c:pt idx="9449">
                  <c:v>0.28261399999999998</c:v>
                </c:pt>
                <c:pt idx="9450">
                  <c:v>0.25975100000000001</c:v>
                </c:pt>
                <c:pt idx="9451">
                  <c:v>0.25507099999999999</c:v>
                </c:pt>
                <c:pt idx="9452">
                  <c:v>0.23242000000000002</c:v>
                </c:pt>
                <c:pt idx="9453">
                  <c:v>0.213924</c:v>
                </c:pt>
                <c:pt idx="9454">
                  <c:v>0.20316000000000001</c:v>
                </c:pt>
                <c:pt idx="9455">
                  <c:v>0.20280699999999999</c:v>
                </c:pt>
                <c:pt idx="9456">
                  <c:v>0.19911299999999998</c:v>
                </c:pt>
                <c:pt idx="9457">
                  <c:v>0.19685799999999998</c:v>
                </c:pt>
                <c:pt idx="9458">
                  <c:v>0.188388</c:v>
                </c:pt>
                <c:pt idx="9459">
                  <c:v>0.19440299999999999</c:v>
                </c:pt>
                <c:pt idx="9460">
                  <c:v>0.19178299999999998</c:v>
                </c:pt>
                <c:pt idx="9461">
                  <c:v>0.18934599999999999</c:v>
                </c:pt>
                <c:pt idx="9462">
                  <c:v>0.19706399999999999</c:v>
                </c:pt>
                <c:pt idx="9463">
                  <c:v>0.196882</c:v>
                </c:pt>
                <c:pt idx="9464">
                  <c:v>0.185056</c:v>
                </c:pt>
                <c:pt idx="9465">
                  <c:v>0.18907499999999999</c:v>
                </c:pt>
                <c:pt idx="9466">
                  <c:v>0.18867399999999998</c:v>
                </c:pt>
                <c:pt idx="9467">
                  <c:v>0.178068</c:v>
                </c:pt>
                <c:pt idx="9468">
                  <c:v>0.16902399999999998</c:v>
                </c:pt>
                <c:pt idx="9469">
                  <c:v>0.16723000000000002</c:v>
                </c:pt>
                <c:pt idx="9470">
                  <c:v>0.159945</c:v>
                </c:pt>
                <c:pt idx="9471">
                  <c:v>0.15070699999999998</c:v>
                </c:pt>
                <c:pt idx="9472">
                  <c:v>0.16459599999999999</c:v>
                </c:pt>
                <c:pt idx="9473">
                  <c:v>0.17577099999999998</c:v>
                </c:pt>
                <c:pt idx="9474">
                  <c:v>0.17708199999999999</c:v>
                </c:pt>
                <c:pt idx="9475">
                  <c:v>0.17738699999999999</c:v>
                </c:pt>
                <c:pt idx="9476">
                  <c:v>0.18784000000000001</c:v>
                </c:pt>
                <c:pt idx="9477">
                  <c:v>0.220719</c:v>
                </c:pt>
                <c:pt idx="9478">
                  <c:v>0.217142</c:v>
                </c:pt>
                <c:pt idx="9479">
                  <c:v>0.25869500000000001</c:v>
                </c:pt>
                <c:pt idx="9480">
                  <c:v>0.263243</c:v>
                </c:pt>
                <c:pt idx="9481">
                  <c:v>0.26197199999999998</c:v>
                </c:pt>
                <c:pt idx="9482">
                  <c:v>0.26001000000000002</c:v>
                </c:pt>
                <c:pt idx="9483">
                  <c:v>0.25241399999999997</c:v>
                </c:pt>
                <c:pt idx="9484">
                  <c:v>0.24759199999999998</c:v>
                </c:pt>
                <c:pt idx="9485">
                  <c:v>0.235485</c:v>
                </c:pt>
                <c:pt idx="9486">
                  <c:v>0.22459499999999999</c:v>
                </c:pt>
                <c:pt idx="9487">
                  <c:v>0.206204</c:v>
                </c:pt>
                <c:pt idx="9488">
                  <c:v>0.18546699999999999</c:v>
                </c:pt>
                <c:pt idx="9489">
                  <c:v>0.16731399999999999</c:v>
                </c:pt>
                <c:pt idx="9490">
                  <c:v>0.164352</c:v>
                </c:pt>
                <c:pt idx="9491">
                  <c:v>0.15279299999999998</c:v>
                </c:pt>
                <c:pt idx="9492">
                  <c:v>0.14887799999999998</c:v>
                </c:pt>
                <c:pt idx="9493">
                  <c:v>0.150782</c:v>
                </c:pt>
                <c:pt idx="9494">
                  <c:v>0.16802799999999998</c:v>
                </c:pt>
                <c:pt idx="9495">
                  <c:v>0.176286</c:v>
                </c:pt>
                <c:pt idx="9496">
                  <c:v>0.178317</c:v>
                </c:pt>
                <c:pt idx="9497">
                  <c:v>0.16809399999999999</c:v>
                </c:pt>
                <c:pt idx="9498">
                  <c:v>0.16350499999999998</c:v>
                </c:pt>
                <c:pt idx="9499">
                  <c:v>0.168652</c:v>
                </c:pt>
                <c:pt idx="9500">
                  <c:v>0.166742</c:v>
                </c:pt>
                <c:pt idx="9501">
                  <c:v>0.161213</c:v>
                </c:pt>
                <c:pt idx="9502">
                  <c:v>0.143761</c:v>
                </c:pt>
                <c:pt idx="9503">
                  <c:v>0.155417</c:v>
                </c:pt>
                <c:pt idx="9504">
                  <c:v>0.15720499999999998</c:v>
                </c:pt>
                <c:pt idx="9505">
                  <c:v>0.15814</c:v>
                </c:pt>
                <c:pt idx="9506">
                  <c:v>0.159223</c:v>
                </c:pt>
                <c:pt idx="9507">
                  <c:v>0.195357</c:v>
                </c:pt>
                <c:pt idx="9508">
                  <c:v>0.21562399999999998</c:v>
                </c:pt>
                <c:pt idx="9509">
                  <c:v>0.22781499999999999</c:v>
                </c:pt>
                <c:pt idx="9510">
                  <c:v>0.23205899999999999</c:v>
                </c:pt>
                <c:pt idx="9511">
                  <c:v>0.25329299999999999</c:v>
                </c:pt>
                <c:pt idx="9512">
                  <c:v>0.25375199999999998</c:v>
                </c:pt>
                <c:pt idx="9513">
                  <c:v>0.26919299999999996</c:v>
                </c:pt>
                <c:pt idx="9514">
                  <c:v>0.262905</c:v>
                </c:pt>
                <c:pt idx="9515">
                  <c:v>0.267791</c:v>
                </c:pt>
                <c:pt idx="9516">
                  <c:v>0.28273000000000004</c:v>
                </c:pt>
                <c:pt idx="9517">
                  <c:v>0.36507200000000001</c:v>
                </c:pt>
                <c:pt idx="9518">
                  <c:v>0.42268000000000006</c:v>
                </c:pt>
                <c:pt idx="9519">
                  <c:v>0.452963</c:v>
                </c:pt>
                <c:pt idx="9520">
                  <c:v>0.46783799999999998</c:v>
                </c:pt>
                <c:pt idx="9521">
                  <c:v>0.47684599999999999</c:v>
                </c:pt>
                <c:pt idx="9522">
                  <c:v>0.47076199999999996</c:v>
                </c:pt>
                <c:pt idx="9523">
                  <c:v>0.46307399999999999</c:v>
                </c:pt>
                <c:pt idx="9524">
                  <c:v>0.47063099999999997</c:v>
                </c:pt>
                <c:pt idx="9525">
                  <c:v>0.46354399999999996</c:v>
                </c:pt>
                <c:pt idx="9526">
                  <c:v>0.45120699999999997</c:v>
                </c:pt>
                <c:pt idx="9527">
                  <c:v>0.43467799999999995</c:v>
                </c:pt>
                <c:pt idx="9528">
                  <c:v>0.41870499999999999</c:v>
                </c:pt>
                <c:pt idx="9529">
                  <c:v>0.41409699999999999</c:v>
                </c:pt>
                <c:pt idx="9530">
                  <c:v>0.40077799999999997</c:v>
                </c:pt>
                <c:pt idx="9531">
                  <c:v>0.38878099999999999</c:v>
                </c:pt>
                <c:pt idx="9532">
                  <c:v>0.38411099999999998</c:v>
                </c:pt>
                <c:pt idx="9533">
                  <c:v>0.37052299999999999</c:v>
                </c:pt>
                <c:pt idx="9534">
                  <c:v>0.33912799999999999</c:v>
                </c:pt>
                <c:pt idx="9535">
                  <c:v>0.34862699999999996</c:v>
                </c:pt>
                <c:pt idx="9536">
                  <c:v>0.33554799999999996</c:v>
                </c:pt>
                <c:pt idx="9537">
                  <c:v>0.322523</c:v>
                </c:pt>
                <c:pt idx="9538">
                  <c:v>0.30875599999999997</c:v>
                </c:pt>
                <c:pt idx="9539">
                  <c:v>0.29410199999999997</c:v>
                </c:pt>
                <c:pt idx="9540">
                  <c:v>0.29841799999999996</c:v>
                </c:pt>
                <c:pt idx="9541">
                  <c:v>0.28739399999999998</c:v>
                </c:pt>
                <c:pt idx="9542">
                  <c:v>0.278914</c:v>
                </c:pt>
                <c:pt idx="9543">
                  <c:v>0.26708899999999997</c:v>
                </c:pt>
                <c:pt idx="9544">
                  <c:v>0.29067100000000001</c:v>
                </c:pt>
                <c:pt idx="9545">
                  <c:v>0.27665400000000001</c:v>
                </c:pt>
                <c:pt idx="9546">
                  <c:v>0.29347299999999998</c:v>
                </c:pt>
                <c:pt idx="9547">
                  <c:v>0.29328100000000001</c:v>
                </c:pt>
                <c:pt idx="9548">
                  <c:v>0.28754199999999996</c:v>
                </c:pt>
                <c:pt idx="9549">
                  <c:v>0.28304000000000001</c:v>
                </c:pt>
                <c:pt idx="9550">
                  <c:v>0.269596</c:v>
                </c:pt>
                <c:pt idx="9551">
                  <c:v>0.25538499999999997</c:v>
                </c:pt>
                <c:pt idx="9552">
                  <c:v>0.24118899999999999</c:v>
                </c:pt>
                <c:pt idx="9553">
                  <c:v>0.22844699999999998</c:v>
                </c:pt>
                <c:pt idx="9554">
                  <c:v>0.21260099999999998</c:v>
                </c:pt>
                <c:pt idx="9555">
                  <c:v>0.205926</c:v>
                </c:pt>
                <c:pt idx="9556">
                  <c:v>0.19261699999999998</c:v>
                </c:pt>
                <c:pt idx="9557">
                  <c:v>0.19225699999999998</c:v>
                </c:pt>
                <c:pt idx="9558">
                  <c:v>0.18917899999999999</c:v>
                </c:pt>
                <c:pt idx="9559">
                  <c:v>0.18786899999999998</c:v>
                </c:pt>
                <c:pt idx="9560">
                  <c:v>0.18138799999999999</c:v>
                </c:pt>
                <c:pt idx="9561">
                  <c:v>0.17483899999999999</c:v>
                </c:pt>
                <c:pt idx="9562">
                  <c:v>0.15968000000000002</c:v>
                </c:pt>
                <c:pt idx="9563">
                  <c:v>0.15399399999999999</c:v>
                </c:pt>
                <c:pt idx="9564">
                  <c:v>0.14940599999999998</c:v>
                </c:pt>
                <c:pt idx="9565">
                  <c:v>0.14641799999999999</c:v>
                </c:pt>
                <c:pt idx="9566">
                  <c:v>0.147176</c:v>
                </c:pt>
                <c:pt idx="9567">
                  <c:v>0.13526299999999999</c:v>
                </c:pt>
                <c:pt idx="9568">
                  <c:v>0.124998</c:v>
                </c:pt>
                <c:pt idx="9569">
                  <c:v>0.117726</c:v>
                </c:pt>
                <c:pt idx="9570">
                  <c:v>0.12301899999999999</c:v>
                </c:pt>
                <c:pt idx="9571">
                  <c:v>0.12509000000000001</c:v>
                </c:pt>
                <c:pt idx="9572">
                  <c:v>0.11381899999999999</c:v>
                </c:pt>
                <c:pt idx="9573">
                  <c:v>0.117824</c:v>
                </c:pt>
                <c:pt idx="9574">
                  <c:v>0.139597</c:v>
                </c:pt>
                <c:pt idx="9575">
                  <c:v>0.13910699999999998</c:v>
                </c:pt>
                <c:pt idx="9576">
                  <c:v>0.13378699999999999</c:v>
                </c:pt>
                <c:pt idx="9577">
                  <c:v>0.14247199999999999</c:v>
                </c:pt>
                <c:pt idx="9578">
                  <c:v>0.14183799999999999</c:v>
                </c:pt>
                <c:pt idx="9579">
                  <c:v>0.14382799999999998</c:v>
                </c:pt>
                <c:pt idx="9580">
                  <c:v>0.13337000000000002</c:v>
                </c:pt>
                <c:pt idx="9581">
                  <c:v>0.16238000000000002</c:v>
                </c:pt>
                <c:pt idx="9582">
                  <c:v>0.18476699999999999</c:v>
                </c:pt>
                <c:pt idx="9583">
                  <c:v>0.20463099999999998</c:v>
                </c:pt>
                <c:pt idx="9584">
                  <c:v>0.21129399999999998</c:v>
                </c:pt>
                <c:pt idx="9585">
                  <c:v>0.20902699999999999</c:v>
                </c:pt>
                <c:pt idx="9586">
                  <c:v>0.20266699999999999</c:v>
                </c:pt>
                <c:pt idx="9587">
                  <c:v>0.19506000000000001</c:v>
                </c:pt>
                <c:pt idx="9588">
                  <c:v>0.193276</c:v>
                </c:pt>
                <c:pt idx="9589">
                  <c:v>0.176653</c:v>
                </c:pt>
                <c:pt idx="9590">
                  <c:v>0.180391</c:v>
                </c:pt>
                <c:pt idx="9591">
                  <c:v>0.17312900000000001</c:v>
                </c:pt>
                <c:pt idx="9592">
                  <c:v>0.175229</c:v>
                </c:pt>
                <c:pt idx="9593">
                  <c:v>0.17400499999999999</c:v>
                </c:pt>
                <c:pt idx="9594">
                  <c:v>0.16159299999999999</c:v>
                </c:pt>
                <c:pt idx="9595">
                  <c:v>0.149169</c:v>
                </c:pt>
                <c:pt idx="9596">
                  <c:v>0.15717499999999998</c:v>
                </c:pt>
                <c:pt idx="9597">
                  <c:v>0.15979099999999999</c:v>
                </c:pt>
                <c:pt idx="9598">
                  <c:v>0.164774</c:v>
                </c:pt>
                <c:pt idx="9599">
                  <c:v>0.17994399999999999</c:v>
                </c:pt>
                <c:pt idx="9600">
                  <c:v>0.17610599999999998</c:v>
                </c:pt>
                <c:pt idx="9601">
                  <c:v>0.17308299999999999</c:v>
                </c:pt>
                <c:pt idx="9602">
                  <c:v>0.15448499999999998</c:v>
                </c:pt>
                <c:pt idx="9603">
                  <c:v>0.148313</c:v>
                </c:pt>
                <c:pt idx="9604">
                  <c:v>0.14427699999999999</c:v>
                </c:pt>
                <c:pt idx="9605">
                  <c:v>0.14347399999999999</c:v>
                </c:pt>
                <c:pt idx="9606">
                  <c:v>0.145536</c:v>
                </c:pt>
                <c:pt idx="9607">
                  <c:v>0.14207699999999998</c:v>
                </c:pt>
                <c:pt idx="9608">
                  <c:v>0.14999699999999999</c:v>
                </c:pt>
                <c:pt idx="9609">
                  <c:v>0.14553000000000002</c:v>
                </c:pt>
                <c:pt idx="9610">
                  <c:v>0.15546099999999999</c:v>
                </c:pt>
                <c:pt idx="9611">
                  <c:v>0.17172499999999999</c:v>
                </c:pt>
                <c:pt idx="9612">
                  <c:v>0.17447799999999999</c:v>
                </c:pt>
                <c:pt idx="9613">
                  <c:v>0.16248099999999999</c:v>
                </c:pt>
                <c:pt idx="9614">
                  <c:v>0.16096099999999999</c:v>
                </c:pt>
                <c:pt idx="9615">
                  <c:v>0.163191</c:v>
                </c:pt>
                <c:pt idx="9616">
                  <c:v>0.17279899999999998</c:v>
                </c:pt>
                <c:pt idx="9617">
                  <c:v>0.176512</c:v>
                </c:pt>
                <c:pt idx="9618">
                  <c:v>0.16780299999999998</c:v>
                </c:pt>
                <c:pt idx="9619">
                  <c:v>0.172675</c:v>
                </c:pt>
                <c:pt idx="9620">
                  <c:v>0.17622699999999999</c:v>
                </c:pt>
                <c:pt idx="9621">
                  <c:v>0.17522599999999999</c:v>
                </c:pt>
                <c:pt idx="9622">
                  <c:v>0.17043899999999998</c:v>
                </c:pt>
                <c:pt idx="9623">
                  <c:v>0.16815000000000002</c:v>
                </c:pt>
                <c:pt idx="9624">
                  <c:v>0.17880299999999999</c:v>
                </c:pt>
                <c:pt idx="9625">
                  <c:v>0.176507</c:v>
                </c:pt>
                <c:pt idx="9626">
                  <c:v>0.16564099999999998</c:v>
                </c:pt>
                <c:pt idx="9627">
                  <c:v>0.16444300000000001</c:v>
                </c:pt>
                <c:pt idx="9628">
                  <c:v>0.168048</c:v>
                </c:pt>
                <c:pt idx="9629">
                  <c:v>0.161776</c:v>
                </c:pt>
                <c:pt idx="9630">
                  <c:v>0.16062699999999999</c:v>
                </c:pt>
                <c:pt idx="9631">
                  <c:v>0.153202</c:v>
                </c:pt>
                <c:pt idx="9632">
                  <c:v>0.17266699999999999</c:v>
                </c:pt>
                <c:pt idx="9633">
                  <c:v>0.165214</c:v>
                </c:pt>
                <c:pt idx="9634">
                  <c:v>0.17349099999999998</c:v>
                </c:pt>
                <c:pt idx="9635">
                  <c:v>0.17489399999999999</c:v>
                </c:pt>
                <c:pt idx="9636">
                  <c:v>0.17516699999999999</c:v>
                </c:pt>
                <c:pt idx="9637">
                  <c:v>0.18732699999999999</c:v>
                </c:pt>
                <c:pt idx="9638">
                  <c:v>0.19398299999999999</c:v>
                </c:pt>
                <c:pt idx="9639">
                  <c:v>0.19478799999999999</c:v>
                </c:pt>
                <c:pt idx="9640">
                  <c:v>0.20707</c:v>
                </c:pt>
                <c:pt idx="9641">
                  <c:v>0.207094</c:v>
                </c:pt>
                <c:pt idx="9642">
                  <c:v>0.20338399999999998</c:v>
                </c:pt>
                <c:pt idx="9643">
                  <c:v>0.20726899999999998</c:v>
                </c:pt>
                <c:pt idx="9644">
                  <c:v>0.200659</c:v>
                </c:pt>
                <c:pt idx="9645">
                  <c:v>0.19395799999999999</c:v>
                </c:pt>
                <c:pt idx="9646">
                  <c:v>0.18959799999999999</c:v>
                </c:pt>
                <c:pt idx="9647">
                  <c:v>0.17575099999999999</c:v>
                </c:pt>
                <c:pt idx="9648">
                  <c:v>0.16061699999999998</c:v>
                </c:pt>
                <c:pt idx="9649">
                  <c:v>0.14769299999999999</c:v>
                </c:pt>
                <c:pt idx="9650">
                  <c:v>0.13352600000000001</c:v>
                </c:pt>
                <c:pt idx="9651">
                  <c:v>0.125393</c:v>
                </c:pt>
                <c:pt idx="9652">
                  <c:v>0.11777899999999999</c:v>
                </c:pt>
                <c:pt idx="9653">
                  <c:v>0.10295599999999999</c:v>
                </c:pt>
                <c:pt idx="9654">
                  <c:v>0.106831</c:v>
                </c:pt>
                <c:pt idx="9655">
                  <c:v>0.10154299999999999</c:v>
                </c:pt>
                <c:pt idx="9656">
                  <c:v>9.9388999999999991E-2</c:v>
                </c:pt>
                <c:pt idx="9657">
                  <c:v>9.7998000000000002E-2</c:v>
                </c:pt>
                <c:pt idx="9658">
                  <c:v>9.9451999999999999E-2</c:v>
                </c:pt>
                <c:pt idx="9659">
                  <c:v>0.101132</c:v>
                </c:pt>
                <c:pt idx="9660">
                  <c:v>9.9592E-2</c:v>
                </c:pt>
                <c:pt idx="9661">
                  <c:v>0.10010000000000001</c:v>
                </c:pt>
                <c:pt idx="9662">
                  <c:v>9.2883999999999994E-2</c:v>
                </c:pt>
                <c:pt idx="9663">
                  <c:v>9.3394999999999992E-2</c:v>
                </c:pt>
                <c:pt idx="9664">
                  <c:v>0.10291399999999999</c:v>
                </c:pt>
                <c:pt idx="9665">
                  <c:v>0.103991</c:v>
                </c:pt>
                <c:pt idx="9666">
                  <c:v>0.103521</c:v>
                </c:pt>
                <c:pt idx="9667">
                  <c:v>0.10164000000000001</c:v>
                </c:pt>
                <c:pt idx="9668">
                  <c:v>0.104711</c:v>
                </c:pt>
                <c:pt idx="9669">
                  <c:v>0.100925</c:v>
                </c:pt>
                <c:pt idx="9670">
                  <c:v>0.10213699999999999</c:v>
                </c:pt>
                <c:pt idx="9671">
                  <c:v>0.100671</c:v>
                </c:pt>
                <c:pt idx="9672">
                  <c:v>0.10223299999999999</c:v>
                </c:pt>
                <c:pt idx="9673">
                  <c:v>0.104058</c:v>
                </c:pt>
                <c:pt idx="9674">
                  <c:v>0.106737</c:v>
                </c:pt>
                <c:pt idx="9675">
                  <c:v>0.111468</c:v>
                </c:pt>
                <c:pt idx="9676">
                  <c:v>0.122071</c:v>
                </c:pt>
                <c:pt idx="9677">
                  <c:v>0.12198099999999999</c:v>
                </c:pt>
                <c:pt idx="9678">
                  <c:v>0.13378299999999999</c:v>
                </c:pt>
                <c:pt idx="9679">
                  <c:v>0.13767000000000001</c:v>
                </c:pt>
                <c:pt idx="9680">
                  <c:v>0.14513799999999999</c:v>
                </c:pt>
                <c:pt idx="9681">
                  <c:v>0.132156</c:v>
                </c:pt>
                <c:pt idx="9682">
                  <c:v>0.12320299999999999</c:v>
                </c:pt>
                <c:pt idx="9683">
                  <c:v>0.11083599999999999</c:v>
                </c:pt>
                <c:pt idx="9684">
                  <c:v>0.10523199999999999</c:v>
                </c:pt>
                <c:pt idx="9685">
                  <c:v>9.8220000000000002E-2</c:v>
                </c:pt>
                <c:pt idx="9686">
                  <c:v>9.4080000000000011E-2</c:v>
                </c:pt>
                <c:pt idx="9687">
                  <c:v>9.1989000000000001E-2</c:v>
                </c:pt>
                <c:pt idx="9688">
                  <c:v>8.8146000000000002E-2</c:v>
                </c:pt>
                <c:pt idx="9689">
                  <c:v>8.0472000000000002E-2</c:v>
                </c:pt>
                <c:pt idx="9690">
                  <c:v>8.1047999999999995E-2</c:v>
                </c:pt>
                <c:pt idx="9691">
                  <c:v>8.2704E-2</c:v>
                </c:pt>
                <c:pt idx="9692">
                  <c:v>8.4007999999999999E-2</c:v>
                </c:pt>
                <c:pt idx="9693">
                  <c:v>8.1467999999999999E-2</c:v>
                </c:pt>
                <c:pt idx="9694">
                  <c:v>7.7700000000000005E-2</c:v>
                </c:pt>
                <c:pt idx="9695">
                  <c:v>8.0126000000000003E-2</c:v>
                </c:pt>
                <c:pt idx="9696">
                  <c:v>8.4028999999999993E-2</c:v>
                </c:pt>
                <c:pt idx="9697">
                  <c:v>8.2325999999999996E-2</c:v>
                </c:pt>
                <c:pt idx="9698">
                  <c:v>8.5660000000000014E-2</c:v>
                </c:pt>
                <c:pt idx="9699">
                  <c:v>8.8235999999999995E-2</c:v>
                </c:pt>
                <c:pt idx="9700">
                  <c:v>8.978499999999999E-2</c:v>
                </c:pt>
                <c:pt idx="9701">
                  <c:v>8.8856999999999992E-2</c:v>
                </c:pt>
                <c:pt idx="9702">
                  <c:v>8.9577999999999991E-2</c:v>
                </c:pt>
                <c:pt idx="9703">
                  <c:v>9.648000000000001E-2</c:v>
                </c:pt>
                <c:pt idx="9704">
                  <c:v>9.4476999999999992E-2</c:v>
                </c:pt>
                <c:pt idx="9705">
                  <c:v>8.5900000000000004E-2</c:v>
                </c:pt>
                <c:pt idx="9706">
                  <c:v>8.8360000000000008E-2</c:v>
                </c:pt>
                <c:pt idx="9707">
                  <c:v>8.4320999999999993E-2</c:v>
                </c:pt>
                <c:pt idx="9708">
                  <c:v>8.1633999999999998E-2</c:v>
                </c:pt>
                <c:pt idx="9709">
                  <c:v>6.9746000000000002E-2</c:v>
                </c:pt>
                <c:pt idx="9710">
                  <c:v>6.8610999999999991E-2</c:v>
                </c:pt>
                <c:pt idx="9711">
                  <c:v>6.2084E-2</c:v>
                </c:pt>
                <c:pt idx="9712">
                  <c:v>6.0710000000000007E-2</c:v>
                </c:pt>
                <c:pt idx="9713">
                  <c:v>5.3095999999999997E-2</c:v>
                </c:pt>
                <c:pt idx="9714">
                  <c:v>5.1004999999999995E-2</c:v>
                </c:pt>
                <c:pt idx="9715">
                  <c:v>5.1991999999999997E-2</c:v>
                </c:pt>
                <c:pt idx="9716">
                  <c:v>5.1204E-2</c:v>
                </c:pt>
                <c:pt idx="9717">
                  <c:v>5.3141999999999995E-2</c:v>
                </c:pt>
                <c:pt idx="9718">
                  <c:v>6.1820000000000007E-2</c:v>
                </c:pt>
                <c:pt idx="9719">
                  <c:v>7.0500000000000007E-2</c:v>
                </c:pt>
                <c:pt idx="9720">
                  <c:v>7.1360999999999994E-2</c:v>
                </c:pt>
                <c:pt idx="9721">
                  <c:v>7.1460999999999997E-2</c:v>
                </c:pt>
                <c:pt idx="9722">
                  <c:v>7.1206999999999993E-2</c:v>
                </c:pt>
                <c:pt idx="9723">
                  <c:v>6.4770000000000008E-2</c:v>
                </c:pt>
                <c:pt idx="9724">
                  <c:v>5.5603E-2</c:v>
                </c:pt>
                <c:pt idx="9725">
                  <c:v>5.6218999999999998E-2</c:v>
                </c:pt>
                <c:pt idx="9726">
                  <c:v>4.9855999999999998E-2</c:v>
                </c:pt>
                <c:pt idx="9727">
                  <c:v>5.0726999999999994E-2</c:v>
                </c:pt>
                <c:pt idx="9728">
                  <c:v>4.8974999999999998E-2</c:v>
                </c:pt>
                <c:pt idx="9729">
                  <c:v>4.3587999999999995E-2</c:v>
                </c:pt>
                <c:pt idx="9730">
                  <c:v>4.2390999999999998E-2</c:v>
                </c:pt>
                <c:pt idx="9731">
                  <c:v>4.1967999999999998E-2</c:v>
                </c:pt>
                <c:pt idx="9732">
                  <c:v>4.3635E-2</c:v>
                </c:pt>
                <c:pt idx="9733">
                  <c:v>4.1992999999999996E-2</c:v>
                </c:pt>
                <c:pt idx="9734">
                  <c:v>6.5083000000000002E-2</c:v>
                </c:pt>
                <c:pt idx="9735">
                  <c:v>7.6186999999999991E-2</c:v>
                </c:pt>
                <c:pt idx="9736">
                  <c:v>8.4644999999999998E-2</c:v>
                </c:pt>
                <c:pt idx="9737">
                  <c:v>8.552499999999999E-2</c:v>
                </c:pt>
                <c:pt idx="9738">
                  <c:v>8.401299999999999E-2</c:v>
                </c:pt>
                <c:pt idx="9739">
                  <c:v>8.1851999999999994E-2</c:v>
                </c:pt>
                <c:pt idx="9740">
                  <c:v>7.1284E-2</c:v>
                </c:pt>
                <c:pt idx="9741">
                  <c:v>7.510399999999999E-2</c:v>
                </c:pt>
                <c:pt idx="9742">
                  <c:v>7.4105999999999991E-2</c:v>
                </c:pt>
                <c:pt idx="9743">
                  <c:v>6.2224999999999996E-2</c:v>
                </c:pt>
                <c:pt idx="9744">
                  <c:v>5.6750999999999996E-2</c:v>
                </c:pt>
                <c:pt idx="9745">
                  <c:v>4.8812000000000001E-2</c:v>
                </c:pt>
                <c:pt idx="9746">
                  <c:v>3.9971E-2</c:v>
                </c:pt>
                <c:pt idx="9747">
                  <c:v>3.9391999999999996E-2</c:v>
                </c:pt>
                <c:pt idx="9748">
                  <c:v>3.6853999999999998E-2</c:v>
                </c:pt>
                <c:pt idx="9749">
                  <c:v>3.2601999999999999E-2</c:v>
                </c:pt>
                <c:pt idx="9750">
                  <c:v>4.2010000000000006E-2</c:v>
                </c:pt>
                <c:pt idx="9751">
                  <c:v>4.0507999999999995E-2</c:v>
                </c:pt>
                <c:pt idx="9752">
                  <c:v>4.1528999999999996E-2</c:v>
                </c:pt>
                <c:pt idx="9753">
                  <c:v>3.8445E-2</c:v>
                </c:pt>
                <c:pt idx="9754">
                  <c:v>3.1827000000000001E-2</c:v>
                </c:pt>
                <c:pt idx="9755">
                  <c:v>2.4768999999999999E-2</c:v>
                </c:pt>
                <c:pt idx="9756">
                  <c:v>1.9625E-2</c:v>
                </c:pt>
                <c:pt idx="9757">
                  <c:v>1.9455E-2</c:v>
                </c:pt>
                <c:pt idx="9758">
                  <c:v>1.7311999999999998E-2</c:v>
                </c:pt>
                <c:pt idx="9759">
                  <c:v>1.4993999999999999E-2</c:v>
                </c:pt>
                <c:pt idx="9760">
                  <c:v>1.1954999999999999E-2</c:v>
                </c:pt>
                <c:pt idx="9761">
                  <c:v>1.0187999999999999E-2</c:v>
                </c:pt>
                <c:pt idx="9762">
                  <c:v>9.1469999999999989E-3</c:v>
                </c:pt>
                <c:pt idx="9763">
                  <c:v>7.7100000000000007E-3</c:v>
                </c:pt>
                <c:pt idx="9764">
                  <c:v>5.0829999999999998E-3</c:v>
                </c:pt>
                <c:pt idx="9765">
                  <c:v>5.2759999999999994E-3</c:v>
                </c:pt>
                <c:pt idx="9766">
                  <c:v>5.091E-3</c:v>
                </c:pt>
                <c:pt idx="9767">
                  <c:v>1.1538E-2</c:v>
                </c:pt>
                <c:pt idx="9768">
                  <c:v>1.0491E-2</c:v>
                </c:pt>
                <c:pt idx="9769">
                  <c:v>1.2723999999999999E-2</c:v>
                </c:pt>
                <c:pt idx="9770">
                  <c:v>1.2515E-2</c:v>
                </c:pt>
                <c:pt idx="9771">
                  <c:v>7.0919999999999993E-3</c:v>
                </c:pt>
                <c:pt idx="9772">
                  <c:v>7.3349999999999995E-3</c:v>
                </c:pt>
                <c:pt idx="9773">
                  <c:v>7.7419999999999998E-3</c:v>
                </c:pt>
                <c:pt idx="9774">
                  <c:v>8.6500000000000014E-3</c:v>
                </c:pt>
                <c:pt idx="9775">
                  <c:v>9.4729999999999988E-3</c:v>
                </c:pt>
                <c:pt idx="9776">
                  <c:v>1.0496E-2</c:v>
                </c:pt>
                <c:pt idx="9777">
                  <c:v>9.8059999999999987E-3</c:v>
                </c:pt>
                <c:pt idx="9778">
                  <c:v>1.021E-2</c:v>
                </c:pt>
                <c:pt idx="9779">
                  <c:v>8.4639999999999993E-3</c:v>
                </c:pt>
                <c:pt idx="9780">
                  <c:v>9.4190000000000003E-3</c:v>
                </c:pt>
                <c:pt idx="9781">
                  <c:v>1.6975000000000001E-2</c:v>
                </c:pt>
                <c:pt idx="9782">
                  <c:v>1.7155999999999998E-2</c:v>
                </c:pt>
                <c:pt idx="9783">
                  <c:v>1.6756999999999998E-2</c:v>
                </c:pt>
                <c:pt idx="9784">
                  <c:v>1.5050000000000001E-2</c:v>
                </c:pt>
                <c:pt idx="9785">
                  <c:v>1.2601999999999999E-2</c:v>
                </c:pt>
                <c:pt idx="9786">
                  <c:v>1.4983E-2</c:v>
                </c:pt>
                <c:pt idx="9787">
                  <c:v>1.2518E-2</c:v>
                </c:pt>
                <c:pt idx="9788">
                  <c:v>1.2121E-2</c:v>
                </c:pt>
                <c:pt idx="9789">
                  <c:v>9.3089999999999996E-3</c:v>
                </c:pt>
                <c:pt idx="9790">
                  <c:v>1.2603999999999999E-2</c:v>
                </c:pt>
                <c:pt idx="9791">
                  <c:v>1.2307E-2</c:v>
                </c:pt>
                <c:pt idx="9792">
                  <c:v>1.1762E-2</c:v>
                </c:pt>
                <c:pt idx="9793">
                  <c:v>1.1443E-2</c:v>
                </c:pt>
                <c:pt idx="9794">
                  <c:v>9.4279999999999989E-3</c:v>
                </c:pt>
                <c:pt idx="9795">
                  <c:v>9.5350000000000001E-3</c:v>
                </c:pt>
                <c:pt idx="9796">
                  <c:v>8.2550000000000002E-3</c:v>
                </c:pt>
                <c:pt idx="9797">
                  <c:v>9.1339999999999998E-3</c:v>
                </c:pt>
                <c:pt idx="9798">
                  <c:v>7.9089999999999994E-3</c:v>
                </c:pt>
                <c:pt idx="9799">
                  <c:v>8.0020000000000004E-3</c:v>
                </c:pt>
                <c:pt idx="9800">
                  <c:v>7.1679999999999999E-3</c:v>
                </c:pt>
                <c:pt idx="9801">
                  <c:v>6.5439999999999995E-3</c:v>
                </c:pt>
                <c:pt idx="9802">
                  <c:v>5.2919999999999998E-3</c:v>
                </c:pt>
                <c:pt idx="9803">
                  <c:v>4.0479999999999995E-3</c:v>
                </c:pt>
                <c:pt idx="9804">
                  <c:v>4.7749999999999997E-3</c:v>
                </c:pt>
                <c:pt idx="9805">
                  <c:v>4.1400000000000005E-3</c:v>
                </c:pt>
                <c:pt idx="9806">
                  <c:v>4.797E-3</c:v>
                </c:pt>
                <c:pt idx="9807">
                  <c:v>4.287E-3</c:v>
                </c:pt>
                <c:pt idx="9808">
                  <c:v>4.4609999999999997E-3</c:v>
                </c:pt>
                <c:pt idx="9809">
                  <c:v>4.7190000000000001E-3</c:v>
                </c:pt>
                <c:pt idx="9810">
                  <c:v>6.966E-3</c:v>
                </c:pt>
                <c:pt idx="9811">
                  <c:v>7.8390000000000005E-3</c:v>
                </c:pt>
                <c:pt idx="9812">
                  <c:v>9.6229999999999996E-3</c:v>
                </c:pt>
                <c:pt idx="9813">
                  <c:v>1.0576E-2</c:v>
                </c:pt>
                <c:pt idx="9814">
                  <c:v>9.0100000000000006E-3</c:v>
                </c:pt>
                <c:pt idx="9815">
                  <c:v>7.8239999999999994E-3</c:v>
                </c:pt>
                <c:pt idx="9816">
                  <c:v>7.1739999999999998E-3</c:v>
                </c:pt>
                <c:pt idx="9817">
                  <c:v>6.476E-3</c:v>
                </c:pt>
                <c:pt idx="9818">
                  <c:v>5.9489999999999994E-3</c:v>
                </c:pt>
                <c:pt idx="9819">
                  <c:v>5.8109999999999993E-3</c:v>
                </c:pt>
                <c:pt idx="9820">
                  <c:v>4.4320000000000002E-3</c:v>
                </c:pt>
                <c:pt idx="9821">
                  <c:v>4.1830000000000001E-3</c:v>
                </c:pt>
                <c:pt idx="9822">
                  <c:v>1.8109999999999999E-3</c:v>
                </c:pt>
                <c:pt idx="9823">
                  <c:v>1.6609999999999999E-3</c:v>
                </c:pt>
                <c:pt idx="9824">
                  <c:v>3.2469999999999999E-3</c:v>
                </c:pt>
                <c:pt idx="9825">
                  <c:v>3.7819999999999998E-3</c:v>
                </c:pt>
                <c:pt idx="9826">
                  <c:v>3.1459999999999999E-3</c:v>
                </c:pt>
                <c:pt idx="9827">
                  <c:v>2.3839999999999998E-3</c:v>
                </c:pt>
                <c:pt idx="9828">
                  <c:v>2.0100000000000001E-3</c:v>
                </c:pt>
                <c:pt idx="9829">
                  <c:v>2.483E-3</c:v>
                </c:pt>
                <c:pt idx="9830">
                  <c:v>2.062E-3</c:v>
                </c:pt>
                <c:pt idx="9831">
                  <c:v>1.7729999999999998E-3</c:v>
                </c:pt>
                <c:pt idx="9832">
                  <c:v>1.9249999999999998E-3</c:v>
                </c:pt>
                <c:pt idx="9833">
                  <c:v>3.1779999999999998E-3</c:v>
                </c:pt>
                <c:pt idx="9834">
                  <c:v>7.3130000000000001E-3</c:v>
                </c:pt>
                <c:pt idx="9835">
                  <c:v>7.0979999999999993E-3</c:v>
                </c:pt>
                <c:pt idx="9836">
                  <c:v>9.467999999999999E-3</c:v>
                </c:pt>
                <c:pt idx="9837">
                  <c:v>1.0933999999999999E-2</c:v>
                </c:pt>
                <c:pt idx="9838">
                  <c:v>1.0733999999999999E-2</c:v>
                </c:pt>
                <c:pt idx="9839">
                  <c:v>1.0175999999999999E-2</c:v>
                </c:pt>
                <c:pt idx="9840">
                  <c:v>8.2449999999999989E-3</c:v>
                </c:pt>
                <c:pt idx="9841">
                  <c:v>7.9249999999999998E-3</c:v>
                </c:pt>
                <c:pt idx="9842">
                  <c:v>9.6869999999999994E-3</c:v>
                </c:pt>
                <c:pt idx="9843">
                  <c:v>6.045E-3</c:v>
                </c:pt>
                <c:pt idx="9844">
                  <c:v>6.8119999999999995E-3</c:v>
                </c:pt>
                <c:pt idx="9845">
                  <c:v>5.3790000000000001E-3</c:v>
                </c:pt>
                <c:pt idx="9846">
                  <c:v>6.8079999999999998E-3</c:v>
                </c:pt>
                <c:pt idx="9847">
                  <c:v>8.8839999999999995E-3</c:v>
                </c:pt>
                <c:pt idx="9848">
                  <c:v>8.7790000000000003E-3</c:v>
                </c:pt>
                <c:pt idx="9849">
                  <c:v>1.1405999999999999E-2</c:v>
                </c:pt>
                <c:pt idx="9850">
                  <c:v>1.0326999999999999E-2</c:v>
                </c:pt>
                <c:pt idx="9851">
                  <c:v>1.2624999999999999E-2</c:v>
                </c:pt>
                <c:pt idx="9852">
                  <c:v>1.3406999999999999E-2</c:v>
                </c:pt>
                <c:pt idx="9853">
                  <c:v>1.5775999999999998E-2</c:v>
                </c:pt>
                <c:pt idx="9854">
                  <c:v>1.4468E-2</c:v>
                </c:pt>
                <c:pt idx="9855">
                  <c:v>1.3963999999999999E-2</c:v>
                </c:pt>
                <c:pt idx="9856">
                  <c:v>1.3481999999999999E-2</c:v>
                </c:pt>
                <c:pt idx="9857">
                  <c:v>1.0307999999999999E-2</c:v>
                </c:pt>
                <c:pt idx="9858">
                  <c:v>8.2170000000000003E-3</c:v>
                </c:pt>
                <c:pt idx="9859">
                  <c:v>7.1259999999999995E-3</c:v>
                </c:pt>
                <c:pt idx="9860">
                  <c:v>4.1789999999999996E-3</c:v>
                </c:pt>
                <c:pt idx="9861">
                  <c:v>5.1050000000000002E-3</c:v>
                </c:pt>
                <c:pt idx="9862">
                  <c:v>4.6569999999999997E-3</c:v>
                </c:pt>
                <c:pt idx="9863">
                  <c:v>4.3169999999999997E-3</c:v>
                </c:pt>
                <c:pt idx="9864">
                  <c:v>4.4879999999999998E-3</c:v>
                </c:pt>
                <c:pt idx="9865">
                  <c:v>4.4469999999999996E-3</c:v>
                </c:pt>
                <c:pt idx="9866">
                  <c:v>7.6800000000000011E-3</c:v>
                </c:pt>
                <c:pt idx="9867">
                  <c:v>9.7400000000000004E-3</c:v>
                </c:pt>
                <c:pt idx="9868">
                  <c:v>9.5329999999999998E-3</c:v>
                </c:pt>
                <c:pt idx="9869">
                  <c:v>9.3500000000000007E-3</c:v>
                </c:pt>
                <c:pt idx="9870">
                  <c:v>7.9600000000000001E-3</c:v>
                </c:pt>
                <c:pt idx="9871">
                  <c:v>9.7889999999999991E-3</c:v>
                </c:pt>
                <c:pt idx="9872">
                  <c:v>8.3389999999999992E-3</c:v>
                </c:pt>
                <c:pt idx="9873">
                  <c:v>7.835E-3</c:v>
                </c:pt>
                <c:pt idx="9874">
                  <c:v>6.7589999999999994E-3</c:v>
                </c:pt>
                <c:pt idx="9875">
                  <c:v>8.4169999999999991E-3</c:v>
                </c:pt>
                <c:pt idx="9876">
                  <c:v>3.5049999999999999E-3</c:v>
                </c:pt>
                <c:pt idx="9877">
                  <c:v>3.9449999999999997E-3</c:v>
                </c:pt>
                <c:pt idx="9878">
                  <c:v>4.3730000000000002E-3</c:v>
                </c:pt>
                <c:pt idx="9879">
                  <c:v>2.2329999999999997E-3</c:v>
                </c:pt>
                <c:pt idx="9880">
                  <c:v>2.3010000000000001E-3</c:v>
                </c:pt>
                <c:pt idx="9881">
                  <c:v>2.7780000000000001E-3</c:v>
                </c:pt>
                <c:pt idx="9882">
                  <c:v>2.323E-3</c:v>
                </c:pt>
                <c:pt idx="9883">
                  <c:v>3.2549999999999996E-3</c:v>
                </c:pt>
                <c:pt idx="9884">
                  <c:v>3.5000000000000001E-3</c:v>
                </c:pt>
                <c:pt idx="9885">
                  <c:v>2.4380000000000001E-3</c:v>
                </c:pt>
                <c:pt idx="9886">
                  <c:v>2.9200000000000003E-3</c:v>
                </c:pt>
                <c:pt idx="9887">
                  <c:v>1.426E-3</c:v>
                </c:pt>
                <c:pt idx="9888">
                  <c:v>9.3000000000000005E-4</c:v>
                </c:pt>
                <c:pt idx="9889">
                  <c:v>1.578E-3</c:v>
                </c:pt>
                <c:pt idx="9890">
                  <c:v>1.139E-3</c:v>
                </c:pt>
                <c:pt idx="9891">
                  <c:v>1.0559999999999999E-3</c:v>
                </c:pt>
                <c:pt idx="9892">
                  <c:v>3.4770000000000001E-3</c:v>
                </c:pt>
                <c:pt idx="9893">
                  <c:v>4.2750000000000002E-3</c:v>
                </c:pt>
                <c:pt idx="9894">
                  <c:v>3.4879999999999998E-3</c:v>
                </c:pt>
                <c:pt idx="9895">
                  <c:v>3.568E-3</c:v>
                </c:pt>
                <c:pt idx="9896">
                  <c:v>2.5919999999999997E-3</c:v>
                </c:pt>
                <c:pt idx="9897">
                  <c:v>2.6489999999999999E-3</c:v>
                </c:pt>
                <c:pt idx="9898">
                  <c:v>2.8379999999999998E-3</c:v>
                </c:pt>
                <c:pt idx="9899">
                  <c:v>2.9059999999999997E-3</c:v>
                </c:pt>
                <c:pt idx="9900">
                  <c:v>1.843E-3</c:v>
                </c:pt>
                <c:pt idx="9901">
                  <c:v>1.276E-3</c:v>
                </c:pt>
                <c:pt idx="9902">
                  <c:v>1.7989999999999998E-3</c:v>
                </c:pt>
                <c:pt idx="9903">
                  <c:v>1.7109999999999998E-3</c:v>
                </c:pt>
                <c:pt idx="9904">
                  <c:v>2.3879999999999999E-3</c:v>
                </c:pt>
                <c:pt idx="9905">
                  <c:v>2.9649999999999998E-3</c:v>
                </c:pt>
                <c:pt idx="9906">
                  <c:v>1.9989999999999999E-3</c:v>
                </c:pt>
                <c:pt idx="9907">
                  <c:v>1.671E-3</c:v>
                </c:pt>
                <c:pt idx="9908">
                  <c:v>1.531E-3</c:v>
                </c:pt>
                <c:pt idx="9909">
                  <c:v>1.7309999999999999E-3</c:v>
                </c:pt>
                <c:pt idx="9910">
                  <c:v>2.0330000000000001E-3</c:v>
                </c:pt>
                <c:pt idx="9911">
                  <c:v>1.918E-3</c:v>
                </c:pt>
                <c:pt idx="9912">
                  <c:v>1.8289999999999999E-3</c:v>
                </c:pt>
                <c:pt idx="9913">
                  <c:v>2.0560000000000001E-3</c:v>
                </c:pt>
                <c:pt idx="9914">
                  <c:v>1.6309999999999999E-3</c:v>
                </c:pt>
                <c:pt idx="9915">
                  <c:v>1.487E-3</c:v>
                </c:pt>
                <c:pt idx="9916">
                  <c:v>1.4919999999999998E-3</c:v>
                </c:pt>
                <c:pt idx="9917">
                  <c:v>1.34E-3</c:v>
                </c:pt>
                <c:pt idx="9918">
                  <c:v>1.2229999999999999E-3</c:v>
                </c:pt>
                <c:pt idx="9919">
                  <c:v>1.183E-3</c:v>
                </c:pt>
                <c:pt idx="9920">
                  <c:v>1.5409999999999998E-3</c:v>
                </c:pt>
                <c:pt idx="9921">
                  <c:v>3.2489999999999997E-3</c:v>
                </c:pt>
                <c:pt idx="9922">
                  <c:v>6.0859999999999994E-3</c:v>
                </c:pt>
                <c:pt idx="9923">
                  <c:v>3.4989999999999999E-3</c:v>
                </c:pt>
                <c:pt idx="9924">
                  <c:v>1.7949999999999999E-3</c:v>
                </c:pt>
                <c:pt idx="9925">
                  <c:v>2.137E-3</c:v>
                </c:pt>
                <c:pt idx="9926">
                  <c:v>1.1019999999999999E-3</c:v>
                </c:pt>
                <c:pt idx="9927">
                  <c:v>9.8000000000000019E-4</c:v>
                </c:pt>
                <c:pt idx="9928">
                  <c:v>7.7799999999999994E-4</c:v>
                </c:pt>
                <c:pt idx="9929">
                  <c:v>1.1019999999999999E-3</c:v>
                </c:pt>
                <c:pt idx="9930">
                  <c:v>1.459E-3</c:v>
                </c:pt>
                <c:pt idx="9931">
                  <c:v>1.4009999999999999E-3</c:v>
                </c:pt>
                <c:pt idx="9932">
                  <c:v>1.054E-3</c:v>
                </c:pt>
                <c:pt idx="9933">
                  <c:v>9.9700000000000006E-4</c:v>
                </c:pt>
                <c:pt idx="9934">
                  <c:v>1.279E-3</c:v>
                </c:pt>
                <c:pt idx="9935">
                  <c:v>6.9999999999999999E-4</c:v>
                </c:pt>
                <c:pt idx="9936">
                  <c:v>8.2699999999999994E-4</c:v>
                </c:pt>
                <c:pt idx="9937">
                  <c:v>5.5849999999999997E-3</c:v>
                </c:pt>
                <c:pt idx="9938">
                  <c:v>1.8751E-2</c:v>
                </c:pt>
                <c:pt idx="9939">
                  <c:v>3.2821999999999997E-2</c:v>
                </c:pt>
                <c:pt idx="9940">
                  <c:v>4.4163000000000001E-2</c:v>
                </c:pt>
                <c:pt idx="9941">
                  <c:v>5.0425999999999999E-2</c:v>
                </c:pt>
                <c:pt idx="9942">
                  <c:v>5.0391999999999999E-2</c:v>
                </c:pt>
                <c:pt idx="9943">
                  <c:v>4.7159E-2</c:v>
                </c:pt>
                <c:pt idx="9944">
                  <c:v>4.3275000000000001E-2</c:v>
                </c:pt>
                <c:pt idx="9945">
                  <c:v>3.7524999999999996E-2</c:v>
                </c:pt>
                <c:pt idx="9946">
                  <c:v>3.3876999999999997E-2</c:v>
                </c:pt>
                <c:pt idx="9947">
                  <c:v>3.3922000000000001E-2</c:v>
                </c:pt>
                <c:pt idx="9948">
                  <c:v>3.2096E-2</c:v>
                </c:pt>
                <c:pt idx="9949">
                  <c:v>2.6837999999999997E-2</c:v>
                </c:pt>
                <c:pt idx="9950">
                  <c:v>2.3531999999999997E-2</c:v>
                </c:pt>
                <c:pt idx="9951">
                  <c:v>2.0749E-2</c:v>
                </c:pt>
                <c:pt idx="9952">
                  <c:v>1.8100999999999999E-2</c:v>
                </c:pt>
                <c:pt idx="9953">
                  <c:v>1.5588999999999999E-2</c:v>
                </c:pt>
                <c:pt idx="9954">
                  <c:v>1.2907E-2</c:v>
                </c:pt>
                <c:pt idx="9955">
                  <c:v>9.7380000000000001E-3</c:v>
                </c:pt>
                <c:pt idx="9956">
                  <c:v>1.1382E-2</c:v>
                </c:pt>
                <c:pt idx="9957">
                  <c:v>1.6409E-2</c:v>
                </c:pt>
                <c:pt idx="9958">
                  <c:v>1.6552999999999998E-2</c:v>
                </c:pt>
                <c:pt idx="9959">
                  <c:v>1.4234E-2</c:v>
                </c:pt>
                <c:pt idx="9960">
                  <c:v>1.3816999999999999E-2</c:v>
                </c:pt>
                <c:pt idx="9961">
                  <c:v>1.1644999999999999E-2</c:v>
                </c:pt>
                <c:pt idx="9962">
                  <c:v>1.0354E-2</c:v>
                </c:pt>
                <c:pt idx="9963">
                  <c:v>9.3589999999999993E-3</c:v>
                </c:pt>
                <c:pt idx="9964">
                  <c:v>9.5400000000000016E-3</c:v>
                </c:pt>
                <c:pt idx="9965">
                  <c:v>8.1960000000000002E-3</c:v>
                </c:pt>
                <c:pt idx="9966">
                  <c:v>6.2419999999999993E-3</c:v>
                </c:pt>
                <c:pt idx="9967">
                  <c:v>5.3809999999999995E-3</c:v>
                </c:pt>
                <c:pt idx="9968">
                  <c:v>6.5889999999999994E-3</c:v>
                </c:pt>
                <c:pt idx="9969">
                  <c:v>5.4879999999999998E-3</c:v>
                </c:pt>
                <c:pt idx="9970">
                  <c:v>4.8339999999999998E-3</c:v>
                </c:pt>
                <c:pt idx="9971">
                  <c:v>1.5733E-2</c:v>
                </c:pt>
                <c:pt idx="9972">
                  <c:v>2.3788999999999998E-2</c:v>
                </c:pt>
                <c:pt idx="9973">
                  <c:v>3.2647999999999996E-2</c:v>
                </c:pt>
                <c:pt idx="9974">
                  <c:v>3.6930999999999999E-2</c:v>
                </c:pt>
                <c:pt idx="9975">
                  <c:v>3.8537999999999996E-2</c:v>
                </c:pt>
                <c:pt idx="9976">
                  <c:v>3.6401999999999997E-2</c:v>
                </c:pt>
                <c:pt idx="9977">
                  <c:v>3.2207E-2</c:v>
                </c:pt>
                <c:pt idx="9978">
                  <c:v>2.6484999999999998E-2</c:v>
                </c:pt>
                <c:pt idx="9979">
                  <c:v>2.2086999999999999E-2</c:v>
                </c:pt>
                <c:pt idx="9980">
                  <c:v>1.9467999999999999E-2</c:v>
                </c:pt>
                <c:pt idx="9981">
                  <c:v>2.2164E-2</c:v>
                </c:pt>
                <c:pt idx="9982">
                  <c:v>2.0399E-2</c:v>
                </c:pt>
                <c:pt idx="9983">
                  <c:v>2.0506999999999997E-2</c:v>
                </c:pt>
                <c:pt idx="9984">
                  <c:v>1.8664999999999998E-2</c:v>
                </c:pt>
                <c:pt idx="9985">
                  <c:v>1.8380999999999998E-2</c:v>
                </c:pt>
                <c:pt idx="9986">
                  <c:v>1.4874999999999999E-2</c:v>
                </c:pt>
                <c:pt idx="9987">
                  <c:v>1.5101E-2</c:v>
                </c:pt>
                <c:pt idx="9988">
                  <c:v>1.3236E-2</c:v>
                </c:pt>
                <c:pt idx="9989">
                  <c:v>1.3568E-2</c:v>
                </c:pt>
                <c:pt idx="9990">
                  <c:v>1.0404E-2</c:v>
                </c:pt>
                <c:pt idx="9991">
                  <c:v>4.7869999999999996E-3</c:v>
                </c:pt>
                <c:pt idx="9992">
                  <c:v>4.1949999999999999E-3</c:v>
                </c:pt>
                <c:pt idx="9993">
                  <c:v>2.9159999999999998E-3</c:v>
                </c:pt>
                <c:pt idx="9994">
                  <c:v>3.1249999999999997E-3</c:v>
                </c:pt>
                <c:pt idx="9995">
                  <c:v>3.0569999999999998E-3</c:v>
                </c:pt>
                <c:pt idx="9996">
                  <c:v>2.2780000000000001E-3</c:v>
                </c:pt>
                <c:pt idx="9997">
                  <c:v>2.2190000000000001E-3</c:v>
                </c:pt>
                <c:pt idx="9998">
                  <c:v>2.8509999999999998E-3</c:v>
                </c:pt>
                <c:pt idx="9999">
                  <c:v>3.2810000000000001E-3</c:v>
                </c:pt>
                <c:pt idx="10000">
                  <c:v>3.1939999999999998E-3</c:v>
                </c:pt>
                <c:pt idx="10001">
                  <c:v>2.496E-3</c:v>
                </c:pt>
                <c:pt idx="10002">
                  <c:v>2.8890000000000001E-3</c:v>
                </c:pt>
                <c:pt idx="10003">
                  <c:v>4.0590000000000001E-3</c:v>
                </c:pt>
                <c:pt idx="10004">
                  <c:v>3.9319999999999997E-3</c:v>
                </c:pt>
                <c:pt idx="10005">
                  <c:v>4.7949999999999998E-3</c:v>
                </c:pt>
                <c:pt idx="10006">
                  <c:v>6.0949999999999997E-3</c:v>
                </c:pt>
                <c:pt idx="10007">
                  <c:v>7.2619999999999994E-3</c:v>
                </c:pt>
                <c:pt idx="10008">
                  <c:v>5.8700000000000002E-3</c:v>
                </c:pt>
                <c:pt idx="10009">
                  <c:v>5.2639999999999996E-3</c:v>
                </c:pt>
                <c:pt idx="10010">
                  <c:v>3.424E-3</c:v>
                </c:pt>
                <c:pt idx="10011">
                  <c:v>4.6709999999999998E-3</c:v>
                </c:pt>
                <c:pt idx="10012">
                  <c:v>6.9639999999999997E-3</c:v>
                </c:pt>
                <c:pt idx="10013">
                  <c:v>1.1524999999999999E-2</c:v>
                </c:pt>
                <c:pt idx="10014">
                  <c:v>1.4733999999999999E-2</c:v>
                </c:pt>
                <c:pt idx="10015">
                  <c:v>1.2992E-2</c:v>
                </c:pt>
                <c:pt idx="10016">
                  <c:v>1.8098E-2</c:v>
                </c:pt>
                <c:pt idx="10017">
                  <c:v>2.4125000000000001E-2</c:v>
                </c:pt>
                <c:pt idx="10018">
                  <c:v>3.0601E-2</c:v>
                </c:pt>
                <c:pt idx="10019">
                  <c:v>5.7257999999999996E-2</c:v>
                </c:pt>
                <c:pt idx="10020">
                  <c:v>7.2661000000000003E-2</c:v>
                </c:pt>
                <c:pt idx="10021">
                  <c:v>8.5015999999999994E-2</c:v>
                </c:pt>
                <c:pt idx="10022">
                  <c:v>8.5876999999999995E-2</c:v>
                </c:pt>
                <c:pt idx="10023">
                  <c:v>8.5623999999999992E-2</c:v>
                </c:pt>
                <c:pt idx="10024">
                  <c:v>8.863E-2</c:v>
                </c:pt>
                <c:pt idx="10025">
                  <c:v>9.3070000000000014E-2</c:v>
                </c:pt>
                <c:pt idx="10026">
                  <c:v>8.9188999999999991E-2</c:v>
                </c:pt>
                <c:pt idx="10027">
                  <c:v>9.0220999999999996E-2</c:v>
                </c:pt>
                <c:pt idx="10028">
                  <c:v>8.9718999999999993E-2</c:v>
                </c:pt>
                <c:pt idx="10029">
                  <c:v>8.5640999999999995E-2</c:v>
                </c:pt>
                <c:pt idx="10030">
                  <c:v>8.1936999999999996E-2</c:v>
                </c:pt>
                <c:pt idx="10031">
                  <c:v>8.623299999999999E-2</c:v>
                </c:pt>
                <c:pt idx="10032">
                  <c:v>9.7596999999999989E-2</c:v>
                </c:pt>
                <c:pt idx="10033">
                  <c:v>9.265799999999999E-2</c:v>
                </c:pt>
                <c:pt idx="10034">
                  <c:v>9.0573000000000001E-2</c:v>
                </c:pt>
                <c:pt idx="10035">
                  <c:v>8.3212999999999995E-2</c:v>
                </c:pt>
                <c:pt idx="10036">
                  <c:v>7.8888E-2</c:v>
                </c:pt>
                <c:pt idx="10037">
                  <c:v>7.3751999999999998E-2</c:v>
                </c:pt>
                <c:pt idx="10038">
                  <c:v>7.2126999999999997E-2</c:v>
                </c:pt>
                <c:pt idx="10039">
                  <c:v>6.8000999999999992E-2</c:v>
                </c:pt>
                <c:pt idx="10040">
                  <c:v>6.8970000000000004E-2</c:v>
                </c:pt>
                <c:pt idx="10041">
                  <c:v>6.5345E-2</c:v>
                </c:pt>
                <c:pt idx="10042">
                  <c:v>6.9138999999999992E-2</c:v>
                </c:pt>
                <c:pt idx="10043">
                  <c:v>7.4317999999999995E-2</c:v>
                </c:pt>
                <c:pt idx="10044">
                  <c:v>7.2970000000000007E-2</c:v>
                </c:pt>
                <c:pt idx="10045">
                  <c:v>6.5546999999999994E-2</c:v>
                </c:pt>
                <c:pt idx="10046">
                  <c:v>6.1496999999999996E-2</c:v>
                </c:pt>
                <c:pt idx="10047">
                  <c:v>5.7633999999999998E-2</c:v>
                </c:pt>
                <c:pt idx="10048">
                  <c:v>5.2993999999999999E-2</c:v>
                </c:pt>
                <c:pt idx="10049">
                  <c:v>5.2107000000000001E-2</c:v>
                </c:pt>
                <c:pt idx="10050">
                  <c:v>5.3360999999999999E-2</c:v>
                </c:pt>
                <c:pt idx="10051">
                  <c:v>5.5153000000000001E-2</c:v>
                </c:pt>
                <c:pt idx="10052">
                  <c:v>5.5205999999999998E-2</c:v>
                </c:pt>
                <c:pt idx="10053">
                  <c:v>5.2700000000000004E-2</c:v>
                </c:pt>
                <c:pt idx="10054">
                  <c:v>4.9182999999999998E-2</c:v>
                </c:pt>
                <c:pt idx="10055">
                  <c:v>5.1157000000000001E-2</c:v>
                </c:pt>
                <c:pt idx="10056">
                  <c:v>4.7418999999999996E-2</c:v>
                </c:pt>
                <c:pt idx="10057">
                  <c:v>4.1102E-2</c:v>
                </c:pt>
                <c:pt idx="10058">
                  <c:v>3.8941999999999997E-2</c:v>
                </c:pt>
                <c:pt idx="10059">
                  <c:v>3.4554000000000001E-2</c:v>
                </c:pt>
                <c:pt idx="10060">
                  <c:v>3.7823999999999997E-2</c:v>
                </c:pt>
                <c:pt idx="10061">
                  <c:v>3.2745999999999997E-2</c:v>
                </c:pt>
                <c:pt idx="10062">
                  <c:v>3.5777999999999997E-2</c:v>
                </c:pt>
                <c:pt idx="10063">
                  <c:v>2.8301999999999997E-2</c:v>
                </c:pt>
                <c:pt idx="10064">
                  <c:v>2.8253E-2</c:v>
                </c:pt>
                <c:pt idx="10065">
                  <c:v>2.1280999999999998E-2</c:v>
                </c:pt>
                <c:pt idx="10066">
                  <c:v>1.5051E-2</c:v>
                </c:pt>
                <c:pt idx="10067">
                  <c:v>1.5701E-2</c:v>
                </c:pt>
                <c:pt idx="10068">
                  <c:v>1.8734000000000001E-2</c:v>
                </c:pt>
                <c:pt idx="10069">
                  <c:v>1.7958999999999999E-2</c:v>
                </c:pt>
                <c:pt idx="10070">
                  <c:v>1.7826999999999999E-2</c:v>
                </c:pt>
                <c:pt idx="10071">
                  <c:v>1.6129000000000001E-2</c:v>
                </c:pt>
                <c:pt idx="10072">
                  <c:v>1.2836E-2</c:v>
                </c:pt>
                <c:pt idx="10073">
                  <c:v>1.7874999999999999E-2</c:v>
                </c:pt>
                <c:pt idx="10074">
                  <c:v>1.9724999999999999E-2</c:v>
                </c:pt>
                <c:pt idx="10075">
                  <c:v>2.1462999999999999E-2</c:v>
                </c:pt>
                <c:pt idx="10076">
                  <c:v>2.1634999999999998E-2</c:v>
                </c:pt>
                <c:pt idx="10077">
                  <c:v>2.0486999999999998E-2</c:v>
                </c:pt>
                <c:pt idx="10078">
                  <c:v>2.0406999999999998E-2</c:v>
                </c:pt>
                <c:pt idx="10079">
                  <c:v>1.6447E-2</c:v>
                </c:pt>
                <c:pt idx="10080">
                  <c:v>1.5082E-2</c:v>
                </c:pt>
                <c:pt idx="10081">
                  <c:v>1.5507E-2</c:v>
                </c:pt>
                <c:pt idx="10082">
                  <c:v>1.3993E-2</c:v>
                </c:pt>
                <c:pt idx="10083">
                  <c:v>1.2830000000000001E-2</c:v>
                </c:pt>
                <c:pt idx="10084">
                  <c:v>1.5432E-2</c:v>
                </c:pt>
                <c:pt idx="10085">
                  <c:v>1.0048E-2</c:v>
                </c:pt>
                <c:pt idx="10086">
                  <c:v>1.0586E-2</c:v>
                </c:pt>
                <c:pt idx="10087">
                  <c:v>1.6390000000000002E-2</c:v>
                </c:pt>
                <c:pt idx="10088">
                  <c:v>2.2005999999999998E-2</c:v>
                </c:pt>
                <c:pt idx="10089">
                  <c:v>2.4208E-2</c:v>
                </c:pt>
                <c:pt idx="10090">
                  <c:v>2.7164999999999998E-2</c:v>
                </c:pt>
                <c:pt idx="10091">
                  <c:v>3.261E-2</c:v>
                </c:pt>
                <c:pt idx="10092">
                  <c:v>3.6087999999999995E-2</c:v>
                </c:pt>
                <c:pt idx="10093">
                  <c:v>3.6298999999999998E-2</c:v>
                </c:pt>
                <c:pt idx="10094">
                  <c:v>3.6325999999999997E-2</c:v>
                </c:pt>
                <c:pt idx="10095">
                  <c:v>3.7425E-2</c:v>
                </c:pt>
                <c:pt idx="10096">
                  <c:v>2.9037999999999998E-2</c:v>
                </c:pt>
                <c:pt idx="10097">
                  <c:v>2.6051999999999999E-2</c:v>
                </c:pt>
                <c:pt idx="10098">
                  <c:v>2.4680999999999998E-2</c:v>
                </c:pt>
                <c:pt idx="10099">
                  <c:v>2.4642999999999998E-2</c:v>
                </c:pt>
                <c:pt idx="10100">
                  <c:v>2.3954E-2</c:v>
                </c:pt>
                <c:pt idx="10101">
                  <c:v>1.5517E-2</c:v>
                </c:pt>
                <c:pt idx="10102">
                  <c:v>1.4258E-2</c:v>
                </c:pt>
                <c:pt idx="10103">
                  <c:v>1.357E-2</c:v>
                </c:pt>
                <c:pt idx="10104">
                  <c:v>1.3538999999999999E-2</c:v>
                </c:pt>
                <c:pt idx="10105">
                  <c:v>1.4365999999999999E-2</c:v>
                </c:pt>
                <c:pt idx="10106">
                  <c:v>1.3372999999999999E-2</c:v>
                </c:pt>
                <c:pt idx="10107">
                  <c:v>1.2671999999999999E-2</c:v>
                </c:pt>
                <c:pt idx="10108">
                  <c:v>1.6825E-2</c:v>
                </c:pt>
                <c:pt idx="10109">
                  <c:v>2.4863E-2</c:v>
                </c:pt>
                <c:pt idx="10110">
                  <c:v>2.9704999999999999E-2</c:v>
                </c:pt>
                <c:pt idx="10111">
                  <c:v>3.1660000000000001E-2</c:v>
                </c:pt>
                <c:pt idx="10112">
                  <c:v>3.5858999999999995E-2</c:v>
                </c:pt>
                <c:pt idx="10113">
                  <c:v>4.4694999999999999E-2</c:v>
                </c:pt>
                <c:pt idx="10114">
                  <c:v>4.9755999999999995E-2</c:v>
                </c:pt>
                <c:pt idx="10115">
                  <c:v>6.3142000000000004E-2</c:v>
                </c:pt>
                <c:pt idx="10116">
                  <c:v>8.7537999999999991E-2</c:v>
                </c:pt>
                <c:pt idx="10117">
                  <c:v>0.10141599999999999</c:v>
                </c:pt>
                <c:pt idx="10118">
                  <c:v>0.10686000000000001</c:v>
                </c:pt>
                <c:pt idx="10119">
                  <c:v>0.113023</c:v>
                </c:pt>
                <c:pt idx="10120">
                  <c:v>0.11197499999999999</c:v>
                </c:pt>
                <c:pt idx="10121">
                  <c:v>0.115271</c:v>
                </c:pt>
                <c:pt idx="10122">
                  <c:v>0.112649</c:v>
                </c:pt>
                <c:pt idx="10123">
                  <c:v>0.11237499999999999</c:v>
                </c:pt>
                <c:pt idx="10124">
                  <c:v>0.13361599999999998</c:v>
                </c:pt>
                <c:pt idx="10125">
                  <c:v>0.129695</c:v>
                </c:pt>
                <c:pt idx="10126">
                  <c:v>0.132218</c:v>
                </c:pt>
                <c:pt idx="10127">
                  <c:v>0.14194099999999998</c:v>
                </c:pt>
                <c:pt idx="10128">
                  <c:v>0.15149699999999999</c:v>
                </c:pt>
                <c:pt idx="10129">
                  <c:v>0.14441199999999998</c:v>
                </c:pt>
                <c:pt idx="10130">
                  <c:v>0.13613600000000001</c:v>
                </c:pt>
                <c:pt idx="10131">
                  <c:v>0.113789</c:v>
                </c:pt>
                <c:pt idx="10132">
                  <c:v>0.117272</c:v>
                </c:pt>
                <c:pt idx="10133">
                  <c:v>0.12223199999999999</c:v>
                </c:pt>
                <c:pt idx="10134">
                  <c:v>0.11974699999999999</c:v>
                </c:pt>
                <c:pt idx="10135">
                  <c:v>0.128495</c:v>
                </c:pt>
                <c:pt idx="10136">
                  <c:v>0.12309</c:v>
                </c:pt>
                <c:pt idx="10137">
                  <c:v>0.11180000000000001</c:v>
                </c:pt>
                <c:pt idx="10138">
                  <c:v>9.1240000000000002E-2</c:v>
                </c:pt>
                <c:pt idx="10139">
                  <c:v>8.7287999999999991E-2</c:v>
                </c:pt>
                <c:pt idx="10140">
                  <c:v>9.1961000000000001E-2</c:v>
                </c:pt>
                <c:pt idx="10141">
                  <c:v>9.8447999999999994E-2</c:v>
                </c:pt>
                <c:pt idx="10142">
                  <c:v>0.10134399999999999</c:v>
                </c:pt>
                <c:pt idx="10143">
                  <c:v>0.113702</c:v>
                </c:pt>
                <c:pt idx="10144">
                  <c:v>0.13613799999999998</c:v>
                </c:pt>
                <c:pt idx="10145">
                  <c:v>0.15051699999999998</c:v>
                </c:pt>
                <c:pt idx="10146">
                  <c:v>0.16653099999999998</c:v>
                </c:pt>
                <c:pt idx="10147">
                  <c:v>0.15721199999999999</c:v>
                </c:pt>
                <c:pt idx="10148">
                  <c:v>0.16523099999999999</c:v>
                </c:pt>
                <c:pt idx="10149">
                  <c:v>0.167244</c:v>
                </c:pt>
                <c:pt idx="10150">
                  <c:v>0.15432199999999999</c:v>
                </c:pt>
                <c:pt idx="10151">
                  <c:v>0.151918</c:v>
                </c:pt>
                <c:pt idx="10152">
                  <c:v>0.13671800000000001</c:v>
                </c:pt>
                <c:pt idx="10153">
                  <c:v>0.14874199999999999</c:v>
                </c:pt>
                <c:pt idx="10154">
                  <c:v>0.14585199999999998</c:v>
                </c:pt>
                <c:pt idx="10155">
                  <c:v>0.15101100000000001</c:v>
                </c:pt>
                <c:pt idx="10156">
                  <c:v>0.16586199999999998</c:v>
                </c:pt>
                <c:pt idx="10157">
                  <c:v>0.17185399999999998</c:v>
                </c:pt>
                <c:pt idx="10158">
                  <c:v>0.20065000000000002</c:v>
                </c:pt>
                <c:pt idx="10159">
                  <c:v>0.20611199999999999</c:v>
                </c:pt>
                <c:pt idx="10160">
                  <c:v>0.21230000000000002</c:v>
                </c:pt>
                <c:pt idx="10161">
                  <c:v>0.21467799999999998</c:v>
                </c:pt>
                <c:pt idx="10162">
                  <c:v>0.203735</c:v>
                </c:pt>
                <c:pt idx="10163">
                  <c:v>0.20951499999999998</c:v>
                </c:pt>
                <c:pt idx="10164">
                  <c:v>0.20724699999999999</c:v>
                </c:pt>
                <c:pt idx="10165">
                  <c:v>0.20216799999999999</c:v>
                </c:pt>
                <c:pt idx="10166">
                  <c:v>0.20547699999999999</c:v>
                </c:pt>
                <c:pt idx="10167">
                  <c:v>0.18793000000000001</c:v>
                </c:pt>
                <c:pt idx="10168">
                  <c:v>0.18895599999999999</c:v>
                </c:pt>
                <c:pt idx="10169">
                  <c:v>0.18304899999999999</c:v>
                </c:pt>
                <c:pt idx="10170">
                  <c:v>0.17025199999999999</c:v>
                </c:pt>
                <c:pt idx="10171">
                  <c:v>0.17155599999999999</c:v>
                </c:pt>
                <c:pt idx="10172">
                  <c:v>0.18171899999999999</c:v>
                </c:pt>
                <c:pt idx="10173">
                  <c:v>0.179064</c:v>
                </c:pt>
                <c:pt idx="10174">
                  <c:v>0.18238499999999999</c:v>
                </c:pt>
                <c:pt idx="10175">
                  <c:v>0.122345</c:v>
                </c:pt>
                <c:pt idx="10176">
                  <c:v>0.142703</c:v>
                </c:pt>
                <c:pt idx="10177">
                  <c:v>0.16971000000000003</c:v>
                </c:pt>
                <c:pt idx="10178">
                  <c:v>0.17772000000000002</c:v>
                </c:pt>
                <c:pt idx="10179">
                  <c:v>0.18151699999999998</c:v>
                </c:pt>
                <c:pt idx="10180">
                  <c:v>0.175038</c:v>
                </c:pt>
                <c:pt idx="10181">
                  <c:v>0.175123</c:v>
                </c:pt>
                <c:pt idx="10182">
                  <c:v>0.16334899999999999</c:v>
                </c:pt>
                <c:pt idx="10183">
                  <c:v>0.16683399999999998</c:v>
                </c:pt>
                <c:pt idx="10184">
                  <c:v>0.15898899999999999</c:v>
                </c:pt>
                <c:pt idx="10185">
                  <c:v>0.163714</c:v>
                </c:pt>
                <c:pt idx="10186">
                  <c:v>0.16706299999999999</c:v>
                </c:pt>
                <c:pt idx="10187">
                  <c:v>0.18468099999999998</c:v>
                </c:pt>
                <c:pt idx="10188">
                  <c:v>0.18685399999999999</c:v>
                </c:pt>
                <c:pt idx="10189">
                  <c:v>0.186643</c:v>
                </c:pt>
                <c:pt idx="10190">
                  <c:v>0.18717399999999998</c:v>
                </c:pt>
                <c:pt idx="10191">
                  <c:v>0.16304199999999999</c:v>
                </c:pt>
                <c:pt idx="10192">
                  <c:v>0.14721499999999998</c:v>
                </c:pt>
                <c:pt idx="10193">
                  <c:v>0.15681599999999998</c:v>
                </c:pt>
                <c:pt idx="10194">
                  <c:v>0.16061499999999998</c:v>
                </c:pt>
                <c:pt idx="10195">
                  <c:v>0.151425</c:v>
                </c:pt>
                <c:pt idx="10196">
                  <c:v>0.146453</c:v>
                </c:pt>
                <c:pt idx="10197">
                  <c:v>0.13652599999999998</c:v>
                </c:pt>
                <c:pt idx="10198">
                  <c:v>0.12728799999999998</c:v>
                </c:pt>
                <c:pt idx="10199">
                  <c:v>0.13556799999999999</c:v>
                </c:pt>
                <c:pt idx="10200">
                  <c:v>0.13153199999999998</c:v>
                </c:pt>
                <c:pt idx="10201">
                  <c:v>0.13719799999999999</c:v>
                </c:pt>
                <c:pt idx="10202">
                  <c:v>0.13825099999999999</c:v>
                </c:pt>
                <c:pt idx="10203">
                  <c:v>0.134681</c:v>
                </c:pt>
                <c:pt idx="10204">
                  <c:v>0.12962699999999999</c:v>
                </c:pt>
                <c:pt idx="10205">
                  <c:v>0.127388</c:v>
                </c:pt>
                <c:pt idx="10206">
                  <c:v>0.127586</c:v>
                </c:pt>
                <c:pt idx="10207">
                  <c:v>0.13664299999999999</c:v>
                </c:pt>
                <c:pt idx="10208">
                  <c:v>0.13606799999999999</c:v>
                </c:pt>
                <c:pt idx="10209">
                  <c:v>0.13415099999999999</c:v>
                </c:pt>
                <c:pt idx="10210">
                  <c:v>0.13546000000000002</c:v>
                </c:pt>
                <c:pt idx="10211">
                  <c:v>0.122595</c:v>
                </c:pt>
                <c:pt idx="10212">
                  <c:v>0.112247</c:v>
                </c:pt>
                <c:pt idx="10213">
                  <c:v>0.105736</c:v>
                </c:pt>
                <c:pt idx="10214">
                  <c:v>9.7160999999999997E-2</c:v>
                </c:pt>
                <c:pt idx="10215">
                  <c:v>9.0808E-2</c:v>
                </c:pt>
                <c:pt idx="10216">
                  <c:v>9.042399999999999E-2</c:v>
                </c:pt>
                <c:pt idx="10217">
                  <c:v>8.8314999999999991E-2</c:v>
                </c:pt>
                <c:pt idx="10218">
                  <c:v>8.2313999999999998E-2</c:v>
                </c:pt>
                <c:pt idx="10219">
                  <c:v>8.1904999999999992E-2</c:v>
                </c:pt>
                <c:pt idx="10220">
                  <c:v>7.6277999999999999E-2</c:v>
                </c:pt>
                <c:pt idx="10221">
                  <c:v>5.4257E-2</c:v>
                </c:pt>
                <c:pt idx="10222">
                  <c:v>6.8340999999999999E-2</c:v>
                </c:pt>
                <c:pt idx="10223">
                  <c:v>8.5890999999999995E-2</c:v>
                </c:pt>
                <c:pt idx="10224">
                  <c:v>9.3063999999999994E-2</c:v>
                </c:pt>
                <c:pt idx="10225">
                  <c:v>0.101046</c:v>
                </c:pt>
                <c:pt idx="10226">
                  <c:v>9.9690000000000015E-2</c:v>
                </c:pt>
                <c:pt idx="10227">
                  <c:v>9.7170000000000006E-2</c:v>
                </c:pt>
                <c:pt idx="10228">
                  <c:v>0.10055699999999999</c:v>
                </c:pt>
                <c:pt idx="10229">
                  <c:v>9.3921999999999992E-2</c:v>
                </c:pt>
                <c:pt idx="10230">
                  <c:v>9.3921999999999992E-2</c:v>
                </c:pt>
                <c:pt idx="10231">
                  <c:v>9.5417000000000002E-2</c:v>
                </c:pt>
                <c:pt idx="10232">
                  <c:v>9.3808000000000002E-2</c:v>
                </c:pt>
                <c:pt idx="10233">
                  <c:v>0.109636</c:v>
                </c:pt>
                <c:pt idx="10234">
                  <c:v>0.11311299999999999</c:v>
                </c:pt>
                <c:pt idx="10235">
                  <c:v>0.12686600000000001</c:v>
                </c:pt>
                <c:pt idx="10236">
                  <c:v>0.13483899999999999</c:v>
                </c:pt>
                <c:pt idx="10237">
                  <c:v>0.13147200000000001</c:v>
                </c:pt>
                <c:pt idx="10238">
                  <c:v>0.134155</c:v>
                </c:pt>
                <c:pt idx="10239">
                  <c:v>0.13096099999999999</c:v>
                </c:pt>
                <c:pt idx="10240">
                  <c:v>0.12242199999999999</c:v>
                </c:pt>
                <c:pt idx="10241">
                  <c:v>0.12002299999999999</c:v>
                </c:pt>
                <c:pt idx="10242">
                  <c:v>0.111718</c:v>
                </c:pt>
                <c:pt idx="10243">
                  <c:v>0.10317899999999999</c:v>
                </c:pt>
                <c:pt idx="10244">
                  <c:v>9.0360999999999997E-2</c:v>
                </c:pt>
                <c:pt idx="10245">
                  <c:v>8.0484E-2</c:v>
                </c:pt>
                <c:pt idx="10246">
                  <c:v>7.2312000000000001E-2</c:v>
                </c:pt>
                <c:pt idx="10247">
                  <c:v>6.9260000000000002E-2</c:v>
                </c:pt>
                <c:pt idx="10248">
                  <c:v>6.5299999999999997E-2</c:v>
                </c:pt>
                <c:pt idx="10249">
                  <c:v>6.0866999999999997E-2</c:v>
                </c:pt>
                <c:pt idx="10250">
                  <c:v>5.5248999999999999E-2</c:v>
                </c:pt>
                <c:pt idx="10251">
                  <c:v>5.2423999999999998E-2</c:v>
                </c:pt>
                <c:pt idx="10252">
                  <c:v>5.0765999999999999E-2</c:v>
                </c:pt>
                <c:pt idx="10253">
                  <c:v>4.9536999999999998E-2</c:v>
                </c:pt>
                <c:pt idx="10254">
                  <c:v>4.7456999999999999E-2</c:v>
                </c:pt>
                <c:pt idx="10255">
                  <c:v>4.7743999999999995E-2</c:v>
                </c:pt>
                <c:pt idx="10256">
                  <c:v>4.4408999999999997E-2</c:v>
                </c:pt>
                <c:pt idx="10257">
                  <c:v>4.3005999999999996E-2</c:v>
                </c:pt>
                <c:pt idx="10258">
                  <c:v>3.8876000000000001E-2</c:v>
                </c:pt>
                <c:pt idx="10259">
                  <c:v>3.5054000000000002E-2</c:v>
                </c:pt>
                <c:pt idx="10260">
                  <c:v>3.3375999999999996E-2</c:v>
                </c:pt>
                <c:pt idx="10261">
                  <c:v>3.0601999999999997E-2</c:v>
                </c:pt>
                <c:pt idx="10262">
                  <c:v>2.6432999999999998E-2</c:v>
                </c:pt>
                <c:pt idx="10263">
                  <c:v>1.8770000000000002E-2</c:v>
                </c:pt>
                <c:pt idx="10264">
                  <c:v>1.6607E-2</c:v>
                </c:pt>
                <c:pt idx="10265">
                  <c:v>2.2341999999999997E-2</c:v>
                </c:pt>
                <c:pt idx="10266">
                  <c:v>3.39E-2</c:v>
                </c:pt>
                <c:pt idx="10267">
                  <c:v>4.2311000000000001E-2</c:v>
                </c:pt>
                <c:pt idx="10268">
                  <c:v>5.5502999999999997E-2</c:v>
                </c:pt>
                <c:pt idx="10269">
                  <c:v>6.7399000000000001E-2</c:v>
                </c:pt>
                <c:pt idx="10270">
                  <c:v>7.3086999999999999E-2</c:v>
                </c:pt>
                <c:pt idx="10271">
                  <c:v>7.9725999999999991E-2</c:v>
                </c:pt>
                <c:pt idx="10272">
                  <c:v>8.0514000000000002E-2</c:v>
                </c:pt>
                <c:pt idx="10273">
                  <c:v>9.2291999999999999E-2</c:v>
                </c:pt>
                <c:pt idx="10274">
                  <c:v>9.1147999999999993E-2</c:v>
                </c:pt>
                <c:pt idx="10275">
                  <c:v>9.1438999999999993E-2</c:v>
                </c:pt>
                <c:pt idx="10276">
                  <c:v>0.105015</c:v>
                </c:pt>
                <c:pt idx="10277">
                  <c:v>0.11061699999999999</c:v>
                </c:pt>
                <c:pt idx="10278">
                  <c:v>0.111721</c:v>
                </c:pt>
                <c:pt idx="10279">
                  <c:v>0.106501</c:v>
                </c:pt>
                <c:pt idx="10280">
                  <c:v>0.12172699999999999</c:v>
                </c:pt>
                <c:pt idx="10281">
                  <c:v>0.123707</c:v>
                </c:pt>
                <c:pt idx="10282">
                  <c:v>0.124416</c:v>
                </c:pt>
                <c:pt idx="10283">
                  <c:v>0.12264299999999999</c:v>
                </c:pt>
                <c:pt idx="10284">
                  <c:v>0.129495</c:v>
                </c:pt>
                <c:pt idx="10285">
                  <c:v>0.12642200000000001</c:v>
                </c:pt>
                <c:pt idx="10286">
                  <c:v>0.12052399999999999</c:v>
                </c:pt>
                <c:pt idx="10287">
                  <c:v>0.116908</c:v>
                </c:pt>
                <c:pt idx="10288">
                  <c:v>0.107403</c:v>
                </c:pt>
                <c:pt idx="10289">
                  <c:v>0.10430499999999999</c:v>
                </c:pt>
                <c:pt idx="10290">
                  <c:v>0.10153799999999999</c:v>
                </c:pt>
                <c:pt idx="10291">
                  <c:v>9.5770000000000008E-2</c:v>
                </c:pt>
                <c:pt idx="10292">
                  <c:v>8.7815999999999991E-2</c:v>
                </c:pt>
                <c:pt idx="10293">
                  <c:v>7.6880000000000004E-2</c:v>
                </c:pt>
                <c:pt idx="10294">
                  <c:v>5.7195999999999997E-2</c:v>
                </c:pt>
                <c:pt idx="10295">
                  <c:v>4.6067999999999998E-2</c:v>
                </c:pt>
                <c:pt idx="10296">
                  <c:v>4.7754999999999999E-2</c:v>
                </c:pt>
                <c:pt idx="10297">
                  <c:v>4.0955999999999999E-2</c:v>
                </c:pt>
                <c:pt idx="10298">
                  <c:v>4.2203999999999998E-2</c:v>
                </c:pt>
                <c:pt idx="10299">
                  <c:v>4.2210999999999999E-2</c:v>
                </c:pt>
                <c:pt idx="10300">
                  <c:v>4.1051999999999998E-2</c:v>
                </c:pt>
                <c:pt idx="10301">
                  <c:v>4.2795E-2</c:v>
                </c:pt>
                <c:pt idx="10302">
                  <c:v>4.2906E-2</c:v>
                </c:pt>
                <c:pt idx="10303">
                  <c:v>3.7760000000000002E-2</c:v>
                </c:pt>
                <c:pt idx="10304">
                  <c:v>3.6643999999999996E-2</c:v>
                </c:pt>
                <c:pt idx="10305">
                  <c:v>3.3857999999999999E-2</c:v>
                </c:pt>
                <c:pt idx="10306">
                  <c:v>3.3846000000000001E-2</c:v>
                </c:pt>
                <c:pt idx="10307">
                  <c:v>2.8759E-2</c:v>
                </c:pt>
                <c:pt idx="10308">
                  <c:v>3.1315999999999997E-2</c:v>
                </c:pt>
                <c:pt idx="10309">
                  <c:v>3.1401999999999999E-2</c:v>
                </c:pt>
                <c:pt idx="10310">
                  <c:v>2.9340000000000001E-2</c:v>
                </c:pt>
                <c:pt idx="10311">
                  <c:v>3.1062999999999997E-2</c:v>
                </c:pt>
                <c:pt idx="10312">
                  <c:v>3.2823999999999999E-2</c:v>
                </c:pt>
                <c:pt idx="10313">
                  <c:v>3.4969E-2</c:v>
                </c:pt>
                <c:pt idx="10314">
                  <c:v>3.0809E-2</c:v>
                </c:pt>
                <c:pt idx="10315">
                  <c:v>3.1421999999999999E-2</c:v>
                </c:pt>
                <c:pt idx="10316">
                  <c:v>2.8494999999999999E-2</c:v>
                </c:pt>
                <c:pt idx="10317">
                  <c:v>2.7417E-2</c:v>
                </c:pt>
                <c:pt idx="10318">
                  <c:v>2.8475E-2</c:v>
                </c:pt>
                <c:pt idx="10319">
                  <c:v>2.1776999999999998E-2</c:v>
                </c:pt>
                <c:pt idx="10320">
                  <c:v>2.0583999999999998E-2</c:v>
                </c:pt>
                <c:pt idx="10321">
                  <c:v>1.8970999999999998E-2</c:v>
                </c:pt>
                <c:pt idx="10322">
                  <c:v>1.7253999999999999E-2</c:v>
                </c:pt>
                <c:pt idx="10323">
                  <c:v>1.2995E-2</c:v>
                </c:pt>
                <c:pt idx="10324">
                  <c:v>1.5042E-2</c:v>
                </c:pt>
                <c:pt idx="10325">
                  <c:v>2.0055999999999997E-2</c:v>
                </c:pt>
                <c:pt idx="10326">
                  <c:v>2.1915E-2</c:v>
                </c:pt>
                <c:pt idx="10327">
                  <c:v>4.0840999999999995E-2</c:v>
                </c:pt>
                <c:pt idx="10328">
                  <c:v>7.0831999999999992E-2</c:v>
                </c:pt>
                <c:pt idx="10329">
                  <c:v>9.0767E-2</c:v>
                </c:pt>
                <c:pt idx="10330">
                  <c:v>0.102573</c:v>
                </c:pt>
                <c:pt idx="10331">
                  <c:v>0.111219</c:v>
                </c:pt>
                <c:pt idx="10332">
                  <c:v>0.13871899999999998</c:v>
                </c:pt>
                <c:pt idx="10333">
                  <c:v>0.15138299999999999</c:v>
                </c:pt>
                <c:pt idx="10334">
                  <c:v>0.14344499999999999</c:v>
                </c:pt>
                <c:pt idx="10335">
                  <c:v>0.15438199999999999</c:v>
                </c:pt>
                <c:pt idx="10336">
                  <c:v>0.16148699999999999</c:v>
                </c:pt>
                <c:pt idx="10337">
                  <c:v>0.17860000000000001</c:v>
                </c:pt>
                <c:pt idx="10338">
                  <c:v>0.185442</c:v>
                </c:pt>
                <c:pt idx="10339">
                  <c:v>0.194858</c:v>
                </c:pt>
                <c:pt idx="10340">
                  <c:v>0.19232000000000002</c:v>
                </c:pt>
                <c:pt idx="10341">
                  <c:v>0.20733699999999999</c:v>
                </c:pt>
                <c:pt idx="10342">
                  <c:v>0.21141299999999999</c:v>
                </c:pt>
                <c:pt idx="10343">
                  <c:v>0.203485</c:v>
                </c:pt>
                <c:pt idx="10344">
                  <c:v>0.19944699999999999</c:v>
                </c:pt>
                <c:pt idx="10345">
                  <c:v>0.19713899999999998</c:v>
                </c:pt>
                <c:pt idx="10346">
                  <c:v>0.18540299999999998</c:v>
                </c:pt>
                <c:pt idx="10347">
                  <c:v>0.16007099999999999</c:v>
                </c:pt>
                <c:pt idx="10348">
                  <c:v>0.150505</c:v>
                </c:pt>
                <c:pt idx="10349">
                  <c:v>0.14349599999999998</c:v>
                </c:pt>
                <c:pt idx="10350">
                  <c:v>0.12991800000000001</c:v>
                </c:pt>
                <c:pt idx="10351">
                  <c:v>0.149783</c:v>
                </c:pt>
                <c:pt idx="10352">
                  <c:v>0.15778200000000001</c:v>
                </c:pt>
                <c:pt idx="10353">
                  <c:v>0.157497</c:v>
                </c:pt>
                <c:pt idx="10354">
                  <c:v>0.15085899999999999</c:v>
                </c:pt>
                <c:pt idx="10355">
                  <c:v>0.149862</c:v>
                </c:pt>
                <c:pt idx="10356">
                  <c:v>0.13472499999999998</c:v>
                </c:pt>
                <c:pt idx="10357">
                  <c:v>0.164739</c:v>
                </c:pt>
                <c:pt idx="10358">
                  <c:v>0.15107000000000001</c:v>
                </c:pt>
                <c:pt idx="10359">
                  <c:v>0.13835600000000001</c:v>
                </c:pt>
                <c:pt idx="10360">
                  <c:v>0.14150399999999999</c:v>
                </c:pt>
                <c:pt idx="10361">
                  <c:v>0.14589099999999999</c:v>
                </c:pt>
                <c:pt idx="10362">
                  <c:v>0.13628899999999999</c:v>
                </c:pt>
                <c:pt idx="10363">
                  <c:v>0.14171599999999998</c:v>
                </c:pt>
                <c:pt idx="10364">
                  <c:v>0.13627500000000001</c:v>
                </c:pt>
                <c:pt idx="10365">
                  <c:v>0.126773</c:v>
                </c:pt>
                <c:pt idx="10366">
                  <c:v>0.11948499999999999</c:v>
                </c:pt>
                <c:pt idx="10367">
                  <c:v>0.111606</c:v>
                </c:pt>
                <c:pt idx="10368">
                  <c:v>0.102576</c:v>
                </c:pt>
                <c:pt idx="10369">
                  <c:v>8.9358999999999994E-2</c:v>
                </c:pt>
                <c:pt idx="10370">
                  <c:v>8.6598999999999995E-2</c:v>
                </c:pt>
                <c:pt idx="10371">
                  <c:v>0.100614</c:v>
                </c:pt>
                <c:pt idx="10372">
                  <c:v>0.10380199999999999</c:v>
                </c:pt>
                <c:pt idx="10373">
                  <c:v>0.100629</c:v>
                </c:pt>
                <c:pt idx="10374">
                  <c:v>9.8103999999999997E-2</c:v>
                </c:pt>
                <c:pt idx="10375">
                  <c:v>0.101184</c:v>
                </c:pt>
                <c:pt idx="10376">
                  <c:v>0.104033</c:v>
                </c:pt>
                <c:pt idx="10377">
                  <c:v>0.12723699999999999</c:v>
                </c:pt>
                <c:pt idx="10378">
                  <c:v>0.134912</c:v>
                </c:pt>
                <c:pt idx="10379">
                  <c:v>0.14553199999999999</c:v>
                </c:pt>
                <c:pt idx="10380">
                  <c:v>0.14804</c:v>
                </c:pt>
                <c:pt idx="10381">
                  <c:v>0.144012</c:v>
                </c:pt>
                <c:pt idx="10382">
                  <c:v>0.137873</c:v>
                </c:pt>
                <c:pt idx="10383">
                  <c:v>0.136631</c:v>
                </c:pt>
                <c:pt idx="10384">
                  <c:v>0.12957000000000002</c:v>
                </c:pt>
                <c:pt idx="10385">
                  <c:v>0.122406</c:v>
                </c:pt>
                <c:pt idx="10386">
                  <c:v>0.11242000000000001</c:v>
                </c:pt>
                <c:pt idx="10387">
                  <c:v>0.105639</c:v>
                </c:pt>
                <c:pt idx="10388">
                  <c:v>9.7367999999999996E-2</c:v>
                </c:pt>
                <c:pt idx="10389">
                  <c:v>8.9083999999999997E-2</c:v>
                </c:pt>
                <c:pt idx="10390">
                  <c:v>8.3950999999999998E-2</c:v>
                </c:pt>
                <c:pt idx="10391">
                  <c:v>8.1481999999999999E-2</c:v>
                </c:pt>
                <c:pt idx="10392">
                  <c:v>7.7306E-2</c:v>
                </c:pt>
                <c:pt idx="10393">
                  <c:v>7.4991000000000002E-2</c:v>
                </c:pt>
                <c:pt idx="10394">
                  <c:v>7.1156999999999998E-2</c:v>
                </c:pt>
                <c:pt idx="10395">
                  <c:v>6.490499999999999E-2</c:v>
                </c:pt>
                <c:pt idx="10396">
                  <c:v>6.9491999999999998E-2</c:v>
                </c:pt>
                <c:pt idx="10397">
                  <c:v>6.8621000000000001E-2</c:v>
                </c:pt>
                <c:pt idx="10398">
                  <c:v>6.4364999999999992E-2</c:v>
                </c:pt>
                <c:pt idx="10399">
                  <c:v>5.9506999999999997E-2</c:v>
                </c:pt>
                <c:pt idx="10400">
                  <c:v>6.5483E-2</c:v>
                </c:pt>
                <c:pt idx="10401">
                  <c:v>6.6954E-2</c:v>
                </c:pt>
                <c:pt idx="10402">
                  <c:v>6.5959000000000004E-2</c:v>
                </c:pt>
                <c:pt idx="10403">
                  <c:v>6.0920000000000002E-2</c:v>
                </c:pt>
                <c:pt idx="10404">
                  <c:v>5.6811E-2</c:v>
                </c:pt>
                <c:pt idx="10405">
                  <c:v>5.4626000000000001E-2</c:v>
                </c:pt>
                <c:pt idx="10406">
                  <c:v>5.3003999999999996E-2</c:v>
                </c:pt>
                <c:pt idx="10407">
                  <c:v>5.4286999999999995E-2</c:v>
                </c:pt>
                <c:pt idx="10408">
                  <c:v>4.7710000000000002E-2</c:v>
                </c:pt>
                <c:pt idx="10409">
                  <c:v>4.9012E-2</c:v>
                </c:pt>
                <c:pt idx="10410">
                  <c:v>4.2050999999999998E-2</c:v>
                </c:pt>
                <c:pt idx="10411">
                  <c:v>3.9175999999999996E-2</c:v>
                </c:pt>
                <c:pt idx="10412">
                  <c:v>3.8349000000000001E-2</c:v>
                </c:pt>
                <c:pt idx="10413">
                  <c:v>2.2702999999999997E-2</c:v>
                </c:pt>
                <c:pt idx="10414">
                  <c:v>3.0223999999999997E-2</c:v>
                </c:pt>
                <c:pt idx="10415">
                  <c:v>3.3960999999999998E-2</c:v>
                </c:pt>
                <c:pt idx="10416">
                  <c:v>3.8835999999999996E-2</c:v>
                </c:pt>
                <c:pt idx="10417">
                  <c:v>4.0721E-2</c:v>
                </c:pt>
                <c:pt idx="10418">
                  <c:v>4.0550999999999997E-2</c:v>
                </c:pt>
                <c:pt idx="10419">
                  <c:v>3.8365999999999997E-2</c:v>
                </c:pt>
                <c:pt idx="10420">
                  <c:v>3.9351999999999998E-2</c:v>
                </c:pt>
                <c:pt idx="10421">
                  <c:v>3.5521999999999998E-2</c:v>
                </c:pt>
                <c:pt idx="10422">
                  <c:v>3.5006999999999996E-2</c:v>
                </c:pt>
                <c:pt idx="10423">
                  <c:v>3.4984000000000001E-2</c:v>
                </c:pt>
                <c:pt idx="10424">
                  <c:v>3.7330000000000002E-2</c:v>
                </c:pt>
                <c:pt idx="10425">
                  <c:v>3.8911000000000001E-2</c:v>
                </c:pt>
                <c:pt idx="10426">
                  <c:v>3.7933000000000001E-2</c:v>
                </c:pt>
                <c:pt idx="10427">
                  <c:v>3.4901999999999996E-2</c:v>
                </c:pt>
                <c:pt idx="10428">
                  <c:v>3.8448999999999997E-2</c:v>
                </c:pt>
                <c:pt idx="10429">
                  <c:v>4.0613999999999997E-2</c:v>
                </c:pt>
                <c:pt idx="10430">
                  <c:v>4.0437999999999995E-2</c:v>
                </c:pt>
                <c:pt idx="10431">
                  <c:v>4.1270000000000001E-2</c:v>
                </c:pt>
                <c:pt idx="10432">
                  <c:v>3.9573999999999998E-2</c:v>
                </c:pt>
                <c:pt idx="10433">
                  <c:v>3.1744999999999995E-2</c:v>
                </c:pt>
                <c:pt idx="10434">
                  <c:v>4.2137000000000001E-2</c:v>
                </c:pt>
                <c:pt idx="10435">
                  <c:v>4.4802999999999996E-2</c:v>
                </c:pt>
                <c:pt idx="10436">
                  <c:v>3.2726999999999999E-2</c:v>
                </c:pt>
                <c:pt idx="10437">
                  <c:v>3.6466999999999999E-2</c:v>
                </c:pt>
                <c:pt idx="10438">
                  <c:v>3.4903999999999998E-2</c:v>
                </c:pt>
                <c:pt idx="10439">
                  <c:v>3.3076000000000001E-2</c:v>
                </c:pt>
                <c:pt idx="10440">
                  <c:v>3.2821999999999997E-2</c:v>
                </c:pt>
                <c:pt idx="10441">
                  <c:v>3.1174E-2</c:v>
                </c:pt>
                <c:pt idx="10442">
                  <c:v>3.0539E-2</c:v>
                </c:pt>
                <c:pt idx="10443">
                  <c:v>3.2805000000000001E-2</c:v>
                </c:pt>
                <c:pt idx="10444">
                  <c:v>3.2786999999999997E-2</c:v>
                </c:pt>
                <c:pt idx="10445">
                  <c:v>2.9225999999999999E-2</c:v>
                </c:pt>
                <c:pt idx="10446">
                  <c:v>2.6884999999999999E-2</c:v>
                </c:pt>
                <c:pt idx="10447">
                  <c:v>2.0256E-2</c:v>
                </c:pt>
                <c:pt idx="10448">
                  <c:v>1.8067E-2</c:v>
                </c:pt>
                <c:pt idx="10449">
                  <c:v>1.6286999999999999E-2</c:v>
                </c:pt>
                <c:pt idx="10450">
                  <c:v>1.5406E-2</c:v>
                </c:pt>
                <c:pt idx="10451">
                  <c:v>1.2744999999999999E-2</c:v>
                </c:pt>
                <c:pt idx="10452">
                  <c:v>1.089E-2</c:v>
                </c:pt>
                <c:pt idx="10453">
                  <c:v>2.0808E-2</c:v>
                </c:pt>
                <c:pt idx="10454">
                  <c:v>2.6248999999999998E-2</c:v>
                </c:pt>
                <c:pt idx="10455">
                  <c:v>2.6161999999999998E-2</c:v>
                </c:pt>
                <c:pt idx="10456">
                  <c:v>3.0828999999999999E-2</c:v>
                </c:pt>
                <c:pt idx="10457">
                  <c:v>4.1105999999999997E-2</c:v>
                </c:pt>
                <c:pt idx="10458">
                  <c:v>3.6345999999999996E-2</c:v>
                </c:pt>
                <c:pt idx="10459">
                  <c:v>4.1658999999999995E-2</c:v>
                </c:pt>
                <c:pt idx="10460">
                  <c:v>4.5538999999999996E-2</c:v>
                </c:pt>
                <c:pt idx="10461">
                  <c:v>4.2290000000000001E-2</c:v>
                </c:pt>
                <c:pt idx="10462">
                  <c:v>3.4640999999999998E-2</c:v>
                </c:pt>
                <c:pt idx="10463">
                  <c:v>3.0494E-2</c:v>
                </c:pt>
                <c:pt idx="10464">
                  <c:v>3.1956999999999999E-2</c:v>
                </c:pt>
                <c:pt idx="10465">
                  <c:v>3.3026E-2</c:v>
                </c:pt>
                <c:pt idx="10466">
                  <c:v>3.3848999999999997E-2</c:v>
                </c:pt>
                <c:pt idx="10467">
                  <c:v>3.2117E-2</c:v>
                </c:pt>
                <c:pt idx="10468">
                  <c:v>3.1634999999999996E-2</c:v>
                </c:pt>
                <c:pt idx="10469">
                  <c:v>2.9627999999999998E-2</c:v>
                </c:pt>
                <c:pt idx="10470">
                  <c:v>2.4290000000000003E-2</c:v>
                </c:pt>
                <c:pt idx="10471">
                  <c:v>2.4065E-2</c:v>
                </c:pt>
                <c:pt idx="10472">
                  <c:v>2.1250999999999999E-2</c:v>
                </c:pt>
                <c:pt idx="10473">
                  <c:v>4.1570999999999997E-2</c:v>
                </c:pt>
                <c:pt idx="10474">
                  <c:v>5.5288999999999998E-2</c:v>
                </c:pt>
                <c:pt idx="10475">
                  <c:v>7.6884999999999995E-2</c:v>
                </c:pt>
                <c:pt idx="10476">
                  <c:v>0.12845199999999998</c:v>
                </c:pt>
                <c:pt idx="10477">
                  <c:v>0.192273</c:v>
                </c:pt>
                <c:pt idx="10478">
                  <c:v>0.24586799999999998</c:v>
                </c:pt>
                <c:pt idx="10479">
                  <c:v>0.282694</c:v>
                </c:pt>
                <c:pt idx="10480">
                  <c:v>0.29054199999999997</c:v>
                </c:pt>
                <c:pt idx="10481">
                  <c:v>0.32324399999999998</c:v>
                </c:pt>
                <c:pt idx="10482">
                  <c:v>0.36266699999999996</c:v>
                </c:pt>
                <c:pt idx="10483">
                  <c:v>0.46262399999999998</c:v>
                </c:pt>
                <c:pt idx="10484">
                  <c:v>0.51629799999999992</c:v>
                </c:pt>
                <c:pt idx="10485">
                  <c:v>0.54814200000000002</c:v>
                </c:pt>
                <c:pt idx="10486">
                  <c:v>0.58266799999999996</c:v>
                </c:pt>
                <c:pt idx="10487">
                  <c:v>0.65484500000000001</c:v>
                </c:pt>
                <c:pt idx="10488">
                  <c:v>0.64774500000000002</c:v>
                </c:pt>
                <c:pt idx="10489">
                  <c:v>0.68768000000000007</c:v>
                </c:pt>
                <c:pt idx="10490">
                  <c:v>0.67620399999999992</c:v>
                </c:pt>
                <c:pt idx="10491">
                  <c:v>0.65559000000000001</c:v>
                </c:pt>
                <c:pt idx="10492">
                  <c:v>0.69744000000000006</c:v>
                </c:pt>
                <c:pt idx="10493">
                  <c:v>0.68596099999999993</c:v>
                </c:pt>
                <c:pt idx="10494">
                  <c:v>0.65821499999999999</c:v>
                </c:pt>
                <c:pt idx="10495">
                  <c:v>0.66375200000000001</c:v>
                </c:pt>
                <c:pt idx="10496">
                  <c:v>0.64136799999999994</c:v>
                </c:pt>
                <c:pt idx="10497">
                  <c:v>0.64949400000000002</c:v>
                </c:pt>
                <c:pt idx="10498">
                  <c:v>0.652779</c:v>
                </c:pt>
                <c:pt idx="10499">
                  <c:v>0.63172399999999995</c:v>
                </c:pt>
                <c:pt idx="10500">
                  <c:v>0.65365200000000001</c:v>
                </c:pt>
                <c:pt idx="10501">
                  <c:v>0.64666599999999996</c:v>
                </c:pt>
                <c:pt idx="10502">
                  <c:v>0.64234000000000002</c:v>
                </c:pt>
                <c:pt idx="10503">
                  <c:v>0.63066</c:v>
                </c:pt>
                <c:pt idx="10504">
                  <c:v>0.61805100000000002</c:v>
                </c:pt>
                <c:pt idx="10505">
                  <c:v>0.60352299999999992</c:v>
                </c:pt>
                <c:pt idx="10506">
                  <c:v>0.58446500000000001</c:v>
                </c:pt>
                <c:pt idx="10507">
                  <c:v>0.55511599999999994</c:v>
                </c:pt>
                <c:pt idx="10508">
                  <c:v>0.54330599999999996</c:v>
                </c:pt>
                <c:pt idx="10509">
                  <c:v>0.51266299999999998</c:v>
                </c:pt>
                <c:pt idx="10510">
                  <c:v>0.51749599999999996</c:v>
                </c:pt>
                <c:pt idx="10511">
                  <c:v>0.50551599999999997</c:v>
                </c:pt>
                <c:pt idx="10512">
                  <c:v>0.485512</c:v>
                </c:pt>
                <c:pt idx="10513">
                  <c:v>0.46395699999999995</c:v>
                </c:pt>
                <c:pt idx="10514">
                  <c:v>0.47989099999999996</c:v>
                </c:pt>
                <c:pt idx="10515">
                  <c:v>0.47815399999999997</c:v>
                </c:pt>
                <c:pt idx="10516">
                  <c:v>0.46268299999999996</c:v>
                </c:pt>
                <c:pt idx="10517">
                  <c:v>0.44727600000000001</c:v>
                </c:pt>
                <c:pt idx="10518">
                  <c:v>0.431587</c:v>
                </c:pt>
                <c:pt idx="10519">
                  <c:v>0.41550599999999999</c:v>
                </c:pt>
                <c:pt idx="10520">
                  <c:v>0.40269099999999997</c:v>
                </c:pt>
                <c:pt idx="10521">
                  <c:v>0.39362199999999997</c:v>
                </c:pt>
                <c:pt idx="10522">
                  <c:v>0.40639500000000001</c:v>
                </c:pt>
                <c:pt idx="10523">
                  <c:v>0.39266899999999999</c:v>
                </c:pt>
                <c:pt idx="10524">
                  <c:v>0.39080100000000001</c:v>
                </c:pt>
                <c:pt idx="10525">
                  <c:v>0.39579300000000001</c:v>
                </c:pt>
                <c:pt idx="10526">
                  <c:v>0.39513399999999999</c:v>
                </c:pt>
                <c:pt idx="10527">
                  <c:v>0.39349000000000001</c:v>
                </c:pt>
                <c:pt idx="10528">
                  <c:v>0.37823799999999996</c:v>
                </c:pt>
                <c:pt idx="10529">
                  <c:v>0.38481099999999996</c:v>
                </c:pt>
                <c:pt idx="10530">
                  <c:v>0.37695200000000001</c:v>
                </c:pt>
                <c:pt idx="10531">
                  <c:v>0.36785799999999996</c:v>
                </c:pt>
                <c:pt idx="10532">
                  <c:v>0.37682399999999999</c:v>
                </c:pt>
                <c:pt idx="10533">
                  <c:v>0.35811599999999999</c:v>
                </c:pt>
                <c:pt idx="10534">
                  <c:v>0.35482000000000002</c:v>
                </c:pt>
                <c:pt idx="10535">
                  <c:v>0.34808099999999997</c:v>
                </c:pt>
                <c:pt idx="10536">
                  <c:v>0.34681899999999999</c:v>
                </c:pt>
                <c:pt idx="10537">
                  <c:v>0.32743699999999998</c:v>
                </c:pt>
                <c:pt idx="10538">
                  <c:v>0.31769000000000003</c:v>
                </c:pt>
                <c:pt idx="10539">
                  <c:v>0.31492399999999998</c:v>
                </c:pt>
                <c:pt idx="10540">
                  <c:v>0.32012599999999997</c:v>
                </c:pt>
                <c:pt idx="10541">
                  <c:v>0.299981</c:v>
                </c:pt>
                <c:pt idx="10542">
                  <c:v>0.29977799999999999</c:v>
                </c:pt>
                <c:pt idx="10543">
                  <c:v>0.31514000000000003</c:v>
                </c:pt>
                <c:pt idx="10544">
                  <c:v>0.295263</c:v>
                </c:pt>
                <c:pt idx="10545">
                  <c:v>0.29314899999999999</c:v>
                </c:pt>
                <c:pt idx="10546">
                  <c:v>0.28752899999999998</c:v>
                </c:pt>
                <c:pt idx="10547">
                  <c:v>0.282939</c:v>
                </c:pt>
                <c:pt idx="10548">
                  <c:v>0.28686499999999998</c:v>
                </c:pt>
                <c:pt idx="10549">
                  <c:v>0.28874099999999997</c:v>
                </c:pt>
                <c:pt idx="10550">
                  <c:v>0.28794500000000001</c:v>
                </c:pt>
                <c:pt idx="10551">
                  <c:v>0.314606</c:v>
                </c:pt>
                <c:pt idx="10552">
                  <c:v>0.30814199999999997</c:v>
                </c:pt>
                <c:pt idx="10553">
                  <c:v>0.29809199999999997</c:v>
                </c:pt>
                <c:pt idx="10554">
                  <c:v>0.28478700000000001</c:v>
                </c:pt>
                <c:pt idx="10555">
                  <c:v>0.27701599999999998</c:v>
                </c:pt>
                <c:pt idx="10556">
                  <c:v>0.27555599999999997</c:v>
                </c:pt>
                <c:pt idx="10557">
                  <c:v>0.26707500000000001</c:v>
                </c:pt>
                <c:pt idx="10558">
                  <c:v>0.244307</c:v>
                </c:pt>
                <c:pt idx="10559">
                  <c:v>0.22575199999999998</c:v>
                </c:pt>
                <c:pt idx="10560">
                  <c:v>0.22262599999999999</c:v>
                </c:pt>
                <c:pt idx="10561">
                  <c:v>0.219416</c:v>
                </c:pt>
                <c:pt idx="10562">
                  <c:v>0.21285199999999999</c:v>
                </c:pt>
                <c:pt idx="10563">
                  <c:v>0.202013</c:v>
                </c:pt>
                <c:pt idx="10564">
                  <c:v>0.200881</c:v>
                </c:pt>
                <c:pt idx="10565">
                  <c:v>0.21204699999999999</c:v>
                </c:pt>
                <c:pt idx="10566">
                  <c:v>0.22006499999999998</c:v>
                </c:pt>
                <c:pt idx="10567">
                  <c:v>0.21503899999999998</c:v>
                </c:pt>
                <c:pt idx="10568">
                  <c:v>0.20456199999999999</c:v>
                </c:pt>
                <c:pt idx="10569">
                  <c:v>0.199159</c:v>
                </c:pt>
                <c:pt idx="10570">
                  <c:v>0.19109199999999998</c:v>
                </c:pt>
                <c:pt idx="10571">
                  <c:v>0.18026899999999998</c:v>
                </c:pt>
                <c:pt idx="10572">
                  <c:v>0.17128399999999999</c:v>
                </c:pt>
                <c:pt idx="10573">
                  <c:v>0.17142199999999999</c:v>
                </c:pt>
                <c:pt idx="10574">
                  <c:v>0.17523900000000001</c:v>
                </c:pt>
                <c:pt idx="10575">
                  <c:v>0.18054599999999998</c:v>
                </c:pt>
                <c:pt idx="10576">
                  <c:v>0.176785</c:v>
                </c:pt>
                <c:pt idx="10577">
                  <c:v>0.16681299999999999</c:v>
                </c:pt>
                <c:pt idx="10578">
                  <c:v>0.16116000000000003</c:v>
                </c:pt>
                <c:pt idx="10579">
                  <c:v>0.14163000000000001</c:v>
                </c:pt>
                <c:pt idx="10580">
                  <c:v>0.13143099999999999</c:v>
                </c:pt>
                <c:pt idx="10581">
                  <c:v>0.12511</c:v>
                </c:pt>
                <c:pt idx="10582">
                  <c:v>0.12166199999999999</c:v>
                </c:pt>
                <c:pt idx="10583">
                  <c:v>0.11503000000000001</c:v>
                </c:pt>
                <c:pt idx="10584">
                  <c:v>0.10746699999999999</c:v>
                </c:pt>
                <c:pt idx="10585">
                  <c:v>9.9765999999999994E-2</c:v>
                </c:pt>
                <c:pt idx="10586">
                  <c:v>0.122475</c:v>
                </c:pt>
                <c:pt idx="10587">
                  <c:v>0.11817599999999999</c:v>
                </c:pt>
                <c:pt idx="10588">
                  <c:v>0.12642300000000001</c:v>
                </c:pt>
                <c:pt idx="10589">
                  <c:v>0.12182899999999999</c:v>
                </c:pt>
                <c:pt idx="10590">
                  <c:v>0.11580599999999999</c:v>
                </c:pt>
                <c:pt idx="10591">
                  <c:v>0.12397799999999999</c:v>
                </c:pt>
                <c:pt idx="10592">
                  <c:v>0.116048</c:v>
                </c:pt>
                <c:pt idx="10593">
                  <c:v>0.107003</c:v>
                </c:pt>
                <c:pt idx="10594">
                  <c:v>0.118251</c:v>
                </c:pt>
                <c:pt idx="10595">
                  <c:v>0.10818599999999999</c:v>
                </c:pt>
                <c:pt idx="10596">
                  <c:v>0.11312799999999999</c:v>
                </c:pt>
                <c:pt idx="10597">
                  <c:v>0.116337</c:v>
                </c:pt>
                <c:pt idx="10598">
                  <c:v>0.11816199999999999</c:v>
                </c:pt>
                <c:pt idx="10599">
                  <c:v>0.105824</c:v>
                </c:pt>
                <c:pt idx="10600">
                  <c:v>9.6711999999999992E-2</c:v>
                </c:pt>
                <c:pt idx="10601">
                  <c:v>9.3421999999999991E-2</c:v>
                </c:pt>
                <c:pt idx="10602">
                  <c:v>8.2707000000000003E-2</c:v>
                </c:pt>
                <c:pt idx="10603">
                  <c:v>9.1531000000000001E-2</c:v>
                </c:pt>
                <c:pt idx="10604">
                  <c:v>7.8643999999999992E-2</c:v>
                </c:pt>
                <c:pt idx="10605">
                  <c:v>7.5391E-2</c:v>
                </c:pt>
                <c:pt idx="10606">
                  <c:v>7.9363000000000003E-2</c:v>
                </c:pt>
                <c:pt idx="10607">
                  <c:v>6.9558999999999996E-2</c:v>
                </c:pt>
                <c:pt idx="10608">
                  <c:v>6.6189999999999999E-2</c:v>
                </c:pt>
                <c:pt idx="10609">
                  <c:v>5.7894999999999995E-2</c:v>
                </c:pt>
                <c:pt idx="10610">
                  <c:v>6.1841999999999994E-2</c:v>
                </c:pt>
                <c:pt idx="10611">
                  <c:v>6.3394999999999993E-2</c:v>
                </c:pt>
                <c:pt idx="10612">
                  <c:v>6.6641999999999993E-2</c:v>
                </c:pt>
                <c:pt idx="10613">
                  <c:v>5.8340000000000003E-2</c:v>
                </c:pt>
                <c:pt idx="10614">
                  <c:v>5.9942999999999996E-2</c:v>
                </c:pt>
                <c:pt idx="10615">
                  <c:v>6.7435999999999996E-2</c:v>
                </c:pt>
                <c:pt idx="10616">
                  <c:v>7.9015000000000002E-2</c:v>
                </c:pt>
                <c:pt idx="10617">
                  <c:v>9.1450000000000004E-2</c:v>
                </c:pt>
                <c:pt idx="10618">
                  <c:v>9.4441999999999998E-2</c:v>
                </c:pt>
                <c:pt idx="10619">
                  <c:v>9.0200000000000002E-2</c:v>
                </c:pt>
                <c:pt idx="10620">
                  <c:v>8.1933999999999993E-2</c:v>
                </c:pt>
                <c:pt idx="10621">
                  <c:v>7.8849000000000002E-2</c:v>
                </c:pt>
                <c:pt idx="10622">
                  <c:v>8.2473999999999992E-2</c:v>
                </c:pt>
                <c:pt idx="10623">
                  <c:v>0.114259</c:v>
                </c:pt>
                <c:pt idx="10624">
                  <c:v>0.11348899999999999</c:v>
                </c:pt>
                <c:pt idx="10625">
                  <c:v>0.113256</c:v>
                </c:pt>
                <c:pt idx="10626">
                  <c:v>0.113734</c:v>
                </c:pt>
                <c:pt idx="10627">
                  <c:v>0.112678</c:v>
                </c:pt>
                <c:pt idx="10628">
                  <c:v>0.120292</c:v>
                </c:pt>
                <c:pt idx="10629">
                  <c:v>0.109566</c:v>
                </c:pt>
                <c:pt idx="10630">
                  <c:v>0.11164299999999999</c:v>
                </c:pt>
                <c:pt idx="10631">
                  <c:v>0.11311000000000002</c:v>
                </c:pt>
                <c:pt idx="10632">
                  <c:v>0.116883</c:v>
                </c:pt>
                <c:pt idx="10633">
                  <c:v>0.102754</c:v>
                </c:pt>
                <c:pt idx="10634">
                  <c:v>9.7598999999999991E-2</c:v>
                </c:pt>
                <c:pt idx="10635">
                  <c:v>9.1360999999999998E-2</c:v>
                </c:pt>
                <c:pt idx="10636">
                  <c:v>8.4932999999999995E-2</c:v>
                </c:pt>
                <c:pt idx="10637">
                  <c:v>8.1896999999999998E-2</c:v>
                </c:pt>
                <c:pt idx="10638">
                  <c:v>7.9614999999999991E-2</c:v>
                </c:pt>
                <c:pt idx="10639">
                  <c:v>7.5014999999999998E-2</c:v>
                </c:pt>
                <c:pt idx="10640">
                  <c:v>7.1945999999999996E-2</c:v>
                </c:pt>
                <c:pt idx="10641">
                  <c:v>8.9123999999999995E-2</c:v>
                </c:pt>
                <c:pt idx="10642">
                  <c:v>9.2513999999999999E-2</c:v>
                </c:pt>
                <c:pt idx="10643">
                  <c:v>9.4084000000000001E-2</c:v>
                </c:pt>
                <c:pt idx="10644">
                  <c:v>8.8401999999999994E-2</c:v>
                </c:pt>
                <c:pt idx="10645">
                  <c:v>0.10624599999999999</c:v>
                </c:pt>
                <c:pt idx="10646">
                  <c:v>0.111175</c:v>
                </c:pt>
                <c:pt idx="10647">
                  <c:v>0.116503</c:v>
                </c:pt>
                <c:pt idx="10648">
                  <c:v>0.13378299999999999</c:v>
                </c:pt>
                <c:pt idx="10649">
                  <c:v>0.136881</c:v>
                </c:pt>
                <c:pt idx="10650">
                  <c:v>0.150255</c:v>
                </c:pt>
                <c:pt idx="10651">
                  <c:v>0.147178</c:v>
                </c:pt>
                <c:pt idx="10652">
                  <c:v>0.14230399999999999</c:v>
                </c:pt>
                <c:pt idx="10653">
                  <c:v>0.14860199999999998</c:v>
                </c:pt>
                <c:pt idx="10654">
                  <c:v>0.143453</c:v>
                </c:pt>
                <c:pt idx="10655">
                  <c:v>0.151695</c:v>
                </c:pt>
                <c:pt idx="10656">
                  <c:v>0.13930799999999999</c:v>
                </c:pt>
                <c:pt idx="10657">
                  <c:v>0.13637299999999999</c:v>
                </c:pt>
                <c:pt idx="10658">
                  <c:v>7.8681000000000001E-2</c:v>
                </c:pt>
                <c:pt idx="10659">
                  <c:v>8.1592999999999999E-2</c:v>
                </c:pt>
                <c:pt idx="10660">
                  <c:v>7.9940000000000011E-2</c:v>
                </c:pt>
                <c:pt idx="10661">
                  <c:v>9.4770000000000007E-2</c:v>
                </c:pt>
                <c:pt idx="10662">
                  <c:v>0.100813</c:v>
                </c:pt>
                <c:pt idx="10663">
                  <c:v>0.101478</c:v>
                </c:pt>
                <c:pt idx="10664">
                  <c:v>9.9787000000000001E-2</c:v>
                </c:pt>
                <c:pt idx="10665">
                  <c:v>0.10173399999999999</c:v>
                </c:pt>
                <c:pt idx="10666">
                  <c:v>9.8310000000000008E-2</c:v>
                </c:pt>
                <c:pt idx="10667">
                  <c:v>9.4553999999999999E-2</c:v>
                </c:pt>
                <c:pt idx="10668">
                  <c:v>8.8420000000000012E-2</c:v>
                </c:pt>
                <c:pt idx="10669">
                  <c:v>8.2825999999999997E-2</c:v>
                </c:pt>
                <c:pt idx="10670">
                  <c:v>7.2737999999999997E-2</c:v>
                </c:pt>
                <c:pt idx="10671">
                  <c:v>6.5450000000000008E-2</c:v>
                </c:pt>
                <c:pt idx="10672">
                  <c:v>5.9581999999999996E-2</c:v>
                </c:pt>
                <c:pt idx="10673">
                  <c:v>5.8208999999999997E-2</c:v>
                </c:pt>
                <c:pt idx="10674">
                  <c:v>5.2782999999999997E-2</c:v>
                </c:pt>
                <c:pt idx="10675">
                  <c:v>3.1267999999999997E-2</c:v>
                </c:pt>
                <c:pt idx="10676">
                  <c:v>3.1383999999999995E-2</c:v>
                </c:pt>
                <c:pt idx="10677">
                  <c:v>3.0507999999999997E-2</c:v>
                </c:pt>
                <c:pt idx="10678">
                  <c:v>2.9920000000000002E-2</c:v>
                </c:pt>
                <c:pt idx="10679">
                  <c:v>3.0150999999999997E-2</c:v>
                </c:pt>
                <c:pt idx="10680">
                  <c:v>2.5422999999999998E-2</c:v>
                </c:pt>
                <c:pt idx="10681">
                  <c:v>2.3104E-2</c:v>
                </c:pt>
                <c:pt idx="10682">
                  <c:v>2.6430000000000002E-2</c:v>
                </c:pt>
                <c:pt idx="10683">
                  <c:v>3.2516999999999997E-2</c:v>
                </c:pt>
                <c:pt idx="10684">
                  <c:v>3.5064999999999999E-2</c:v>
                </c:pt>
                <c:pt idx="10685">
                  <c:v>4.0275999999999999E-2</c:v>
                </c:pt>
                <c:pt idx="10686">
                  <c:v>3.5605999999999999E-2</c:v>
                </c:pt>
                <c:pt idx="10687">
                  <c:v>3.4896999999999997E-2</c:v>
                </c:pt>
                <c:pt idx="10688">
                  <c:v>3.7243999999999999E-2</c:v>
                </c:pt>
                <c:pt idx="10689">
                  <c:v>3.8650000000000004E-2</c:v>
                </c:pt>
                <c:pt idx="10690">
                  <c:v>3.9275999999999998E-2</c:v>
                </c:pt>
                <c:pt idx="10691">
                  <c:v>3.7421999999999997E-2</c:v>
                </c:pt>
                <c:pt idx="10692">
                  <c:v>3.8412000000000002E-2</c:v>
                </c:pt>
                <c:pt idx="10693">
                  <c:v>3.7197999999999995E-2</c:v>
                </c:pt>
                <c:pt idx="10694">
                  <c:v>4.6974999999999996E-2</c:v>
                </c:pt>
                <c:pt idx="10695">
                  <c:v>4.3997000000000001E-2</c:v>
                </c:pt>
                <c:pt idx="10696">
                  <c:v>4.1520000000000001E-2</c:v>
                </c:pt>
                <c:pt idx="10697">
                  <c:v>3.7107999999999995E-2</c:v>
                </c:pt>
                <c:pt idx="10698">
                  <c:v>3.0433999999999999E-2</c:v>
                </c:pt>
                <c:pt idx="10699">
                  <c:v>2.4407999999999999E-2</c:v>
                </c:pt>
                <c:pt idx="10700">
                  <c:v>2.0281999999999998E-2</c:v>
                </c:pt>
                <c:pt idx="10701">
                  <c:v>1.9806999999999998E-2</c:v>
                </c:pt>
                <c:pt idx="10702">
                  <c:v>1.9937999999999997E-2</c:v>
                </c:pt>
                <c:pt idx="10703">
                  <c:v>1.9408999999999999E-2</c:v>
                </c:pt>
                <c:pt idx="10704">
                  <c:v>1.3835E-2</c:v>
                </c:pt>
                <c:pt idx="10705">
                  <c:v>1.2614E-2</c:v>
                </c:pt>
                <c:pt idx="10706">
                  <c:v>1.1611999999999999E-2</c:v>
                </c:pt>
                <c:pt idx="10707">
                  <c:v>1.4705999999999999E-2</c:v>
                </c:pt>
                <c:pt idx="10708">
                  <c:v>9.0010000000000003E-3</c:v>
                </c:pt>
                <c:pt idx="10709">
                  <c:v>9.5129999999999989E-3</c:v>
                </c:pt>
                <c:pt idx="10710">
                  <c:v>8.036999999999999E-3</c:v>
                </c:pt>
                <c:pt idx="10711">
                  <c:v>7.7229999999999998E-3</c:v>
                </c:pt>
                <c:pt idx="10712">
                  <c:v>6.6E-3</c:v>
                </c:pt>
                <c:pt idx="10713">
                  <c:v>8.2500000000000004E-3</c:v>
                </c:pt>
                <c:pt idx="10714">
                  <c:v>7.4089999999999998E-3</c:v>
                </c:pt>
                <c:pt idx="10715">
                  <c:v>7.7289999999999998E-3</c:v>
                </c:pt>
                <c:pt idx="10716">
                  <c:v>9.8009999999999989E-3</c:v>
                </c:pt>
                <c:pt idx="10717">
                  <c:v>1.2678999999999999E-2</c:v>
                </c:pt>
                <c:pt idx="10718">
                  <c:v>1.4796999999999999E-2</c:v>
                </c:pt>
                <c:pt idx="10719">
                  <c:v>1.686E-2</c:v>
                </c:pt>
                <c:pt idx="10720">
                  <c:v>1.8657999999999998E-2</c:v>
                </c:pt>
                <c:pt idx="10721">
                  <c:v>2.341E-2</c:v>
                </c:pt>
                <c:pt idx="10722">
                  <c:v>1.7491E-2</c:v>
                </c:pt>
                <c:pt idx="10723">
                  <c:v>1.4627999999999999E-2</c:v>
                </c:pt>
                <c:pt idx="10724">
                  <c:v>1.7755999999999997E-2</c:v>
                </c:pt>
                <c:pt idx="10725">
                  <c:v>1.4907999999999999E-2</c:v>
                </c:pt>
                <c:pt idx="10726">
                  <c:v>1.5636000000000001E-2</c:v>
                </c:pt>
                <c:pt idx="10727">
                  <c:v>1.6285000000000001E-2</c:v>
                </c:pt>
                <c:pt idx="10728">
                  <c:v>1.5023E-2</c:v>
                </c:pt>
                <c:pt idx="10729">
                  <c:v>1.3776999999999999E-2</c:v>
                </c:pt>
                <c:pt idx="10730">
                  <c:v>1.0947E-2</c:v>
                </c:pt>
                <c:pt idx="10731">
                  <c:v>9.1000000000000004E-3</c:v>
                </c:pt>
                <c:pt idx="10732">
                  <c:v>8.4130000000000003E-3</c:v>
                </c:pt>
                <c:pt idx="10733">
                  <c:v>8.3660000000000002E-3</c:v>
                </c:pt>
                <c:pt idx="10734">
                  <c:v>9.722999999999999E-3</c:v>
                </c:pt>
                <c:pt idx="10735">
                  <c:v>7.1609999999999998E-3</c:v>
                </c:pt>
                <c:pt idx="10736">
                  <c:v>6.6860000000000001E-3</c:v>
                </c:pt>
                <c:pt idx="10737">
                  <c:v>6.6509999999999998E-3</c:v>
                </c:pt>
                <c:pt idx="10738">
                  <c:v>6.3229999999999996E-3</c:v>
                </c:pt>
                <c:pt idx="10739">
                  <c:v>1.0876E-2</c:v>
                </c:pt>
                <c:pt idx="10740">
                  <c:v>1.5424999999999999E-2</c:v>
                </c:pt>
                <c:pt idx="10741">
                  <c:v>1.5262E-2</c:v>
                </c:pt>
                <c:pt idx="10742">
                  <c:v>1.4496999999999999E-2</c:v>
                </c:pt>
                <c:pt idx="10743">
                  <c:v>1.3717E-2</c:v>
                </c:pt>
                <c:pt idx="10744">
                  <c:v>1.2622E-2</c:v>
                </c:pt>
                <c:pt idx="10745">
                  <c:v>1.5240999999999999E-2</c:v>
                </c:pt>
                <c:pt idx="10746">
                  <c:v>1.4775E-2</c:v>
                </c:pt>
                <c:pt idx="10747">
                  <c:v>1.4034999999999999E-2</c:v>
                </c:pt>
                <c:pt idx="10748">
                  <c:v>1.2128E-2</c:v>
                </c:pt>
                <c:pt idx="10749">
                  <c:v>1.0085999999999999E-2</c:v>
                </c:pt>
                <c:pt idx="10750">
                  <c:v>1.1701999999999999E-2</c:v>
                </c:pt>
                <c:pt idx="10751">
                  <c:v>1.1061999999999999E-2</c:v>
                </c:pt>
                <c:pt idx="10752">
                  <c:v>1.0173999999999999E-2</c:v>
                </c:pt>
                <c:pt idx="10753">
                  <c:v>8.5849999999999989E-3</c:v>
                </c:pt>
                <c:pt idx="10754">
                  <c:v>7.8779999999999996E-3</c:v>
                </c:pt>
                <c:pt idx="10755">
                  <c:v>7.4000000000000003E-3</c:v>
                </c:pt>
                <c:pt idx="10756">
                  <c:v>6.1209999999999997E-3</c:v>
                </c:pt>
                <c:pt idx="10757">
                  <c:v>4.5739999999999999E-3</c:v>
                </c:pt>
                <c:pt idx="10758">
                  <c:v>3.2139999999999998E-3</c:v>
                </c:pt>
                <c:pt idx="10759">
                  <c:v>3.1700000000000001E-3</c:v>
                </c:pt>
                <c:pt idx="10760">
                  <c:v>2.663E-3</c:v>
                </c:pt>
                <c:pt idx="10761">
                  <c:v>2.294E-3</c:v>
                </c:pt>
                <c:pt idx="10762">
                  <c:v>2.7369999999999998E-3</c:v>
                </c:pt>
                <c:pt idx="10763">
                  <c:v>2.3219999999999998E-3</c:v>
                </c:pt>
                <c:pt idx="10764">
                  <c:v>2.9459999999999998E-3</c:v>
                </c:pt>
                <c:pt idx="10765">
                  <c:v>4.0679999999999996E-3</c:v>
                </c:pt>
                <c:pt idx="10766">
                  <c:v>5.2919999999999998E-3</c:v>
                </c:pt>
                <c:pt idx="10767">
                  <c:v>9.3800000000000012E-3</c:v>
                </c:pt>
                <c:pt idx="10768">
                  <c:v>9.8759999999999994E-3</c:v>
                </c:pt>
                <c:pt idx="10769">
                  <c:v>9.4769999999999993E-3</c:v>
                </c:pt>
                <c:pt idx="10770">
                  <c:v>1.0450000000000001E-2</c:v>
                </c:pt>
                <c:pt idx="10771">
                  <c:v>9.9080000000000001E-3</c:v>
                </c:pt>
                <c:pt idx="10772">
                  <c:v>8.8679999999999991E-3</c:v>
                </c:pt>
                <c:pt idx="10773">
                  <c:v>7.4949999999999999E-3</c:v>
                </c:pt>
                <c:pt idx="10774">
                  <c:v>9.3410000000000003E-3</c:v>
                </c:pt>
                <c:pt idx="10775">
                  <c:v>1.2173999999999999E-2</c:v>
                </c:pt>
                <c:pt idx="10776">
                  <c:v>1.4692999999999999E-2</c:v>
                </c:pt>
                <c:pt idx="10777">
                  <c:v>2.9150000000000002E-2</c:v>
                </c:pt>
                <c:pt idx="10778">
                  <c:v>2.2283999999999998E-2</c:v>
                </c:pt>
                <c:pt idx="10779">
                  <c:v>1.8418999999999998E-2</c:v>
                </c:pt>
                <c:pt idx="10780">
                  <c:v>1.6444999999999998E-2</c:v>
                </c:pt>
                <c:pt idx="10781">
                  <c:v>1.2383E-2</c:v>
                </c:pt>
                <c:pt idx="10782">
                  <c:v>1.1032E-2</c:v>
                </c:pt>
                <c:pt idx="10783">
                  <c:v>8.966E-3</c:v>
                </c:pt>
                <c:pt idx="10784">
                  <c:v>8.9529999999999992E-3</c:v>
                </c:pt>
                <c:pt idx="10785">
                  <c:v>1.1269E-2</c:v>
                </c:pt>
                <c:pt idx="10786">
                  <c:v>1.1249E-2</c:v>
                </c:pt>
                <c:pt idx="10787">
                  <c:v>1.7332E-2</c:v>
                </c:pt>
                <c:pt idx="10788">
                  <c:v>1.1880999999999999E-2</c:v>
                </c:pt>
                <c:pt idx="10789">
                  <c:v>1.0511999999999999E-2</c:v>
                </c:pt>
                <c:pt idx="10790">
                  <c:v>9.1800000000000007E-3</c:v>
                </c:pt>
                <c:pt idx="10791">
                  <c:v>1.2518E-2</c:v>
                </c:pt>
                <c:pt idx="10792">
                  <c:v>1.5115999999999999E-2</c:v>
                </c:pt>
                <c:pt idx="10793">
                  <c:v>1.4801E-2</c:v>
                </c:pt>
                <c:pt idx="10794">
                  <c:v>1.2104E-2</c:v>
                </c:pt>
                <c:pt idx="10795">
                  <c:v>9.5829999999999995E-3</c:v>
                </c:pt>
                <c:pt idx="10796">
                  <c:v>7.247E-3</c:v>
                </c:pt>
                <c:pt idx="10797">
                  <c:v>7.0900000000000008E-3</c:v>
                </c:pt>
                <c:pt idx="10798">
                  <c:v>6.1989999999999996E-3</c:v>
                </c:pt>
                <c:pt idx="10799">
                  <c:v>4.9870000000000001E-3</c:v>
                </c:pt>
                <c:pt idx="10800">
                  <c:v>3.9519999999999998E-3</c:v>
                </c:pt>
                <c:pt idx="10801">
                  <c:v>3.9179999999999996E-3</c:v>
                </c:pt>
                <c:pt idx="10802">
                  <c:v>5.653E-3</c:v>
                </c:pt>
                <c:pt idx="10803">
                  <c:v>9.2289999999999994E-3</c:v>
                </c:pt>
                <c:pt idx="10804">
                  <c:v>1.2563999999999999E-2</c:v>
                </c:pt>
                <c:pt idx="10805">
                  <c:v>1.1580000000000002E-2</c:v>
                </c:pt>
                <c:pt idx="10806">
                  <c:v>1.3913999999999999E-2</c:v>
                </c:pt>
                <c:pt idx="10807">
                  <c:v>1.3821E-2</c:v>
                </c:pt>
                <c:pt idx="10808">
                  <c:v>1.4848E-2</c:v>
                </c:pt>
                <c:pt idx="10809">
                  <c:v>1.6910999999999999E-2</c:v>
                </c:pt>
                <c:pt idx="10810">
                  <c:v>1.5600000000000001E-2</c:v>
                </c:pt>
                <c:pt idx="10811">
                  <c:v>9.5300000000000003E-3</c:v>
                </c:pt>
                <c:pt idx="10812">
                  <c:v>1.2702E-2</c:v>
                </c:pt>
                <c:pt idx="10813">
                  <c:v>1.1868E-2</c:v>
                </c:pt>
                <c:pt idx="10814">
                  <c:v>1.1472E-2</c:v>
                </c:pt>
                <c:pt idx="10815">
                  <c:v>1.1771999999999999E-2</c:v>
                </c:pt>
                <c:pt idx="10816">
                  <c:v>1.0496999999999999E-2</c:v>
                </c:pt>
                <c:pt idx="10817">
                  <c:v>8.3789999999999993E-3</c:v>
                </c:pt>
                <c:pt idx="10818">
                  <c:v>8.0289999999999997E-3</c:v>
                </c:pt>
                <c:pt idx="10819">
                  <c:v>1.3231999999999999E-2</c:v>
                </c:pt>
                <c:pt idx="10820">
                  <c:v>2.0104999999999998E-2</c:v>
                </c:pt>
                <c:pt idx="10821">
                  <c:v>3.8310000000000004E-2</c:v>
                </c:pt>
                <c:pt idx="10822">
                  <c:v>3.7010999999999995E-2</c:v>
                </c:pt>
                <c:pt idx="10823">
                  <c:v>3.0200999999999999E-2</c:v>
                </c:pt>
                <c:pt idx="10824">
                  <c:v>2.8711999999999998E-2</c:v>
                </c:pt>
                <c:pt idx="10825">
                  <c:v>2.3348999999999998E-2</c:v>
                </c:pt>
                <c:pt idx="10826">
                  <c:v>2.0264999999999998E-2</c:v>
                </c:pt>
                <c:pt idx="10827">
                  <c:v>2.1901999999999998E-2</c:v>
                </c:pt>
                <c:pt idx="10828">
                  <c:v>1.6981E-2</c:v>
                </c:pt>
                <c:pt idx="10829">
                  <c:v>2.0565E-2</c:v>
                </c:pt>
                <c:pt idx="10830">
                  <c:v>1.7717E-2</c:v>
                </c:pt>
                <c:pt idx="10831">
                  <c:v>1.7812999999999999E-2</c:v>
                </c:pt>
                <c:pt idx="10832">
                  <c:v>1.4640000000000002E-2</c:v>
                </c:pt>
                <c:pt idx="10833">
                  <c:v>2.1750000000000002E-2</c:v>
                </c:pt>
                <c:pt idx="10834">
                  <c:v>1.9431999999999998E-2</c:v>
                </c:pt>
                <c:pt idx="10835">
                  <c:v>3.1779000000000002E-2</c:v>
                </c:pt>
                <c:pt idx="10836">
                  <c:v>2.9954999999999999E-2</c:v>
                </c:pt>
                <c:pt idx="10837">
                  <c:v>2.1696E-2</c:v>
                </c:pt>
                <c:pt idx="10838">
                  <c:v>1.7953E-2</c:v>
                </c:pt>
                <c:pt idx="10839">
                  <c:v>1.4175999999999999E-2</c:v>
                </c:pt>
                <c:pt idx="10840">
                  <c:v>1.3786E-2</c:v>
                </c:pt>
                <c:pt idx="10841">
                  <c:v>1.1885999999999999E-2</c:v>
                </c:pt>
                <c:pt idx="10842">
                  <c:v>1.8672999999999999E-2</c:v>
                </c:pt>
                <c:pt idx="10843">
                  <c:v>1.6524E-2</c:v>
                </c:pt>
                <c:pt idx="10844">
                  <c:v>1.4055E-2</c:v>
                </c:pt>
                <c:pt idx="10845">
                  <c:v>1.2444E-2</c:v>
                </c:pt>
                <c:pt idx="10846">
                  <c:v>9.4579999999999994E-3</c:v>
                </c:pt>
                <c:pt idx="10847">
                  <c:v>7.5700000000000003E-3</c:v>
                </c:pt>
                <c:pt idx="10848">
                  <c:v>6.3300000000000006E-3</c:v>
                </c:pt>
                <c:pt idx="10849">
                  <c:v>5.1579999999999994E-3</c:v>
                </c:pt>
                <c:pt idx="10850">
                  <c:v>4.5069999999999997E-3</c:v>
                </c:pt>
                <c:pt idx="10851">
                  <c:v>3.588E-3</c:v>
                </c:pt>
                <c:pt idx="10852">
                  <c:v>3.4939999999999997E-3</c:v>
                </c:pt>
                <c:pt idx="10853">
                  <c:v>2.9659999999999999E-3</c:v>
                </c:pt>
                <c:pt idx="10854">
                  <c:v>2.8890000000000001E-3</c:v>
                </c:pt>
                <c:pt idx="10855">
                  <c:v>2.6310000000000001E-3</c:v>
                </c:pt>
                <c:pt idx="10856">
                  <c:v>2.4250000000000001E-3</c:v>
                </c:pt>
                <c:pt idx="10857">
                  <c:v>2.176E-3</c:v>
                </c:pt>
                <c:pt idx="10858">
                  <c:v>2.3370000000000001E-3</c:v>
                </c:pt>
                <c:pt idx="10859">
                  <c:v>2.176E-3</c:v>
                </c:pt>
                <c:pt idx="10860">
                  <c:v>2.3140000000000001E-3</c:v>
                </c:pt>
                <c:pt idx="10861">
                  <c:v>2.3900000000000002E-3</c:v>
                </c:pt>
                <c:pt idx="10862">
                  <c:v>3.6669999999999997E-3</c:v>
                </c:pt>
                <c:pt idx="10863">
                  <c:v>4.0159999999999996E-3</c:v>
                </c:pt>
                <c:pt idx="10864">
                  <c:v>3.3449999999999999E-3</c:v>
                </c:pt>
                <c:pt idx="10865">
                  <c:v>1.0192999999999999E-2</c:v>
                </c:pt>
                <c:pt idx="10866">
                  <c:v>8.5839999999999996E-3</c:v>
                </c:pt>
                <c:pt idx="10867">
                  <c:v>7.8390000000000005E-3</c:v>
                </c:pt>
                <c:pt idx="10868">
                  <c:v>5.973E-3</c:v>
                </c:pt>
                <c:pt idx="10869">
                  <c:v>7.4069999999999995E-3</c:v>
                </c:pt>
                <c:pt idx="10870">
                  <c:v>6.6E-3</c:v>
                </c:pt>
                <c:pt idx="10871">
                  <c:v>6.1079999999999997E-3</c:v>
                </c:pt>
                <c:pt idx="10872">
                  <c:v>5.6369999999999996E-3</c:v>
                </c:pt>
                <c:pt idx="10873">
                  <c:v>8.0940000000000005E-3</c:v>
                </c:pt>
                <c:pt idx="10874">
                  <c:v>9.245999999999999E-3</c:v>
                </c:pt>
                <c:pt idx="10875">
                  <c:v>7.6909999999999999E-3</c:v>
                </c:pt>
                <c:pt idx="10876">
                  <c:v>1.0208999999999999E-2</c:v>
                </c:pt>
                <c:pt idx="10877">
                  <c:v>8.071E-3</c:v>
                </c:pt>
                <c:pt idx="10878">
                  <c:v>9.3209999999999994E-3</c:v>
                </c:pt>
                <c:pt idx="10879">
                  <c:v>1.3108E-2</c:v>
                </c:pt>
                <c:pt idx="10880">
                  <c:v>1.4225999999999999E-2</c:v>
                </c:pt>
                <c:pt idx="10881">
                  <c:v>1.0376E-2</c:v>
                </c:pt>
                <c:pt idx="10882">
                  <c:v>1.0747E-2</c:v>
                </c:pt>
                <c:pt idx="10883">
                  <c:v>1.0893999999999999E-2</c:v>
                </c:pt>
                <c:pt idx="10884">
                  <c:v>1.5175999999999999E-2</c:v>
                </c:pt>
                <c:pt idx="10885">
                  <c:v>1.2416999999999999E-2</c:v>
                </c:pt>
                <c:pt idx="10886">
                  <c:v>1.3580000000000002E-2</c:v>
                </c:pt>
                <c:pt idx="10887">
                  <c:v>3.2488999999999997E-2</c:v>
                </c:pt>
                <c:pt idx="10888">
                  <c:v>2.4864999999999998E-2</c:v>
                </c:pt>
                <c:pt idx="10889">
                  <c:v>1.8474000000000001E-2</c:v>
                </c:pt>
                <c:pt idx="10890">
                  <c:v>1.8723E-2</c:v>
                </c:pt>
                <c:pt idx="10891">
                  <c:v>1.5800000000000002E-2</c:v>
                </c:pt>
                <c:pt idx="10892">
                  <c:v>1.2430999999999999E-2</c:v>
                </c:pt>
                <c:pt idx="10893">
                  <c:v>1.8522999999999998E-2</c:v>
                </c:pt>
                <c:pt idx="10894">
                  <c:v>1.5739E-2</c:v>
                </c:pt>
                <c:pt idx="10895">
                  <c:v>1.5004E-2</c:v>
                </c:pt>
                <c:pt idx="10896">
                  <c:v>1.3163999999999999E-2</c:v>
                </c:pt>
                <c:pt idx="10897">
                  <c:v>1.3561999999999999E-2</c:v>
                </c:pt>
                <c:pt idx="10898">
                  <c:v>1.4570999999999999E-2</c:v>
                </c:pt>
                <c:pt idx="10899">
                  <c:v>1.4114E-2</c:v>
                </c:pt>
                <c:pt idx="10900">
                  <c:v>1.5153999999999999E-2</c:v>
                </c:pt>
                <c:pt idx="10901">
                  <c:v>1.3056999999999999E-2</c:v>
                </c:pt>
                <c:pt idx="10902">
                  <c:v>1.0624999999999999E-2</c:v>
                </c:pt>
                <c:pt idx="10903">
                  <c:v>1.0291E-2</c:v>
                </c:pt>
                <c:pt idx="10904">
                  <c:v>7.6339999999999993E-3</c:v>
                </c:pt>
                <c:pt idx="10905">
                  <c:v>7.247E-3</c:v>
                </c:pt>
                <c:pt idx="10906">
                  <c:v>8.9680000000000003E-3</c:v>
                </c:pt>
                <c:pt idx="10907">
                  <c:v>8.5189999999999988E-3</c:v>
                </c:pt>
                <c:pt idx="10908">
                  <c:v>9.1809999999999999E-3</c:v>
                </c:pt>
                <c:pt idx="10909">
                  <c:v>8.9849999999999999E-3</c:v>
                </c:pt>
                <c:pt idx="10910">
                  <c:v>7.0849999999999993E-3</c:v>
                </c:pt>
                <c:pt idx="10911">
                  <c:v>5.9659999999999999E-3</c:v>
                </c:pt>
                <c:pt idx="10912">
                  <c:v>5.1659999999999996E-3</c:v>
                </c:pt>
                <c:pt idx="10913">
                  <c:v>4.8079999999999998E-3</c:v>
                </c:pt>
                <c:pt idx="10914">
                  <c:v>5.1640000000000002E-3</c:v>
                </c:pt>
                <c:pt idx="10915">
                  <c:v>4.2750000000000002E-3</c:v>
                </c:pt>
                <c:pt idx="10916">
                  <c:v>5.6419999999999994E-3</c:v>
                </c:pt>
                <c:pt idx="10917">
                  <c:v>4.934E-3</c:v>
                </c:pt>
                <c:pt idx="10918">
                  <c:v>6.4329999999999995E-3</c:v>
                </c:pt>
                <c:pt idx="10919">
                  <c:v>7.1419999999999999E-3</c:v>
                </c:pt>
                <c:pt idx="10920">
                  <c:v>8.659E-3</c:v>
                </c:pt>
                <c:pt idx="10921">
                  <c:v>9.8820000000000002E-3</c:v>
                </c:pt>
                <c:pt idx="10922">
                  <c:v>9.1979999999999996E-3</c:v>
                </c:pt>
                <c:pt idx="10923">
                  <c:v>1.1375999999999999E-2</c:v>
                </c:pt>
                <c:pt idx="10924">
                  <c:v>1.3446999999999999E-2</c:v>
                </c:pt>
                <c:pt idx="10925">
                  <c:v>1.6964E-2</c:v>
                </c:pt>
                <c:pt idx="10926">
                  <c:v>1.9290999999999999E-2</c:v>
                </c:pt>
                <c:pt idx="10927">
                  <c:v>2.1853999999999998E-2</c:v>
                </c:pt>
                <c:pt idx="10928">
                  <c:v>2.5117999999999998E-2</c:v>
                </c:pt>
                <c:pt idx="10929">
                  <c:v>2.8310000000000002E-2</c:v>
                </c:pt>
                <c:pt idx="10930">
                  <c:v>2.9915999999999998E-2</c:v>
                </c:pt>
                <c:pt idx="10931">
                  <c:v>2.8853999999999998E-2</c:v>
                </c:pt>
                <c:pt idx="10932">
                  <c:v>3.3307999999999997E-2</c:v>
                </c:pt>
                <c:pt idx="10933">
                  <c:v>3.2160999999999995E-2</c:v>
                </c:pt>
                <c:pt idx="10934">
                  <c:v>3.6860999999999998E-2</c:v>
                </c:pt>
                <c:pt idx="10935">
                  <c:v>4.2471999999999996E-2</c:v>
                </c:pt>
                <c:pt idx="10936">
                  <c:v>8.384599999999999E-2</c:v>
                </c:pt>
                <c:pt idx="10937">
                  <c:v>0.107484</c:v>
                </c:pt>
                <c:pt idx="10938">
                  <c:v>0.12464199999999999</c:v>
                </c:pt>
                <c:pt idx="10939">
                  <c:v>0.12358000000000001</c:v>
                </c:pt>
                <c:pt idx="10940">
                  <c:v>0.13011899999999998</c:v>
                </c:pt>
                <c:pt idx="10941">
                  <c:v>0.13112599999999999</c:v>
                </c:pt>
                <c:pt idx="10942">
                  <c:v>0.13462099999999999</c:v>
                </c:pt>
                <c:pt idx="10943">
                  <c:v>0.132878</c:v>
                </c:pt>
                <c:pt idx="10944">
                  <c:v>0.136603</c:v>
                </c:pt>
                <c:pt idx="10945">
                  <c:v>0.13922000000000001</c:v>
                </c:pt>
                <c:pt idx="10946">
                  <c:v>0.12686799999999998</c:v>
                </c:pt>
                <c:pt idx="10947">
                  <c:v>0.12923099999999998</c:v>
                </c:pt>
                <c:pt idx="10948">
                  <c:v>0.12706000000000001</c:v>
                </c:pt>
                <c:pt idx="10949">
                  <c:v>0.118742</c:v>
                </c:pt>
                <c:pt idx="10950">
                  <c:v>0.109429</c:v>
                </c:pt>
                <c:pt idx="10951">
                  <c:v>9.5466999999999996E-2</c:v>
                </c:pt>
                <c:pt idx="10952">
                  <c:v>9.2560000000000003E-2</c:v>
                </c:pt>
                <c:pt idx="10953">
                  <c:v>9.6018999999999993E-2</c:v>
                </c:pt>
                <c:pt idx="10954">
                  <c:v>9.9265999999999993E-2</c:v>
                </c:pt>
                <c:pt idx="10955">
                  <c:v>0.102296</c:v>
                </c:pt>
                <c:pt idx="10956">
                  <c:v>9.7631999999999997E-2</c:v>
                </c:pt>
                <c:pt idx="10957">
                  <c:v>9.3003000000000002E-2</c:v>
                </c:pt>
                <c:pt idx="10958">
                  <c:v>8.412399999999999E-2</c:v>
                </c:pt>
                <c:pt idx="10959">
                  <c:v>9.3214999999999992E-2</c:v>
                </c:pt>
                <c:pt idx="10960">
                  <c:v>8.6752999999999997E-2</c:v>
                </c:pt>
                <c:pt idx="10961">
                  <c:v>6.8976999999999997E-2</c:v>
                </c:pt>
                <c:pt idx="10962">
                  <c:v>6.0051999999999994E-2</c:v>
                </c:pt>
                <c:pt idx="10963">
                  <c:v>6.0412E-2</c:v>
                </c:pt>
                <c:pt idx="10964">
                  <c:v>5.7632999999999997E-2</c:v>
                </c:pt>
                <c:pt idx="10965">
                  <c:v>5.6859E-2</c:v>
                </c:pt>
                <c:pt idx="10966">
                  <c:v>4.9286999999999997E-2</c:v>
                </c:pt>
                <c:pt idx="10967">
                  <c:v>4.2865E-2</c:v>
                </c:pt>
                <c:pt idx="10968">
                  <c:v>4.1024999999999999E-2</c:v>
                </c:pt>
                <c:pt idx="10969">
                  <c:v>3.7318999999999998E-2</c:v>
                </c:pt>
                <c:pt idx="10970">
                  <c:v>3.5456999999999995E-2</c:v>
                </c:pt>
                <c:pt idx="10971">
                  <c:v>3.2185999999999999E-2</c:v>
                </c:pt>
                <c:pt idx="10972">
                  <c:v>3.1252000000000002E-2</c:v>
                </c:pt>
                <c:pt idx="10973">
                  <c:v>2.2838999999999998E-2</c:v>
                </c:pt>
                <c:pt idx="10974">
                  <c:v>2.1728999999999998E-2</c:v>
                </c:pt>
                <c:pt idx="10975">
                  <c:v>2.0077999999999999E-2</c:v>
                </c:pt>
                <c:pt idx="10976">
                  <c:v>2.2356999999999998E-2</c:v>
                </c:pt>
                <c:pt idx="10977">
                  <c:v>5.1970999999999996E-2</c:v>
                </c:pt>
                <c:pt idx="10978">
                  <c:v>6.3814999999999997E-2</c:v>
                </c:pt>
                <c:pt idx="10979">
                  <c:v>6.8835999999999994E-2</c:v>
                </c:pt>
                <c:pt idx="10980">
                  <c:v>6.8140000000000006E-2</c:v>
                </c:pt>
                <c:pt idx="10981">
                  <c:v>7.5590000000000004E-2</c:v>
                </c:pt>
                <c:pt idx="10982">
                  <c:v>6.2587999999999991E-2</c:v>
                </c:pt>
                <c:pt idx="10983">
                  <c:v>6.8200999999999998E-2</c:v>
                </c:pt>
                <c:pt idx="10984">
                  <c:v>6.9397E-2</c:v>
                </c:pt>
                <c:pt idx="10985">
                  <c:v>7.2082999999999994E-2</c:v>
                </c:pt>
                <c:pt idx="10986">
                  <c:v>9.8460000000000006E-2</c:v>
                </c:pt>
                <c:pt idx="10987">
                  <c:v>0.12500899999999998</c:v>
                </c:pt>
                <c:pt idx="10988">
                  <c:v>0.13849</c:v>
                </c:pt>
                <c:pt idx="10989">
                  <c:v>0.144258</c:v>
                </c:pt>
                <c:pt idx="10990">
                  <c:v>0.14644599999999999</c:v>
                </c:pt>
                <c:pt idx="10991">
                  <c:v>0.150979</c:v>
                </c:pt>
                <c:pt idx="10992">
                  <c:v>0.17060699999999998</c:v>
                </c:pt>
                <c:pt idx="10993">
                  <c:v>0.179448</c:v>
                </c:pt>
                <c:pt idx="10994">
                  <c:v>0.177757</c:v>
                </c:pt>
                <c:pt idx="10995">
                  <c:v>0.17374399999999998</c:v>
                </c:pt>
                <c:pt idx="10996">
                  <c:v>0.16935</c:v>
                </c:pt>
                <c:pt idx="10997">
                  <c:v>0.17121500000000001</c:v>
                </c:pt>
                <c:pt idx="10998">
                  <c:v>0.16978299999999999</c:v>
                </c:pt>
                <c:pt idx="10999">
                  <c:v>0.16475699999999999</c:v>
                </c:pt>
                <c:pt idx="11000">
                  <c:v>0.16797599999999999</c:v>
                </c:pt>
                <c:pt idx="11001">
                  <c:v>0.16303599999999999</c:v>
                </c:pt>
                <c:pt idx="11002">
                  <c:v>0.177789</c:v>
                </c:pt>
                <c:pt idx="11003">
                  <c:v>0.212759</c:v>
                </c:pt>
                <c:pt idx="11004">
                  <c:v>0.22172000000000003</c:v>
                </c:pt>
                <c:pt idx="11005">
                  <c:v>0.24082000000000001</c:v>
                </c:pt>
                <c:pt idx="11006">
                  <c:v>0.30553199999999997</c:v>
                </c:pt>
                <c:pt idx="11007">
                  <c:v>0.37548199999999998</c:v>
                </c:pt>
                <c:pt idx="11008">
                  <c:v>0.39874000000000004</c:v>
                </c:pt>
                <c:pt idx="11009">
                  <c:v>0.425701</c:v>
                </c:pt>
                <c:pt idx="11010">
                  <c:v>0.45634599999999997</c:v>
                </c:pt>
                <c:pt idx="11011">
                  <c:v>0.46748799999999996</c:v>
                </c:pt>
                <c:pt idx="11012">
                  <c:v>0.46060699999999999</c:v>
                </c:pt>
                <c:pt idx="11013">
                  <c:v>0.45574599999999998</c:v>
                </c:pt>
                <c:pt idx="11014">
                  <c:v>0.450407</c:v>
                </c:pt>
                <c:pt idx="11015">
                  <c:v>0.44013599999999997</c:v>
                </c:pt>
                <c:pt idx="11016">
                  <c:v>0.43404099999999995</c:v>
                </c:pt>
                <c:pt idx="11017">
                  <c:v>0.41589699999999996</c:v>
                </c:pt>
                <c:pt idx="11018">
                  <c:v>0.41080299999999997</c:v>
                </c:pt>
                <c:pt idx="11019">
                  <c:v>0.40195899999999996</c:v>
                </c:pt>
                <c:pt idx="11020">
                  <c:v>0.39554600000000001</c:v>
                </c:pt>
                <c:pt idx="11021">
                  <c:v>0.37206000000000006</c:v>
                </c:pt>
                <c:pt idx="11022">
                  <c:v>0.35006899999999996</c:v>
                </c:pt>
                <c:pt idx="11023">
                  <c:v>0.35323899999999997</c:v>
                </c:pt>
                <c:pt idx="11024">
                  <c:v>0.35631299999999999</c:v>
                </c:pt>
                <c:pt idx="11025">
                  <c:v>0.38826899999999998</c:v>
                </c:pt>
                <c:pt idx="11026">
                  <c:v>0.37645799999999996</c:v>
                </c:pt>
                <c:pt idx="11027">
                  <c:v>0.39008599999999999</c:v>
                </c:pt>
                <c:pt idx="11028">
                  <c:v>0.398702</c:v>
                </c:pt>
                <c:pt idx="11029">
                  <c:v>0.38912000000000002</c:v>
                </c:pt>
                <c:pt idx="11030">
                  <c:v>0.36572399999999999</c:v>
                </c:pt>
                <c:pt idx="11031">
                  <c:v>0.34425499999999998</c:v>
                </c:pt>
                <c:pt idx="11032">
                  <c:v>0.34426399999999996</c:v>
                </c:pt>
                <c:pt idx="11033">
                  <c:v>0.33149799999999996</c:v>
                </c:pt>
                <c:pt idx="11034">
                  <c:v>0.31889099999999998</c:v>
                </c:pt>
                <c:pt idx="11035">
                  <c:v>0.29968099999999998</c:v>
                </c:pt>
                <c:pt idx="11036">
                  <c:v>0.277868</c:v>
                </c:pt>
                <c:pt idx="11037">
                  <c:v>0.25796799999999998</c:v>
                </c:pt>
                <c:pt idx="11038">
                  <c:v>0.26817599999999997</c:v>
                </c:pt>
                <c:pt idx="11039">
                  <c:v>0.26884000000000002</c:v>
                </c:pt>
                <c:pt idx="11040">
                  <c:v>0.26778599999999997</c:v>
                </c:pt>
                <c:pt idx="11041">
                  <c:v>0.28153800000000001</c:v>
                </c:pt>
                <c:pt idx="11042">
                  <c:v>0.31720000000000004</c:v>
                </c:pt>
                <c:pt idx="11043">
                  <c:v>0.33401000000000003</c:v>
                </c:pt>
                <c:pt idx="11044">
                  <c:v>0.33657000000000004</c:v>
                </c:pt>
                <c:pt idx="11045">
                  <c:v>0.35302699999999998</c:v>
                </c:pt>
                <c:pt idx="11046">
                  <c:v>0.35412099999999996</c:v>
                </c:pt>
                <c:pt idx="11047">
                  <c:v>0.34709200000000001</c:v>
                </c:pt>
                <c:pt idx="11048">
                  <c:v>0.348381</c:v>
                </c:pt>
                <c:pt idx="11049">
                  <c:v>0.33699499999999999</c:v>
                </c:pt>
                <c:pt idx="11050">
                  <c:v>0.37371299999999996</c:v>
                </c:pt>
                <c:pt idx="11051">
                  <c:v>0.39703899999999998</c:v>
                </c:pt>
                <c:pt idx="11052">
                  <c:v>0.409555</c:v>
                </c:pt>
                <c:pt idx="11053">
                  <c:v>0.393538</c:v>
                </c:pt>
                <c:pt idx="11054">
                  <c:v>0.38229399999999997</c:v>
                </c:pt>
                <c:pt idx="11055">
                  <c:v>0.44484799999999997</c:v>
                </c:pt>
                <c:pt idx="11056">
                  <c:v>0.45908699999999997</c:v>
                </c:pt>
                <c:pt idx="11057">
                  <c:v>0.44935399999999998</c:v>
                </c:pt>
                <c:pt idx="11058">
                  <c:v>0.46931399999999995</c:v>
                </c:pt>
                <c:pt idx="11059">
                  <c:v>0.48828199999999999</c:v>
                </c:pt>
                <c:pt idx="11060">
                  <c:v>0.49981899999999996</c:v>
                </c:pt>
                <c:pt idx="11061">
                  <c:v>0.49306699999999998</c:v>
                </c:pt>
                <c:pt idx="11062">
                  <c:v>0.471997</c:v>
                </c:pt>
                <c:pt idx="11063">
                  <c:v>0.50317499999999993</c:v>
                </c:pt>
                <c:pt idx="11064">
                  <c:v>0.50606399999999996</c:v>
                </c:pt>
                <c:pt idx="11065">
                  <c:v>0.49235499999999999</c:v>
                </c:pt>
                <c:pt idx="11066">
                  <c:v>0.472746</c:v>
                </c:pt>
                <c:pt idx="11067">
                  <c:v>0.44176699999999997</c:v>
                </c:pt>
                <c:pt idx="11068">
                  <c:v>0.45349699999999998</c:v>
                </c:pt>
                <c:pt idx="11069">
                  <c:v>0.44065499999999996</c:v>
                </c:pt>
                <c:pt idx="11070">
                  <c:v>0.42871199999999998</c:v>
                </c:pt>
                <c:pt idx="11071">
                  <c:v>0.40745899999999996</c:v>
                </c:pt>
                <c:pt idx="11072">
                  <c:v>0.39635699999999996</c:v>
                </c:pt>
                <c:pt idx="11073">
                  <c:v>0.38770499999999997</c:v>
                </c:pt>
                <c:pt idx="11074">
                  <c:v>0.392125</c:v>
                </c:pt>
                <c:pt idx="11075">
                  <c:v>0.43127199999999999</c:v>
                </c:pt>
                <c:pt idx="11076">
                  <c:v>0.49010399999999998</c:v>
                </c:pt>
                <c:pt idx="11077">
                  <c:v>0.52921699999999994</c:v>
                </c:pt>
                <c:pt idx="11078">
                  <c:v>0.56369400000000003</c:v>
                </c:pt>
                <c:pt idx="11079">
                  <c:v>0.58337799999999995</c:v>
                </c:pt>
                <c:pt idx="11080">
                  <c:v>0.60804899999999995</c:v>
                </c:pt>
                <c:pt idx="11081">
                  <c:v>0.62317099999999992</c:v>
                </c:pt>
                <c:pt idx="11082">
                  <c:v>0.60209099999999993</c:v>
                </c:pt>
                <c:pt idx="11083">
                  <c:v>0.59115000000000006</c:v>
                </c:pt>
                <c:pt idx="11084">
                  <c:v>0.58274599999999999</c:v>
                </c:pt>
                <c:pt idx="11085">
                  <c:v>0.58894400000000002</c:v>
                </c:pt>
                <c:pt idx="11086">
                  <c:v>0.56918199999999997</c:v>
                </c:pt>
                <c:pt idx="11087">
                  <c:v>0.53964599999999996</c:v>
                </c:pt>
                <c:pt idx="11088">
                  <c:v>0.51467699999999994</c:v>
                </c:pt>
                <c:pt idx="11089">
                  <c:v>0.50831799999999994</c:v>
                </c:pt>
                <c:pt idx="11090">
                  <c:v>0.49553799999999998</c:v>
                </c:pt>
                <c:pt idx="11091">
                  <c:v>0.48554199999999997</c:v>
                </c:pt>
                <c:pt idx="11092">
                  <c:v>0.44254099999999996</c:v>
                </c:pt>
                <c:pt idx="11093">
                  <c:v>0.50843300000000002</c:v>
                </c:pt>
                <c:pt idx="11094">
                  <c:v>0.51571699999999998</c:v>
                </c:pt>
                <c:pt idx="11095">
                  <c:v>0.51966499999999993</c:v>
                </c:pt>
                <c:pt idx="11096">
                  <c:v>0.52094000000000007</c:v>
                </c:pt>
                <c:pt idx="11097">
                  <c:v>0.53278099999999995</c:v>
                </c:pt>
                <c:pt idx="11098">
                  <c:v>0.51621499999999998</c:v>
                </c:pt>
                <c:pt idx="11099">
                  <c:v>0.50710299999999997</c:v>
                </c:pt>
                <c:pt idx="11100">
                  <c:v>0.50568499999999994</c:v>
                </c:pt>
                <c:pt idx="11101">
                  <c:v>0.50946000000000002</c:v>
                </c:pt>
                <c:pt idx="11102">
                  <c:v>0.48726199999999997</c:v>
                </c:pt>
                <c:pt idx="11103">
                  <c:v>0.48522000000000004</c:v>
                </c:pt>
                <c:pt idx="11104">
                  <c:v>0.477381</c:v>
                </c:pt>
                <c:pt idx="11105">
                  <c:v>0.43636900000000001</c:v>
                </c:pt>
                <c:pt idx="11106">
                  <c:v>0.45344199999999996</c:v>
                </c:pt>
                <c:pt idx="11107">
                  <c:v>0.43490000000000001</c:v>
                </c:pt>
                <c:pt idx="11108">
                  <c:v>0.43781100000000001</c:v>
                </c:pt>
                <c:pt idx="11109">
                  <c:v>0.44667699999999999</c:v>
                </c:pt>
                <c:pt idx="11110">
                  <c:v>0.45931299999999997</c:v>
                </c:pt>
                <c:pt idx="11111">
                  <c:v>0.454513</c:v>
                </c:pt>
                <c:pt idx="11112">
                  <c:v>0.44072799999999995</c:v>
                </c:pt>
                <c:pt idx="11113">
                  <c:v>0.44489000000000006</c:v>
                </c:pt>
                <c:pt idx="11114">
                  <c:v>0.43526099999999995</c:v>
                </c:pt>
                <c:pt idx="11115">
                  <c:v>0.42305099999999995</c:v>
                </c:pt>
                <c:pt idx="11116">
                  <c:v>0.42689199999999999</c:v>
                </c:pt>
                <c:pt idx="11117">
                  <c:v>0.41143399999999997</c:v>
                </c:pt>
                <c:pt idx="11118">
                  <c:v>0.395345</c:v>
                </c:pt>
                <c:pt idx="11119">
                  <c:v>0.40315000000000001</c:v>
                </c:pt>
                <c:pt idx="11120">
                  <c:v>0.38069000000000003</c:v>
                </c:pt>
                <c:pt idx="11121">
                  <c:v>0.36467899999999998</c:v>
                </c:pt>
                <c:pt idx="11122">
                  <c:v>0.37099799999999999</c:v>
                </c:pt>
                <c:pt idx="11123">
                  <c:v>0.35350100000000001</c:v>
                </c:pt>
                <c:pt idx="11124">
                  <c:v>0.347582</c:v>
                </c:pt>
                <c:pt idx="11125">
                  <c:v>0.350246</c:v>
                </c:pt>
                <c:pt idx="11126">
                  <c:v>0.36300299999999996</c:v>
                </c:pt>
                <c:pt idx="11127">
                  <c:v>0.39495199999999997</c:v>
                </c:pt>
                <c:pt idx="11128">
                  <c:v>0.38641199999999998</c:v>
                </c:pt>
                <c:pt idx="11129">
                  <c:v>0.36983899999999997</c:v>
                </c:pt>
                <c:pt idx="11130">
                  <c:v>0.34946699999999997</c:v>
                </c:pt>
                <c:pt idx="11131">
                  <c:v>0.344385</c:v>
                </c:pt>
                <c:pt idx="11132">
                  <c:v>0.33472499999999999</c:v>
                </c:pt>
                <c:pt idx="11133">
                  <c:v>0.32642899999999997</c:v>
                </c:pt>
                <c:pt idx="11134">
                  <c:v>0.32844699999999999</c:v>
                </c:pt>
                <c:pt idx="11135">
                  <c:v>0.35677799999999998</c:v>
                </c:pt>
                <c:pt idx="11136">
                  <c:v>0.37479799999999996</c:v>
                </c:pt>
                <c:pt idx="11137">
                  <c:v>0.37741199999999997</c:v>
                </c:pt>
                <c:pt idx="11138">
                  <c:v>0.37798099999999996</c:v>
                </c:pt>
                <c:pt idx="11139">
                  <c:v>0.41379099999999996</c:v>
                </c:pt>
                <c:pt idx="11140">
                  <c:v>0.42657799999999996</c:v>
                </c:pt>
                <c:pt idx="11141">
                  <c:v>0.44259000000000004</c:v>
                </c:pt>
                <c:pt idx="11142">
                  <c:v>0.44756199999999996</c:v>
                </c:pt>
                <c:pt idx="11143">
                  <c:v>0.470642</c:v>
                </c:pt>
                <c:pt idx="11144">
                  <c:v>0.47401000000000004</c:v>
                </c:pt>
                <c:pt idx="11145">
                  <c:v>0.48135699999999998</c:v>
                </c:pt>
                <c:pt idx="11146">
                  <c:v>0.48749499999999996</c:v>
                </c:pt>
                <c:pt idx="11147">
                  <c:v>0.474082</c:v>
                </c:pt>
                <c:pt idx="11148">
                  <c:v>0.48007299999999997</c:v>
                </c:pt>
                <c:pt idx="11149">
                  <c:v>0.51332299999999997</c:v>
                </c:pt>
                <c:pt idx="11150">
                  <c:v>0.526644</c:v>
                </c:pt>
                <c:pt idx="11151">
                  <c:v>0.63329000000000002</c:v>
                </c:pt>
                <c:pt idx="11152">
                  <c:v>0.65370899999999998</c:v>
                </c:pt>
                <c:pt idx="11153">
                  <c:v>0.67160199999999992</c:v>
                </c:pt>
                <c:pt idx="11154">
                  <c:v>0.69587299999999996</c:v>
                </c:pt>
                <c:pt idx="11155">
                  <c:v>0.72483399999999998</c:v>
                </c:pt>
                <c:pt idx="11156">
                  <c:v>0.72060000000000002</c:v>
                </c:pt>
                <c:pt idx="11157">
                  <c:v>0.70631499999999992</c:v>
                </c:pt>
                <c:pt idx="11158">
                  <c:v>0.73944699999999997</c:v>
                </c:pt>
                <c:pt idx="11159">
                  <c:v>0.74205899999999991</c:v>
                </c:pt>
                <c:pt idx="11160">
                  <c:v>0.74471500000000002</c:v>
                </c:pt>
                <c:pt idx="11161">
                  <c:v>0.74205299999999996</c:v>
                </c:pt>
                <c:pt idx="11162">
                  <c:v>0.72519299999999998</c:v>
                </c:pt>
                <c:pt idx="11163">
                  <c:v>0.71773900000000002</c:v>
                </c:pt>
                <c:pt idx="11164">
                  <c:v>0.71724100000000002</c:v>
                </c:pt>
                <c:pt idx="11165">
                  <c:v>0.725217</c:v>
                </c:pt>
                <c:pt idx="11166">
                  <c:v>0.71035099999999995</c:v>
                </c:pt>
                <c:pt idx="11167">
                  <c:v>0.74133199999999999</c:v>
                </c:pt>
                <c:pt idx="11168">
                  <c:v>0.72087800000000002</c:v>
                </c:pt>
                <c:pt idx="11169">
                  <c:v>0.712391</c:v>
                </c:pt>
                <c:pt idx="11170">
                  <c:v>0.68436900000000001</c:v>
                </c:pt>
                <c:pt idx="11171">
                  <c:v>0.67968600000000001</c:v>
                </c:pt>
                <c:pt idx="11172">
                  <c:v>0.66836000000000007</c:v>
                </c:pt>
                <c:pt idx="11173">
                  <c:v>0.6710600000000001</c:v>
                </c:pt>
                <c:pt idx="11174">
                  <c:v>0.6489100000000001</c:v>
                </c:pt>
                <c:pt idx="11175">
                  <c:v>0.65098199999999995</c:v>
                </c:pt>
                <c:pt idx="11176">
                  <c:v>0.62839699999999998</c:v>
                </c:pt>
                <c:pt idx="11177">
                  <c:v>0.60078900000000002</c:v>
                </c:pt>
                <c:pt idx="11178">
                  <c:v>0.56391099999999994</c:v>
                </c:pt>
                <c:pt idx="11179">
                  <c:v>0.55173099999999997</c:v>
                </c:pt>
                <c:pt idx="11180">
                  <c:v>0.56623299999999999</c:v>
                </c:pt>
                <c:pt idx="11181">
                  <c:v>0.594418</c:v>
                </c:pt>
                <c:pt idx="11182">
                  <c:v>0.57161899999999999</c:v>
                </c:pt>
                <c:pt idx="11183">
                  <c:v>0.54823500000000003</c:v>
                </c:pt>
                <c:pt idx="11184">
                  <c:v>0.53184599999999993</c:v>
                </c:pt>
                <c:pt idx="11185">
                  <c:v>0.57305000000000006</c:v>
                </c:pt>
                <c:pt idx="11186">
                  <c:v>0.55521000000000009</c:v>
                </c:pt>
                <c:pt idx="11187">
                  <c:v>0.53570899999999999</c:v>
                </c:pt>
                <c:pt idx="11188">
                  <c:v>0.515486</c:v>
                </c:pt>
                <c:pt idx="11189">
                  <c:v>0.50072399999999995</c:v>
                </c:pt>
                <c:pt idx="11190">
                  <c:v>0.47917499999999996</c:v>
                </c:pt>
                <c:pt idx="11191">
                  <c:v>0.457287</c:v>
                </c:pt>
                <c:pt idx="11192">
                  <c:v>0.43466099999999996</c:v>
                </c:pt>
                <c:pt idx="11193">
                  <c:v>0.41076099999999999</c:v>
                </c:pt>
                <c:pt idx="11194">
                  <c:v>0.39902399999999999</c:v>
                </c:pt>
                <c:pt idx="11195">
                  <c:v>0.382573</c:v>
                </c:pt>
                <c:pt idx="11196">
                  <c:v>0.35725799999999996</c:v>
                </c:pt>
                <c:pt idx="11197">
                  <c:v>0.36190800000000001</c:v>
                </c:pt>
                <c:pt idx="11198">
                  <c:v>0.35380099999999998</c:v>
                </c:pt>
                <c:pt idx="11199">
                  <c:v>0.32602100000000001</c:v>
                </c:pt>
                <c:pt idx="11200">
                  <c:v>0.31817400000000001</c:v>
                </c:pt>
                <c:pt idx="11201">
                  <c:v>0.32445000000000002</c:v>
                </c:pt>
                <c:pt idx="11202">
                  <c:v>0.30609399999999998</c:v>
                </c:pt>
                <c:pt idx="11203">
                  <c:v>0.30050399999999999</c:v>
                </c:pt>
                <c:pt idx="11204">
                  <c:v>0.29354799999999998</c:v>
                </c:pt>
                <c:pt idx="11205">
                  <c:v>0.28005000000000002</c:v>
                </c:pt>
                <c:pt idx="11206">
                  <c:v>0.26833899999999999</c:v>
                </c:pt>
                <c:pt idx="11207">
                  <c:v>0.24644199999999999</c:v>
                </c:pt>
                <c:pt idx="11208">
                  <c:v>0.24180599999999999</c:v>
                </c:pt>
                <c:pt idx="11209">
                  <c:v>0.23466099999999998</c:v>
                </c:pt>
                <c:pt idx="11210">
                  <c:v>0.23375099999999999</c:v>
                </c:pt>
                <c:pt idx="11211">
                  <c:v>0.26241199999999998</c:v>
                </c:pt>
                <c:pt idx="11212">
                  <c:v>0.30280199999999996</c:v>
                </c:pt>
                <c:pt idx="11213">
                  <c:v>0.29927699999999996</c:v>
                </c:pt>
                <c:pt idx="11214">
                  <c:v>0.311614</c:v>
                </c:pt>
                <c:pt idx="11215">
                  <c:v>0.32087699999999997</c:v>
                </c:pt>
                <c:pt idx="11216">
                  <c:v>0.32822399999999996</c:v>
                </c:pt>
                <c:pt idx="11217">
                  <c:v>0.330036</c:v>
                </c:pt>
                <c:pt idx="11218">
                  <c:v>0.322017</c:v>
                </c:pt>
                <c:pt idx="11219">
                  <c:v>0.31603399999999998</c:v>
                </c:pt>
                <c:pt idx="11220">
                  <c:v>0.31948099999999996</c:v>
                </c:pt>
                <c:pt idx="11221">
                  <c:v>0.30740099999999998</c:v>
                </c:pt>
                <c:pt idx="11222">
                  <c:v>0.306811</c:v>
                </c:pt>
                <c:pt idx="11223">
                  <c:v>0.27968799999999999</c:v>
                </c:pt>
                <c:pt idx="11224">
                  <c:v>0.24779899999999999</c:v>
                </c:pt>
                <c:pt idx="11225">
                  <c:v>0.25410499999999997</c:v>
                </c:pt>
                <c:pt idx="11226">
                  <c:v>0.24093399999999998</c:v>
                </c:pt>
                <c:pt idx="11227">
                  <c:v>0.24884299999999998</c:v>
                </c:pt>
                <c:pt idx="11228">
                  <c:v>0.248996</c:v>
                </c:pt>
                <c:pt idx="11229">
                  <c:v>0.24207099999999998</c:v>
                </c:pt>
                <c:pt idx="11230">
                  <c:v>0.23558899999999999</c:v>
                </c:pt>
                <c:pt idx="11231">
                  <c:v>0.240172</c:v>
                </c:pt>
                <c:pt idx="11232">
                  <c:v>0.23387899999999998</c:v>
                </c:pt>
                <c:pt idx="11233">
                  <c:v>0.22162399999999999</c:v>
                </c:pt>
                <c:pt idx="11234">
                  <c:v>0.187974</c:v>
                </c:pt>
                <c:pt idx="11235">
                  <c:v>0.179622</c:v>
                </c:pt>
                <c:pt idx="11236">
                  <c:v>0.18717699999999998</c:v>
                </c:pt>
                <c:pt idx="11237">
                  <c:v>0.19284199999999999</c:v>
                </c:pt>
                <c:pt idx="11238">
                  <c:v>0.18890599999999999</c:v>
                </c:pt>
                <c:pt idx="11239">
                  <c:v>0.18722899999999998</c:v>
                </c:pt>
                <c:pt idx="11240">
                  <c:v>0.18260399999999999</c:v>
                </c:pt>
                <c:pt idx="11241">
                  <c:v>0.176534</c:v>
                </c:pt>
                <c:pt idx="11242">
                  <c:v>0.171374</c:v>
                </c:pt>
                <c:pt idx="11243">
                  <c:v>0.15529399999999999</c:v>
                </c:pt>
                <c:pt idx="11244">
                  <c:v>0.146013</c:v>
                </c:pt>
                <c:pt idx="11245">
                  <c:v>0.11140699999999999</c:v>
                </c:pt>
                <c:pt idx="11246">
                  <c:v>0.128473</c:v>
                </c:pt>
                <c:pt idx="11247">
                  <c:v>0.13403000000000001</c:v>
                </c:pt>
                <c:pt idx="11248">
                  <c:v>0.14213399999999998</c:v>
                </c:pt>
                <c:pt idx="11249">
                  <c:v>0.151916</c:v>
                </c:pt>
                <c:pt idx="11250">
                  <c:v>0.14197599999999999</c:v>
                </c:pt>
                <c:pt idx="11251">
                  <c:v>0.13622699999999999</c:v>
                </c:pt>
                <c:pt idx="11252">
                  <c:v>0.13237099999999999</c:v>
                </c:pt>
                <c:pt idx="11253">
                  <c:v>0.13925499999999999</c:v>
                </c:pt>
                <c:pt idx="11254">
                  <c:v>0.136407</c:v>
                </c:pt>
                <c:pt idx="11255">
                  <c:v>0.12428299999999999</c:v>
                </c:pt>
                <c:pt idx="11256">
                  <c:v>0.11558199999999999</c:v>
                </c:pt>
                <c:pt idx="11257">
                  <c:v>0.114782</c:v>
                </c:pt>
                <c:pt idx="11258">
                  <c:v>0.109599</c:v>
                </c:pt>
                <c:pt idx="11259">
                  <c:v>9.2785999999999993E-2</c:v>
                </c:pt>
                <c:pt idx="11260">
                  <c:v>8.2085999999999992E-2</c:v>
                </c:pt>
                <c:pt idx="11261">
                  <c:v>8.0264000000000002E-2</c:v>
                </c:pt>
                <c:pt idx="11262">
                  <c:v>7.8963999999999993E-2</c:v>
                </c:pt>
                <c:pt idx="11263">
                  <c:v>7.9620999999999997E-2</c:v>
                </c:pt>
                <c:pt idx="11264">
                  <c:v>9.0360999999999997E-2</c:v>
                </c:pt>
                <c:pt idx="11265">
                  <c:v>8.4110000000000004E-2</c:v>
                </c:pt>
                <c:pt idx="11266">
                  <c:v>8.3766999999999994E-2</c:v>
                </c:pt>
                <c:pt idx="11267">
                  <c:v>8.8165999999999994E-2</c:v>
                </c:pt>
                <c:pt idx="11268">
                  <c:v>8.9006000000000002E-2</c:v>
                </c:pt>
                <c:pt idx="11269">
                  <c:v>8.8471999999999995E-2</c:v>
                </c:pt>
                <c:pt idx="11270">
                  <c:v>9.3431E-2</c:v>
                </c:pt>
                <c:pt idx="11271">
                  <c:v>9.1820000000000013E-2</c:v>
                </c:pt>
                <c:pt idx="11272">
                  <c:v>0.11729099999999999</c:v>
                </c:pt>
                <c:pt idx="11273">
                  <c:v>0.16453499999999999</c:v>
                </c:pt>
                <c:pt idx="11274">
                  <c:v>0.166958</c:v>
                </c:pt>
                <c:pt idx="11275">
                  <c:v>0.24493000000000001</c:v>
                </c:pt>
                <c:pt idx="11276">
                  <c:v>0.264876</c:v>
                </c:pt>
                <c:pt idx="11277">
                  <c:v>0.28534000000000004</c:v>
                </c:pt>
                <c:pt idx="11278">
                  <c:v>0.28791600000000001</c:v>
                </c:pt>
                <c:pt idx="11279">
                  <c:v>0.303643</c:v>
                </c:pt>
                <c:pt idx="11280">
                  <c:v>0.33035599999999998</c:v>
                </c:pt>
                <c:pt idx="11281">
                  <c:v>0.34149799999999997</c:v>
                </c:pt>
                <c:pt idx="11282">
                  <c:v>0.37069799999999997</c:v>
                </c:pt>
                <c:pt idx="11283">
                  <c:v>0.36245299999999997</c:v>
                </c:pt>
                <c:pt idx="11284">
                  <c:v>0.34989399999999998</c:v>
                </c:pt>
                <c:pt idx="11285">
                  <c:v>0.35018099999999996</c:v>
                </c:pt>
                <c:pt idx="11286">
                  <c:v>0.34232099999999999</c:v>
                </c:pt>
                <c:pt idx="11287">
                  <c:v>0.33589199999999997</c:v>
                </c:pt>
                <c:pt idx="11288">
                  <c:v>0.32331799999999999</c:v>
                </c:pt>
                <c:pt idx="11289">
                  <c:v>0.304423</c:v>
                </c:pt>
                <c:pt idx="11290">
                  <c:v>0.30118400000000001</c:v>
                </c:pt>
                <c:pt idx="11291">
                  <c:v>0.28618299999999997</c:v>
                </c:pt>
                <c:pt idx="11292">
                  <c:v>0.26387299999999997</c:v>
                </c:pt>
                <c:pt idx="11293">
                  <c:v>0.25054399999999999</c:v>
                </c:pt>
                <c:pt idx="11294">
                  <c:v>0.231929</c:v>
                </c:pt>
                <c:pt idx="11295">
                  <c:v>0.211979</c:v>
                </c:pt>
                <c:pt idx="11296">
                  <c:v>0.20662899999999998</c:v>
                </c:pt>
                <c:pt idx="11297">
                  <c:v>0.19161399999999998</c:v>
                </c:pt>
                <c:pt idx="11298">
                  <c:v>0.176457</c:v>
                </c:pt>
                <c:pt idx="11299">
                  <c:v>0.16599000000000003</c:v>
                </c:pt>
                <c:pt idx="11300">
                  <c:v>0.15978499999999998</c:v>
                </c:pt>
                <c:pt idx="11301">
                  <c:v>0.15612599999999999</c:v>
                </c:pt>
                <c:pt idx="11302">
                  <c:v>0.15210299999999999</c:v>
                </c:pt>
                <c:pt idx="11303">
                  <c:v>0.14146400000000001</c:v>
                </c:pt>
                <c:pt idx="11304">
                  <c:v>0.14260699999999998</c:v>
                </c:pt>
                <c:pt idx="11305">
                  <c:v>0.132497</c:v>
                </c:pt>
                <c:pt idx="11306">
                  <c:v>0.13291500000000001</c:v>
                </c:pt>
                <c:pt idx="11307">
                  <c:v>0.13999499999999998</c:v>
                </c:pt>
                <c:pt idx="11308">
                  <c:v>0.14551</c:v>
                </c:pt>
                <c:pt idx="11309">
                  <c:v>0.151006</c:v>
                </c:pt>
                <c:pt idx="11310">
                  <c:v>0.15371899999999999</c:v>
                </c:pt>
                <c:pt idx="11311">
                  <c:v>0.15890699999999999</c:v>
                </c:pt>
                <c:pt idx="11312">
                  <c:v>0.16107199999999999</c:v>
                </c:pt>
                <c:pt idx="11313">
                  <c:v>0.160161</c:v>
                </c:pt>
                <c:pt idx="11314">
                  <c:v>0.14755399999999999</c:v>
                </c:pt>
                <c:pt idx="11315">
                  <c:v>0.154969</c:v>
                </c:pt>
                <c:pt idx="11316">
                  <c:v>0.15303600000000001</c:v>
                </c:pt>
                <c:pt idx="11317">
                  <c:v>0.149835</c:v>
                </c:pt>
                <c:pt idx="11318">
                  <c:v>0.14577299999999999</c:v>
                </c:pt>
                <c:pt idx="11319">
                  <c:v>0.141818</c:v>
                </c:pt>
                <c:pt idx="11320">
                  <c:v>0.13721700000000001</c:v>
                </c:pt>
                <c:pt idx="11321">
                  <c:v>0.128381</c:v>
                </c:pt>
                <c:pt idx="11322">
                  <c:v>0.12470099999999999</c:v>
                </c:pt>
                <c:pt idx="11323">
                  <c:v>0.12204899999999999</c:v>
                </c:pt>
                <c:pt idx="11324">
                  <c:v>0.10791000000000001</c:v>
                </c:pt>
                <c:pt idx="11325">
                  <c:v>9.6860000000000002E-2</c:v>
                </c:pt>
                <c:pt idx="11326">
                  <c:v>0.10743899999999999</c:v>
                </c:pt>
                <c:pt idx="11327">
                  <c:v>0.110078</c:v>
                </c:pt>
                <c:pt idx="11328">
                  <c:v>0.12336899999999999</c:v>
                </c:pt>
                <c:pt idx="11329">
                  <c:v>0.129661</c:v>
                </c:pt>
                <c:pt idx="11330">
                  <c:v>0.12828100000000001</c:v>
                </c:pt>
                <c:pt idx="11331">
                  <c:v>0.13376000000000002</c:v>
                </c:pt>
                <c:pt idx="11332">
                  <c:v>0.14735299999999998</c:v>
                </c:pt>
                <c:pt idx="11333">
                  <c:v>0.14663399999999999</c:v>
                </c:pt>
                <c:pt idx="11334">
                  <c:v>0.14746899999999999</c:v>
                </c:pt>
                <c:pt idx="11335">
                  <c:v>0.151888</c:v>
                </c:pt>
                <c:pt idx="11336">
                  <c:v>0.15410799999999999</c:v>
                </c:pt>
                <c:pt idx="11337">
                  <c:v>0.14004900000000001</c:v>
                </c:pt>
                <c:pt idx="11338">
                  <c:v>0.135437</c:v>
                </c:pt>
                <c:pt idx="11339">
                  <c:v>0.12446299999999999</c:v>
                </c:pt>
                <c:pt idx="11340">
                  <c:v>0.119865</c:v>
                </c:pt>
                <c:pt idx="11341">
                  <c:v>0.11871799999999999</c:v>
                </c:pt>
                <c:pt idx="11342">
                  <c:v>9.3816999999999998E-2</c:v>
                </c:pt>
                <c:pt idx="11343">
                  <c:v>9.1614000000000001E-2</c:v>
                </c:pt>
                <c:pt idx="11344">
                  <c:v>8.6382E-2</c:v>
                </c:pt>
                <c:pt idx="11345">
                  <c:v>9.8697999999999994E-2</c:v>
                </c:pt>
                <c:pt idx="11346">
                  <c:v>8.4742999999999999E-2</c:v>
                </c:pt>
                <c:pt idx="11347">
                  <c:v>9.3190999999999996E-2</c:v>
                </c:pt>
                <c:pt idx="11348">
                  <c:v>9.6717999999999998E-2</c:v>
                </c:pt>
                <c:pt idx="11349">
                  <c:v>9.838899999999999E-2</c:v>
                </c:pt>
                <c:pt idx="11350">
                  <c:v>9.5898999999999998E-2</c:v>
                </c:pt>
                <c:pt idx="11351">
                  <c:v>9.6773999999999999E-2</c:v>
                </c:pt>
                <c:pt idx="11352">
                  <c:v>9.7211999999999993E-2</c:v>
                </c:pt>
                <c:pt idx="11353">
                  <c:v>9.0350000000000014E-2</c:v>
                </c:pt>
                <c:pt idx="11354">
                  <c:v>8.8305999999999996E-2</c:v>
                </c:pt>
                <c:pt idx="11355">
                  <c:v>8.4984999999999991E-2</c:v>
                </c:pt>
                <c:pt idx="11356">
                  <c:v>8.0545999999999993E-2</c:v>
                </c:pt>
                <c:pt idx="11357">
                  <c:v>9.6801999999999999E-2</c:v>
                </c:pt>
                <c:pt idx="11358">
                  <c:v>0.105832</c:v>
                </c:pt>
                <c:pt idx="11359">
                  <c:v>0.11301699999999999</c:v>
                </c:pt>
                <c:pt idx="11360">
                  <c:v>0.11082599999999999</c:v>
                </c:pt>
                <c:pt idx="11361">
                  <c:v>9.9603999999999998E-2</c:v>
                </c:pt>
                <c:pt idx="11362">
                  <c:v>0.102244</c:v>
                </c:pt>
                <c:pt idx="11363">
                  <c:v>0.102536</c:v>
                </c:pt>
                <c:pt idx="11364">
                  <c:v>0.107859</c:v>
                </c:pt>
                <c:pt idx="11365">
                  <c:v>0.11015499999999999</c:v>
                </c:pt>
                <c:pt idx="11366">
                  <c:v>0.105236</c:v>
                </c:pt>
                <c:pt idx="11367">
                  <c:v>0.10072099999999999</c:v>
                </c:pt>
                <c:pt idx="11368">
                  <c:v>8.5618E-2</c:v>
                </c:pt>
                <c:pt idx="11369">
                  <c:v>7.5718999999999995E-2</c:v>
                </c:pt>
                <c:pt idx="11370">
                  <c:v>6.6860000000000003E-2</c:v>
                </c:pt>
                <c:pt idx="11371">
                  <c:v>6.983099999999999E-2</c:v>
                </c:pt>
                <c:pt idx="11372">
                  <c:v>6.6455E-2</c:v>
                </c:pt>
                <c:pt idx="11373">
                  <c:v>7.6070000000000013E-2</c:v>
                </c:pt>
                <c:pt idx="11374">
                  <c:v>8.1631999999999996E-2</c:v>
                </c:pt>
                <c:pt idx="11375">
                  <c:v>8.4788999999999989E-2</c:v>
                </c:pt>
                <c:pt idx="11376">
                  <c:v>8.7508000000000002E-2</c:v>
                </c:pt>
                <c:pt idx="11377">
                  <c:v>9.6240000000000006E-2</c:v>
                </c:pt>
                <c:pt idx="11378">
                  <c:v>8.9827999999999991E-2</c:v>
                </c:pt>
                <c:pt idx="11379">
                  <c:v>8.9140000000000011E-2</c:v>
                </c:pt>
                <c:pt idx="11380">
                  <c:v>0.107461</c:v>
                </c:pt>
                <c:pt idx="11381">
                  <c:v>0.11132499999999999</c:v>
                </c:pt>
                <c:pt idx="11382">
                  <c:v>0.12895899999999999</c:v>
                </c:pt>
                <c:pt idx="11383">
                  <c:v>0.14044899999999999</c:v>
                </c:pt>
                <c:pt idx="11384">
                  <c:v>0.13112299999999999</c:v>
                </c:pt>
                <c:pt idx="11385">
                  <c:v>0.126582</c:v>
                </c:pt>
                <c:pt idx="11386">
                  <c:v>0.11365399999999999</c:v>
                </c:pt>
                <c:pt idx="11387">
                  <c:v>0.11539199999999999</c:v>
                </c:pt>
                <c:pt idx="11388">
                  <c:v>0.117286</c:v>
                </c:pt>
                <c:pt idx="11389">
                  <c:v>0.11040599999999999</c:v>
                </c:pt>
                <c:pt idx="11390">
                  <c:v>0.100574</c:v>
                </c:pt>
                <c:pt idx="11391">
                  <c:v>0.10212399999999999</c:v>
                </c:pt>
                <c:pt idx="11392">
                  <c:v>9.242199999999999E-2</c:v>
                </c:pt>
                <c:pt idx="11393">
                  <c:v>9.3573999999999991E-2</c:v>
                </c:pt>
                <c:pt idx="11394">
                  <c:v>8.4525000000000003E-2</c:v>
                </c:pt>
                <c:pt idx="11395">
                  <c:v>8.0894999999999995E-2</c:v>
                </c:pt>
                <c:pt idx="11396">
                  <c:v>7.5422000000000003E-2</c:v>
                </c:pt>
                <c:pt idx="11397">
                  <c:v>6.0977999999999997E-2</c:v>
                </c:pt>
                <c:pt idx="11398">
                  <c:v>6.3504999999999992E-2</c:v>
                </c:pt>
                <c:pt idx="11399">
                  <c:v>6.6861999999999991E-2</c:v>
                </c:pt>
                <c:pt idx="11400">
                  <c:v>6.4778000000000002E-2</c:v>
                </c:pt>
                <c:pt idx="11401">
                  <c:v>5.9741999999999996E-2</c:v>
                </c:pt>
                <c:pt idx="11402">
                  <c:v>6.2950000000000006E-2</c:v>
                </c:pt>
                <c:pt idx="11403">
                  <c:v>6.7785999999999999E-2</c:v>
                </c:pt>
                <c:pt idx="11404">
                  <c:v>6.4576999999999996E-2</c:v>
                </c:pt>
                <c:pt idx="11405">
                  <c:v>6.4488999999999991E-2</c:v>
                </c:pt>
                <c:pt idx="11406">
                  <c:v>6.6376999999999992E-2</c:v>
                </c:pt>
                <c:pt idx="11407">
                  <c:v>5.1535999999999998E-2</c:v>
                </c:pt>
                <c:pt idx="11408">
                  <c:v>5.5620000000000003E-2</c:v>
                </c:pt>
                <c:pt idx="11409">
                  <c:v>5.1770000000000004E-2</c:v>
                </c:pt>
                <c:pt idx="11410">
                  <c:v>5.5641999999999997E-2</c:v>
                </c:pt>
                <c:pt idx="11411">
                  <c:v>5.8830000000000007E-2</c:v>
                </c:pt>
                <c:pt idx="11412">
                  <c:v>6.3279000000000002E-2</c:v>
                </c:pt>
                <c:pt idx="11413">
                  <c:v>6.6675999999999999E-2</c:v>
                </c:pt>
                <c:pt idx="11414">
                  <c:v>7.1080999999999991E-2</c:v>
                </c:pt>
                <c:pt idx="11415">
                  <c:v>7.7033999999999991E-2</c:v>
                </c:pt>
                <c:pt idx="11416">
                  <c:v>7.2189000000000003E-2</c:v>
                </c:pt>
                <c:pt idx="11417">
                  <c:v>7.8287999999999996E-2</c:v>
                </c:pt>
                <c:pt idx="11418">
                  <c:v>8.7000999999999995E-2</c:v>
                </c:pt>
                <c:pt idx="11419">
                  <c:v>7.5142E-2</c:v>
                </c:pt>
                <c:pt idx="11420">
                  <c:v>7.9066999999999998E-2</c:v>
                </c:pt>
                <c:pt idx="11421">
                  <c:v>8.1289E-2</c:v>
                </c:pt>
                <c:pt idx="11422">
                  <c:v>8.356799999999999E-2</c:v>
                </c:pt>
                <c:pt idx="11423">
                  <c:v>7.6474E-2</c:v>
                </c:pt>
                <c:pt idx="11424">
                  <c:v>8.7806999999999996E-2</c:v>
                </c:pt>
                <c:pt idx="11425">
                  <c:v>0.121281</c:v>
                </c:pt>
                <c:pt idx="11426">
                  <c:v>0.13677</c:v>
                </c:pt>
                <c:pt idx="11427">
                  <c:v>0.13208799999999998</c:v>
                </c:pt>
                <c:pt idx="11428">
                  <c:v>0.15471000000000001</c:v>
                </c:pt>
                <c:pt idx="11429">
                  <c:v>0.154278</c:v>
                </c:pt>
                <c:pt idx="11430">
                  <c:v>0.15202399999999999</c:v>
                </c:pt>
                <c:pt idx="11431">
                  <c:v>0.159581</c:v>
                </c:pt>
                <c:pt idx="11432">
                  <c:v>0.15648399999999998</c:v>
                </c:pt>
                <c:pt idx="11433">
                  <c:v>0.175345</c:v>
                </c:pt>
                <c:pt idx="11434">
                  <c:v>0.152724</c:v>
                </c:pt>
                <c:pt idx="11435">
                  <c:v>0.139935</c:v>
                </c:pt>
                <c:pt idx="11436">
                  <c:v>0.13539299999999999</c:v>
                </c:pt>
                <c:pt idx="11437">
                  <c:v>0.13442099999999998</c:v>
                </c:pt>
                <c:pt idx="11438">
                  <c:v>0.127081</c:v>
                </c:pt>
                <c:pt idx="11439">
                  <c:v>0.12429899999999999</c:v>
                </c:pt>
                <c:pt idx="11440">
                  <c:v>0.109097</c:v>
                </c:pt>
                <c:pt idx="11441">
                  <c:v>0.10728799999999999</c:v>
                </c:pt>
                <c:pt idx="11442">
                  <c:v>0.12303199999999999</c:v>
                </c:pt>
                <c:pt idx="11443">
                  <c:v>0.112539</c:v>
                </c:pt>
                <c:pt idx="11444">
                  <c:v>0.11640399999999999</c:v>
                </c:pt>
                <c:pt idx="11445">
                  <c:v>0.12095299999999999</c:v>
                </c:pt>
                <c:pt idx="11446">
                  <c:v>0.12388099999999999</c:v>
                </c:pt>
                <c:pt idx="11447">
                  <c:v>0.13017399999999998</c:v>
                </c:pt>
                <c:pt idx="11448">
                  <c:v>0.13647299999999998</c:v>
                </c:pt>
                <c:pt idx="11449">
                  <c:v>0.13132199999999999</c:v>
                </c:pt>
                <c:pt idx="11450">
                  <c:v>0.12471299999999999</c:v>
                </c:pt>
                <c:pt idx="11451">
                  <c:v>0.132936</c:v>
                </c:pt>
                <c:pt idx="11452">
                  <c:v>0.14147699999999999</c:v>
                </c:pt>
                <c:pt idx="11453">
                  <c:v>0.14258599999999999</c:v>
                </c:pt>
                <c:pt idx="11454">
                  <c:v>0.13184299999999999</c:v>
                </c:pt>
                <c:pt idx="11455">
                  <c:v>0.132054</c:v>
                </c:pt>
                <c:pt idx="11456">
                  <c:v>0.12673299999999998</c:v>
                </c:pt>
                <c:pt idx="11457">
                  <c:v>0.12342299999999999</c:v>
                </c:pt>
                <c:pt idx="11458">
                  <c:v>0.117647</c:v>
                </c:pt>
                <c:pt idx="11459">
                  <c:v>0.11561</c:v>
                </c:pt>
                <c:pt idx="11460">
                  <c:v>0.114438</c:v>
                </c:pt>
                <c:pt idx="11461">
                  <c:v>0.11637399999999999</c:v>
                </c:pt>
                <c:pt idx="11462">
                  <c:v>0.111541</c:v>
                </c:pt>
                <c:pt idx="11463">
                  <c:v>9.261599999999999E-2</c:v>
                </c:pt>
                <c:pt idx="11464">
                  <c:v>9.5015999999999989E-2</c:v>
                </c:pt>
                <c:pt idx="11465">
                  <c:v>9.9075999999999997E-2</c:v>
                </c:pt>
                <c:pt idx="11466">
                  <c:v>0.10062699999999999</c:v>
                </c:pt>
                <c:pt idx="11467">
                  <c:v>9.5560999999999993E-2</c:v>
                </c:pt>
                <c:pt idx="11468">
                  <c:v>0.10215399999999999</c:v>
                </c:pt>
                <c:pt idx="11469">
                  <c:v>0.112872</c:v>
                </c:pt>
                <c:pt idx="11470">
                  <c:v>0.11468299999999999</c:v>
                </c:pt>
                <c:pt idx="11471">
                  <c:v>0.113149</c:v>
                </c:pt>
                <c:pt idx="11472">
                  <c:v>9.7017999999999993E-2</c:v>
                </c:pt>
                <c:pt idx="11473">
                  <c:v>0.109858</c:v>
                </c:pt>
                <c:pt idx="11474">
                  <c:v>0.11773699999999999</c:v>
                </c:pt>
                <c:pt idx="11475">
                  <c:v>0.13334699999999999</c:v>
                </c:pt>
                <c:pt idx="11476">
                  <c:v>0.13206199999999998</c:v>
                </c:pt>
                <c:pt idx="11477">
                  <c:v>0.14463000000000001</c:v>
                </c:pt>
                <c:pt idx="11478">
                  <c:v>0.14538299999999998</c:v>
                </c:pt>
                <c:pt idx="11479">
                  <c:v>0.14261199999999999</c:v>
                </c:pt>
                <c:pt idx="11480">
                  <c:v>0.13850199999999999</c:v>
                </c:pt>
                <c:pt idx="11481">
                  <c:v>0.139682</c:v>
                </c:pt>
                <c:pt idx="11482">
                  <c:v>0.13956199999999999</c:v>
                </c:pt>
                <c:pt idx="11483">
                  <c:v>0.14197799999999999</c:v>
                </c:pt>
                <c:pt idx="11484">
                  <c:v>0.13525099999999998</c:v>
                </c:pt>
                <c:pt idx="11485">
                  <c:v>0.102408</c:v>
                </c:pt>
                <c:pt idx="11486">
                  <c:v>8.437299999999999E-2</c:v>
                </c:pt>
                <c:pt idx="11487">
                  <c:v>9.0392E-2</c:v>
                </c:pt>
                <c:pt idx="11488">
                  <c:v>9.959599999999999E-2</c:v>
                </c:pt>
                <c:pt idx="11489">
                  <c:v>8.2202999999999998E-2</c:v>
                </c:pt>
                <c:pt idx="11490">
                  <c:v>7.6123999999999997E-2</c:v>
                </c:pt>
                <c:pt idx="11491">
                  <c:v>7.8498999999999999E-2</c:v>
                </c:pt>
                <c:pt idx="11492">
                  <c:v>6.8357000000000001E-2</c:v>
                </c:pt>
                <c:pt idx="11493">
                  <c:v>6.9946999999999995E-2</c:v>
                </c:pt>
                <c:pt idx="11494">
                  <c:v>6.8082000000000004E-2</c:v>
                </c:pt>
                <c:pt idx="11495">
                  <c:v>6.4530000000000004E-2</c:v>
                </c:pt>
                <c:pt idx="11496">
                  <c:v>6.1904999999999995E-2</c:v>
                </c:pt>
                <c:pt idx="11497">
                  <c:v>6.0407999999999996E-2</c:v>
                </c:pt>
                <c:pt idx="11498">
                  <c:v>5.0930999999999997E-2</c:v>
                </c:pt>
                <c:pt idx="11499">
                  <c:v>4.6027999999999999E-2</c:v>
                </c:pt>
                <c:pt idx="11500">
                  <c:v>4.5634999999999995E-2</c:v>
                </c:pt>
                <c:pt idx="11501">
                  <c:v>4.0028000000000001E-2</c:v>
                </c:pt>
                <c:pt idx="11502">
                  <c:v>3.9805E-2</c:v>
                </c:pt>
                <c:pt idx="11503">
                  <c:v>4.3677000000000001E-2</c:v>
                </c:pt>
                <c:pt idx="11504">
                  <c:v>4.5211000000000001E-2</c:v>
                </c:pt>
                <c:pt idx="11505">
                  <c:v>4.7724999999999997E-2</c:v>
                </c:pt>
                <c:pt idx="11506">
                  <c:v>5.0623999999999995E-2</c:v>
                </c:pt>
                <c:pt idx="11507">
                  <c:v>4.1236999999999996E-2</c:v>
                </c:pt>
                <c:pt idx="11508">
                  <c:v>3.7406000000000002E-2</c:v>
                </c:pt>
                <c:pt idx="11509">
                  <c:v>3.7716E-2</c:v>
                </c:pt>
                <c:pt idx="11510">
                  <c:v>3.7439E-2</c:v>
                </c:pt>
                <c:pt idx="11511">
                  <c:v>4.1914E-2</c:v>
                </c:pt>
                <c:pt idx="11512">
                  <c:v>4.0265999999999996E-2</c:v>
                </c:pt>
                <c:pt idx="11513">
                  <c:v>4.3248999999999996E-2</c:v>
                </c:pt>
                <c:pt idx="11514">
                  <c:v>4.3568999999999997E-2</c:v>
                </c:pt>
                <c:pt idx="11515">
                  <c:v>3.2659000000000001E-2</c:v>
                </c:pt>
                <c:pt idx="11516">
                  <c:v>3.3020000000000001E-2</c:v>
                </c:pt>
                <c:pt idx="11517">
                  <c:v>3.6302999999999995E-2</c:v>
                </c:pt>
                <c:pt idx="11518">
                  <c:v>3.9726999999999998E-2</c:v>
                </c:pt>
                <c:pt idx="11519">
                  <c:v>4.1172E-2</c:v>
                </c:pt>
                <c:pt idx="11520">
                  <c:v>4.2745999999999999E-2</c:v>
                </c:pt>
                <c:pt idx="11521">
                  <c:v>4.6171999999999998E-2</c:v>
                </c:pt>
                <c:pt idx="11522">
                  <c:v>3.7696E-2</c:v>
                </c:pt>
                <c:pt idx="11523">
                  <c:v>4.2265999999999998E-2</c:v>
                </c:pt>
                <c:pt idx="11524">
                  <c:v>4.3351999999999995E-2</c:v>
                </c:pt>
                <c:pt idx="11525">
                  <c:v>4.5721999999999999E-2</c:v>
                </c:pt>
                <c:pt idx="11526">
                  <c:v>4.3400000000000001E-2</c:v>
                </c:pt>
                <c:pt idx="11527">
                  <c:v>4.4767999999999995E-2</c:v>
                </c:pt>
                <c:pt idx="11528">
                  <c:v>4.1824E-2</c:v>
                </c:pt>
                <c:pt idx="11529">
                  <c:v>3.9602999999999999E-2</c:v>
                </c:pt>
                <c:pt idx="11530">
                  <c:v>4.1655999999999999E-2</c:v>
                </c:pt>
                <c:pt idx="11531">
                  <c:v>4.3331999999999996E-2</c:v>
                </c:pt>
                <c:pt idx="11532">
                  <c:v>4.0640000000000003E-2</c:v>
                </c:pt>
                <c:pt idx="11533">
                  <c:v>3.8171999999999998E-2</c:v>
                </c:pt>
                <c:pt idx="11534">
                  <c:v>3.1435999999999999E-2</c:v>
                </c:pt>
                <c:pt idx="11535">
                  <c:v>2.8673999999999998E-2</c:v>
                </c:pt>
                <c:pt idx="11536">
                  <c:v>2.2474999999999998E-2</c:v>
                </c:pt>
                <c:pt idx="11537">
                  <c:v>2.1788999999999999E-2</c:v>
                </c:pt>
                <c:pt idx="11538">
                  <c:v>2.2058999999999999E-2</c:v>
                </c:pt>
                <c:pt idx="11539">
                  <c:v>1.8447999999999999E-2</c:v>
                </c:pt>
                <c:pt idx="11540">
                  <c:v>1.8668000000000001E-2</c:v>
                </c:pt>
                <c:pt idx="11541">
                  <c:v>1.0647999999999999E-2</c:v>
                </c:pt>
                <c:pt idx="11542">
                  <c:v>9.0829999999999991E-3</c:v>
                </c:pt>
                <c:pt idx="11543">
                  <c:v>8.657999999999999E-3</c:v>
                </c:pt>
                <c:pt idx="11544">
                  <c:v>1.2784999999999999E-2</c:v>
                </c:pt>
                <c:pt idx="11545">
                  <c:v>1.8574999999999998E-2</c:v>
                </c:pt>
                <c:pt idx="11546">
                  <c:v>1.8435999999999998E-2</c:v>
                </c:pt>
                <c:pt idx="11547">
                  <c:v>2.0222E-2</c:v>
                </c:pt>
                <c:pt idx="11548">
                  <c:v>1.9393000000000001E-2</c:v>
                </c:pt>
                <c:pt idx="11549">
                  <c:v>1.9647999999999999E-2</c:v>
                </c:pt>
                <c:pt idx="11550">
                  <c:v>1.9248999999999999E-2</c:v>
                </c:pt>
                <c:pt idx="11551">
                  <c:v>1.9520000000000003E-2</c:v>
                </c:pt>
                <c:pt idx="11552">
                  <c:v>1.6970000000000002E-2</c:v>
                </c:pt>
                <c:pt idx="11553">
                  <c:v>1.8827999999999998E-2</c:v>
                </c:pt>
                <c:pt idx="11554">
                  <c:v>1.2796E-2</c:v>
                </c:pt>
                <c:pt idx="11555">
                  <c:v>1.4565999999999999E-2</c:v>
                </c:pt>
                <c:pt idx="11556">
                  <c:v>1.1308E-2</c:v>
                </c:pt>
                <c:pt idx="11557">
                  <c:v>9.2429999999999995E-3</c:v>
                </c:pt>
                <c:pt idx="11558">
                  <c:v>8.8159999999999992E-3</c:v>
                </c:pt>
                <c:pt idx="11559">
                  <c:v>1.2801999999999999E-2</c:v>
                </c:pt>
                <c:pt idx="11560">
                  <c:v>1.9161999999999998E-2</c:v>
                </c:pt>
                <c:pt idx="11561">
                  <c:v>2.1842999999999998E-2</c:v>
                </c:pt>
                <c:pt idx="11562">
                  <c:v>2.3848999999999999E-2</c:v>
                </c:pt>
                <c:pt idx="11563">
                  <c:v>2.8417999999999999E-2</c:v>
                </c:pt>
                <c:pt idx="11564">
                  <c:v>2.6681E-2</c:v>
                </c:pt>
                <c:pt idx="11565">
                  <c:v>2.9064E-2</c:v>
                </c:pt>
                <c:pt idx="11566">
                  <c:v>2.8854999999999999E-2</c:v>
                </c:pt>
                <c:pt idx="11567">
                  <c:v>3.2975999999999998E-2</c:v>
                </c:pt>
                <c:pt idx="11568">
                  <c:v>2.9021999999999999E-2</c:v>
                </c:pt>
                <c:pt idx="11569">
                  <c:v>2.2439000000000001E-2</c:v>
                </c:pt>
                <c:pt idx="11570">
                  <c:v>2.2661999999999998E-2</c:v>
                </c:pt>
                <c:pt idx="11571">
                  <c:v>2.1177999999999999E-2</c:v>
                </c:pt>
                <c:pt idx="11572">
                  <c:v>2.0794E-2</c:v>
                </c:pt>
                <c:pt idx="11573">
                  <c:v>2.1981000000000001E-2</c:v>
                </c:pt>
                <c:pt idx="11574">
                  <c:v>2.3223999999999998E-2</c:v>
                </c:pt>
                <c:pt idx="11575">
                  <c:v>2.6735999999999999E-2</c:v>
                </c:pt>
                <c:pt idx="11576">
                  <c:v>3.6285999999999999E-2</c:v>
                </c:pt>
                <c:pt idx="11577">
                  <c:v>3.7888999999999999E-2</c:v>
                </c:pt>
                <c:pt idx="11578">
                  <c:v>3.5375999999999998E-2</c:v>
                </c:pt>
                <c:pt idx="11579">
                  <c:v>3.7685999999999997E-2</c:v>
                </c:pt>
                <c:pt idx="11580">
                  <c:v>3.3825000000000001E-2</c:v>
                </c:pt>
                <c:pt idx="11581">
                  <c:v>3.2702999999999996E-2</c:v>
                </c:pt>
                <c:pt idx="11582">
                  <c:v>3.2938999999999996E-2</c:v>
                </c:pt>
                <c:pt idx="11583">
                  <c:v>2.6211999999999999E-2</c:v>
                </c:pt>
                <c:pt idx="11584">
                  <c:v>2.4847999999999999E-2</c:v>
                </c:pt>
                <c:pt idx="11585">
                  <c:v>2.2390999999999998E-2</c:v>
                </c:pt>
                <c:pt idx="11586">
                  <c:v>1.9490999999999998E-2</c:v>
                </c:pt>
                <c:pt idx="11587">
                  <c:v>1.7034000000000001E-2</c:v>
                </c:pt>
                <c:pt idx="11588">
                  <c:v>2.1346E-2</c:v>
                </c:pt>
                <c:pt idx="11589">
                  <c:v>2.0895E-2</c:v>
                </c:pt>
                <c:pt idx="11590">
                  <c:v>2.0788999999999998E-2</c:v>
                </c:pt>
                <c:pt idx="11591">
                  <c:v>1.9518000000000001E-2</c:v>
                </c:pt>
                <c:pt idx="11592">
                  <c:v>1.1745E-2</c:v>
                </c:pt>
                <c:pt idx="11593">
                  <c:v>1.2794999999999999E-2</c:v>
                </c:pt>
                <c:pt idx="11594">
                  <c:v>1.2482E-2</c:v>
                </c:pt>
                <c:pt idx="11595">
                  <c:v>1.3710000000000002E-2</c:v>
                </c:pt>
                <c:pt idx="11596">
                  <c:v>8.4869999999999998E-3</c:v>
                </c:pt>
                <c:pt idx="11597">
                  <c:v>9.2940000000000002E-3</c:v>
                </c:pt>
                <c:pt idx="11598">
                  <c:v>1.1467999999999999E-2</c:v>
                </c:pt>
                <c:pt idx="11599">
                  <c:v>1.0360999999999999E-2</c:v>
                </c:pt>
                <c:pt idx="11600">
                  <c:v>1.0690999999999999E-2</c:v>
                </c:pt>
                <c:pt idx="11601">
                  <c:v>1.3028E-2</c:v>
                </c:pt>
                <c:pt idx="11602">
                  <c:v>1.7974E-2</c:v>
                </c:pt>
                <c:pt idx="11603">
                  <c:v>2.5360000000000001E-2</c:v>
                </c:pt>
                <c:pt idx="11604">
                  <c:v>4.6732999999999997E-2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60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C62-48AA-808B-A89C29E2E82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Sheet1!$A$2:$A$11606</c:f>
              <c:numCache>
                <c:formatCode>yyyy\-mm\-dd</c:formatCode>
                <c:ptCount val="1160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numCache>
            </c:numRef>
          </c:cat>
          <c:val>
            <c:numRef>
              <c:f>Sheet1!$C$2:$C$11606</c:f>
              <c:numCache>
                <c:formatCode>General</c:formatCode>
                <c:ptCount val="11605"/>
                <c:pt idx="0">
                  <c:v>0.218891</c:v>
                </c:pt>
                <c:pt idx="1">
                  <c:v>0.21993599999999999</c:v>
                </c:pt>
                <c:pt idx="2">
                  <c:v>0.23442499999999999</c:v>
                </c:pt>
                <c:pt idx="3">
                  <c:v>0.23790699999999998</c:v>
                </c:pt>
                <c:pt idx="4">
                  <c:v>0.236954</c:v>
                </c:pt>
                <c:pt idx="5">
                  <c:v>0.22731599999999999</c:v>
                </c:pt>
                <c:pt idx="6">
                  <c:v>0.22418299999999999</c:v>
                </c:pt>
                <c:pt idx="7">
                  <c:v>0.20822599999999999</c:v>
                </c:pt>
                <c:pt idx="8">
                  <c:v>0.19244599999999998</c:v>
                </c:pt>
                <c:pt idx="9">
                  <c:v>0.188941</c:v>
                </c:pt>
                <c:pt idx="10">
                  <c:v>0.17571000000000001</c:v>
                </c:pt>
                <c:pt idx="11">
                  <c:v>0.15657399999999999</c:v>
                </c:pt>
                <c:pt idx="12">
                  <c:v>0.14923</c:v>
                </c:pt>
                <c:pt idx="13">
                  <c:v>0.15382799999999999</c:v>
                </c:pt>
                <c:pt idx="14">
                  <c:v>0.14415</c:v>
                </c:pt>
                <c:pt idx="15">
                  <c:v>0.15218699999999999</c:v>
                </c:pt>
                <c:pt idx="16">
                  <c:v>0.15263299999999999</c:v>
                </c:pt>
                <c:pt idx="17">
                  <c:v>0.13893900000000001</c:v>
                </c:pt>
                <c:pt idx="18">
                  <c:v>0.14246300000000001</c:v>
                </c:pt>
                <c:pt idx="19">
                  <c:v>0.12959999999999999</c:v>
                </c:pt>
                <c:pt idx="20">
                  <c:v>0.130637</c:v>
                </c:pt>
                <c:pt idx="21">
                  <c:v>0.11294000000000001</c:v>
                </c:pt>
                <c:pt idx="22">
                  <c:v>0.11430299999999999</c:v>
                </c:pt>
                <c:pt idx="23">
                  <c:v>0.110287</c:v>
                </c:pt>
                <c:pt idx="24">
                  <c:v>0.107209</c:v>
                </c:pt>
                <c:pt idx="25">
                  <c:v>0.109331</c:v>
                </c:pt>
                <c:pt idx="26">
                  <c:v>0.10066699999999999</c:v>
                </c:pt>
                <c:pt idx="27">
                  <c:v>9.6484E-2</c:v>
                </c:pt>
                <c:pt idx="28">
                  <c:v>8.8452000000000003E-2</c:v>
                </c:pt>
                <c:pt idx="29">
                  <c:v>9.5334999999999989E-2</c:v>
                </c:pt>
                <c:pt idx="30">
                  <c:v>8.6418999999999996E-2</c:v>
                </c:pt>
                <c:pt idx="31">
                  <c:v>8.1856999999999999E-2</c:v>
                </c:pt>
                <c:pt idx="32">
                  <c:v>8.4443999999999991E-2</c:v>
                </c:pt>
                <c:pt idx="33">
                  <c:v>9.6771999999999997E-2</c:v>
                </c:pt>
                <c:pt idx="34">
                  <c:v>9.4505999999999993E-2</c:v>
                </c:pt>
                <c:pt idx="35">
                  <c:v>0.123487</c:v>
                </c:pt>
                <c:pt idx="36">
                  <c:v>0.12959699999999999</c:v>
                </c:pt>
                <c:pt idx="37">
                  <c:v>0.14201800000000001</c:v>
                </c:pt>
                <c:pt idx="38">
                  <c:v>0.15940699999999999</c:v>
                </c:pt>
                <c:pt idx="39">
                  <c:v>0.172101</c:v>
                </c:pt>
                <c:pt idx="40">
                  <c:v>0.193162</c:v>
                </c:pt>
                <c:pt idx="41">
                  <c:v>0.207704</c:v>
                </c:pt>
                <c:pt idx="42">
                  <c:v>0.18169399999999999</c:v>
                </c:pt>
                <c:pt idx="43">
                  <c:v>0.15598000000000001</c:v>
                </c:pt>
                <c:pt idx="44">
                  <c:v>0.21510699999999999</c:v>
                </c:pt>
                <c:pt idx="45">
                  <c:v>0.27443400000000001</c:v>
                </c:pt>
                <c:pt idx="46">
                  <c:v>0.34592499999999998</c:v>
                </c:pt>
                <c:pt idx="47">
                  <c:v>0.38882499999999998</c:v>
                </c:pt>
                <c:pt idx="48">
                  <c:v>0.39392099999999997</c:v>
                </c:pt>
                <c:pt idx="49">
                  <c:v>0.39282499999999998</c:v>
                </c:pt>
                <c:pt idx="50">
                  <c:v>0.39518500000000001</c:v>
                </c:pt>
                <c:pt idx="51">
                  <c:v>0.39525399999999999</c:v>
                </c:pt>
                <c:pt idx="52">
                  <c:v>0.39230899999999996</c:v>
                </c:pt>
                <c:pt idx="53">
                  <c:v>0.43076899999999996</c:v>
                </c:pt>
                <c:pt idx="54">
                  <c:v>0.45321400000000001</c:v>
                </c:pt>
                <c:pt idx="55">
                  <c:v>0.46942000000000006</c:v>
                </c:pt>
                <c:pt idx="56">
                  <c:v>0.48144000000000003</c:v>
                </c:pt>
                <c:pt idx="57">
                  <c:v>0.50804000000000005</c:v>
                </c:pt>
                <c:pt idx="58">
                  <c:v>0.51910899999999993</c:v>
                </c:pt>
                <c:pt idx="59">
                  <c:v>0.52893199999999996</c:v>
                </c:pt>
                <c:pt idx="60">
                  <c:v>0.52173799999999992</c:v>
                </c:pt>
                <c:pt idx="61">
                  <c:v>0.55289900000000003</c:v>
                </c:pt>
                <c:pt idx="62">
                  <c:v>0.54229700000000003</c:v>
                </c:pt>
                <c:pt idx="63">
                  <c:v>0.55442499999999995</c:v>
                </c:pt>
                <c:pt idx="64">
                  <c:v>0.52692799999999995</c:v>
                </c:pt>
                <c:pt idx="65">
                  <c:v>0.55192099999999999</c:v>
                </c:pt>
                <c:pt idx="66">
                  <c:v>0.56835000000000002</c:v>
                </c:pt>
                <c:pt idx="67">
                  <c:v>0.57631299999999996</c:v>
                </c:pt>
                <c:pt idx="68">
                  <c:v>0.60787799999999992</c:v>
                </c:pt>
                <c:pt idx="69">
                  <c:v>0.63875399999999993</c:v>
                </c:pt>
                <c:pt idx="70">
                  <c:v>0.70001599999999997</c:v>
                </c:pt>
                <c:pt idx="71">
                  <c:v>0.70664199999999999</c:v>
                </c:pt>
                <c:pt idx="72">
                  <c:v>0.70659399999999994</c:v>
                </c:pt>
                <c:pt idx="73">
                  <c:v>0.73472499999999996</c:v>
                </c:pt>
                <c:pt idx="74">
                  <c:v>0.74803299999999995</c:v>
                </c:pt>
                <c:pt idx="75">
                  <c:v>0.76131199999999999</c:v>
                </c:pt>
                <c:pt idx="76">
                  <c:v>0.74993599999999994</c:v>
                </c:pt>
                <c:pt idx="77">
                  <c:v>0.72845399999999993</c:v>
                </c:pt>
                <c:pt idx="78">
                  <c:v>0.72463299999999997</c:v>
                </c:pt>
                <c:pt idx="79">
                  <c:v>0.751031</c:v>
                </c:pt>
                <c:pt idx="80">
                  <c:v>0.77898899999999993</c:v>
                </c:pt>
                <c:pt idx="81">
                  <c:v>0.75337100000000001</c:v>
                </c:pt>
                <c:pt idx="82">
                  <c:v>0.74595899999999993</c:v>
                </c:pt>
                <c:pt idx="83">
                  <c:v>0.74242000000000008</c:v>
                </c:pt>
                <c:pt idx="84">
                  <c:v>0.71701300000000001</c:v>
                </c:pt>
                <c:pt idx="85">
                  <c:v>0.682647</c:v>
                </c:pt>
                <c:pt idx="86">
                  <c:v>0.65585899999999997</c:v>
                </c:pt>
                <c:pt idx="87">
                  <c:v>0.64936699999999992</c:v>
                </c:pt>
                <c:pt idx="88">
                  <c:v>0.63946199999999997</c:v>
                </c:pt>
                <c:pt idx="89">
                  <c:v>0.66269599999999995</c:v>
                </c:pt>
                <c:pt idx="90">
                  <c:v>0.628382</c:v>
                </c:pt>
                <c:pt idx="91">
                  <c:v>0.61323499999999997</c:v>
                </c:pt>
                <c:pt idx="92">
                  <c:v>0.64593800000000001</c:v>
                </c:pt>
                <c:pt idx="93">
                  <c:v>0.65006599999999992</c:v>
                </c:pt>
                <c:pt idx="94">
                  <c:v>0.66156000000000004</c:v>
                </c:pt>
                <c:pt idx="95">
                  <c:v>0.64123799999999997</c:v>
                </c:pt>
                <c:pt idx="96">
                  <c:v>0.56583000000000006</c:v>
                </c:pt>
                <c:pt idx="97">
                  <c:v>0.52418599999999993</c:v>
                </c:pt>
                <c:pt idx="98">
                  <c:v>0.52268799999999993</c:v>
                </c:pt>
                <c:pt idx="99">
                  <c:v>0.51012400000000002</c:v>
                </c:pt>
                <c:pt idx="100">
                  <c:v>0.51829799999999993</c:v>
                </c:pt>
                <c:pt idx="101">
                  <c:v>0.49052699999999999</c:v>
                </c:pt>
                <c:pt idx="102">
                  <c:v>0.49339299999999997</c:v>
                </c:pt>
                <c:pt idx="103">
                  <c:v>0.47331099999999998</c:v>
                </c:pt>
                <c:pt idx="104">
                  <c:v>0.427008</c:v>
                </c:pt>
                <c:pt idx="105">
                  <c:v>0.41059000000000001</c:v>
                </c:pt>
                <c:pt idx="106">
                  <c:v>0.41858299999999998</c:v>
                </c:pt>
                <c:pt idx="107">
                  <c:v>0.426172</c:v>
                </c:pt>
                <c:pt idx="108">
                  <c:v>0.43513000000000002</c:v>
                </c:pt>
                <c:pt idx="109">
                  <c:v>0.44144299999999997</c:v>
                </c:pt>
                <c:pt idx="110">
                  <c:v>0.42132700000000001</c:v>
                </c:pt>
                <c:pt idx="111">
                  <c:v>0.40092800000000001</c:v>
                </c:pt>
                <c:pt idx="112">
                  <c:v>0.39383299999999999</c:v>
                </c:pt>
                <c:pt idx="113">
                  <c:v>0.39520099999999997</c:v>
                </c:pt>
                <c:pt idx="114">
                  <c:v>0.35389599999999999</c:v>
                </c:pt>
                <c:pt idx="115">
                  <c:v>0.352829</c:v>
                </c:pt>
                <c:pt idx="116">
                  <c:v>0.334227</c:v>
                </c:pt>
                <c:pt idx="117">
                  <c:v>0.306363</c:v>
                </c:pt>
                <c:pt idx="118">
                  <c:v>0.28525499999999998</c:v>
                </c:pt>
                <c:pt idx="119">
                  <c:v>0.26749600000000001</c:v>
                </c:pt>
                <c:pt idx="120">
                  <c:v>0.24381000000000003</c:v>
                </c:pt>
                <c:pt idx="121">
                  <c:v>0.23336599999999999</c:v>
                </c:pt>
                <c:pt idx="122">
                  <c:v>0.22577599999999998</c:v>
                </c:pt>
                <c:pt idx="123">
                  <c:v>0.202794</c:v>
                </c:pt>
                <c:pt idx="124">
                  <c:v>0.182754</c:v>
                </c:pt>
                <c:pt idx="125">
                  <c:v>0.19617399999999999</c:v>
                </c:pt>
                <c:pt idx="126">
                  <c:v>0.176455</c:v>
                </c:pt>
                <c:pt idx="127">
                  <c:v>0.161214</c:v>
                </c:pt>
                <c:pt idx="128">
                  <c:v>0.17347000000000001</c:v>
                </c:pt>
                <c:pt idx="129">
                  <c:v>0.16667599999999999</c:v>
                </c:pt>
                <c:pt idx="130">
                  <c:v>0.16592399999999999</c:v>
                </c:pt>
                <c:pt idx="131">
                  <c:v>0.17143700000000001</c:v>
                </c:pt>
                <c:pt idx="132">
                  <c:v>0.165466</c:v>
                </c:pt>
                <c:pt idx="133">
                  <c:v>0.138686</c:v>
                </c:pt>
                <c:pt idx="134">
                  <c:v>0.13675599999999999</c:v>
                </c:pt>
                <c:pt idx="135">
                  <c:v>0.125722</c:v>
                </c:pt>
                <c:pt idx="136">
                  <c:v>0.119157</c:v>
                </c:pt>
                <c:pt idx="137">
                  <c:v>0.11686299999999999</c:v>
                </c:pt>
                <c:pt idx="138">
                  <c:v>0.12000699999999999</c:v>
                </c:pt>
                <c:pt idx="139">
                  <c:v>0.11566299999999999</c:v>
                </c:pt>
                <c:pt idx="140">
                  <c:v>0.114787</c:v>
                </c:pt>
                <c:pt idx="141">
                  <c:v>0.12681100000000001</c:v>
                </c:pt>
                <c:pt idx="142">
                  <c:v>0.11849899999999999</c:v>
                </c:pt>
                <c:pt idx="143">
                  <c:v>0.11777599999999999</c:v>
                </c:pt>
                <c:pt idx="144">
                  <c:v>0.11544099999999999</c:v>
                </c:pt>
                <c:pt idx="145">
                  <c:v>9.6780999999999992E-2</c:v>
                </c:pt>
                <c:pt idx="146">
                  <c:v>9.8142999999999994E-2</c:v>
                </c:pt>
                <c:pt idx="147">
                  <c:v>8.5832999999999993E-2</c:v>
                </c:pt>
                <c:pt idx="148">
                  <c:v>9.1783999999999991E-2</c:v>
                </c:pt>
                <c:pt idx="149">
                  <c:v>0.10434499999999999</c:v>
                </c:pt>
                <c:pt idx="150">
                  <c:v>9.3085000000000001E-2</c:v>
                </c:pt>
                <c:pt idx="151">
                  <c:v>0.11036599999999999</c:v>
                </c:pt>
                <c:pt idx="152">
                  <c:v>0.10621399999999999</c:v>
                </c:pt>
                <c:pt idx="153">
                  <c:v>0.11888399999999999</c:v>
                </c:pt>
                <c:pt idx="154">
                  <c:v>0.12590199999999999</c:v>
                </c:pt>
                <c:pt idx="155">
                  <c:v>0.120033</c:v>
                </c:pt>
                <c:pt idx="156">
                  <c:v>0.109748</c:v>
                </c:pt>
                <c:pt idx="157">
                  <c:v>0.121806</c:v>
                </c:pt>
                <c:pt idx="158">
                  <c:v>0.12119099999999999</c:v>
                </c:pt>
                <c:pt idx="159">
                  <c:v>9.7901000000000002E-2</c:v>
                </c:pt>
                <c:pt idx="160">
                  <c:v>9.9715999999999999E-2</c:v>
                </c:pt>
                <c:pt idx="161">
                  <c:v>0.103991</c:v>
                </c:pt>
                <c:pt idx="162">
                  <c:v>0.115644</c:v>
                </c:pt>
                <c:pt idx="163">
                  <c:v>9.4911999999999996E-2</c:v>
                </c:pt>
                <c:pt idx="164">
                  <c:v>9.9094000000000002E-2</c:v>
                </c:pt>
                <c:pt idx="165">
                  <c:v>0.10553399999999999</c:v>
                </c:pt>
                <c:pt idx="166">
                  <c:v>0.11045000000000001</c:v>
                </c:pt>
                <c:pt idx="167">
                  <c:v>0.123084</c:v>
                </c:pt>
                <c:pt idx="168">
                  <c:v>0.12385099999999999</c:v>
                </c:pt>
                <c:pt idx="169">
                  <c:v>0.13955699999999999</c:v>
                </c:pt>
                <c:pt idx="170">
                  <c:v>0.14535199999999998</c:v>
                </c:pt>
                <c:pt idx="171">
                  <c:v>0.13228099999999998</c:v>
                </c:pt>
                <c:pt idx="172">
                  <c:v>0.13691599999999998</c:v>
                </c:pt>
                <c:pt idx="173">
                  <c:v>0.123696</c:v>
                </c:pt>
                <c:pt idx="174">
                  <c:v>0.14636299999999999</c:v>
                </c:pt>
                <c:pt idx="175">
                  <c:v>0.16842399999999999</c:v>
                </c:pt>
                <c:pt idx="176">
                  <c:v>0.15478500000000001</c:v>
                </c:pt>
                <c:pt idx="177">
                  <c:v>0.16304000000000002</c:v>
                </c:pt>
                <c:pt idx="178">
                  <c:v>0.16005899999999998</c:v>
                </c:pt>
                <c:pt idx="179">
                  <c:v>0.16533699999999998</c:v>
                </c:pt>
                <c:pt idx="180">
                  <c:v>0.16934399999999999</c:v>
                </c:pt>
                <c:pt idx="181">
                  <c:v>0.17522599999999999</c:v>
                </c:pt>
                <c:pt idx="182">
                  <c:v>0.17280299999999998</c:v>
                </c:pt>
                <c:pt idx="183">
                  <c:v>0.15697899999999998</c:v>
                </c:pt>
                <c:pt idx="184">
                  <c:v>0.172794</c:v>
                </c:pt>
                <c:pt idx="185">
                  <c:v>0.16050899999999999</c:v>
                </c:pt>
                <c:pt idx="186">
                  <c:v>0.16036400000000001</c:v>
                </c:pt>
                <c:pt idx="187">
                  <c:v>0.18939899999999998</c:v>
                </c:pt>
                <c:pt idx="188">
                  <c:v>0.18029699999999999</c:v>
                </c:pt>
                <c:pt idx="189">
                  <c:v>0.17777000000000001</c:v>
                </c:pt>
                <c:pt idx="190">
                  <c:v>0.18405000000000002</c:v>
                </c:pt>
                <c:pt idx="191">
                  <c:v>0.16796800000000001</c:v>
                </c:pt>
                <c:pt idx="192">
                  <c:v>0.18437799999999999</c:v>
                </c:pt>
                <c:pt idx="193">
                  <c:v>0.221273</c:v>
                </c:pt>
                <c:pt idx="194">
                  <c:v>0.25555699999999998</c:v>
                </c:pt>
                <c:pt idx="195">
                  <c:v>0.26278599999999996</c:v>
                </c:pt>
                <c:pt idx="196">
                  <c:v>0.26341300000000001</c:v>
                </c:pt>
                <c:pt idx="197">
                  <c:v>0.317971</c:v>
                </c:pt>
                <c:pt idx="198">
                  <c:v>0.31844</c:v>
                </c:pt>
                <c:pt idx="199">
                  <c:v>0.289711</c:v>
                </c:pt>
                <c:pt idx="200">
                  <c:v>0.269899</c:v>
                </c:pt>
                <c:pt idx="201">
                  <c:v>0.28643199999999996</c:v>
                </c:pt>
                <c:pt idx="202">
                  <c:v>0.271536</c:v>
                </c:pt>
                <c:pt idx="203">
                  <c:v>0.27902699999999997</c:v>
                </c:pt>
                <c:pt idx="204">
                  <c:v>0.281059</c:v>
                </c:pt>
                <c:pt idx="205">
                  <c:v>0.28348200000000001</c:v>
                </c:pt>
                <c:pt idx="206">
                  <c:v>0.26319500000000001</c:v>
                </c:pt>
                <c:pt idx="207">
                  <c:v>0.237622</c:v>
                </c:pt>
                <c:pt idx="208">
                  <c:v>0.22383899999999998</c:v>
                </c:pt>
                <c:pt idx="209">
                  <c:v>0.193942</c:v>
                </c:pt>
                <c:pt idx="210">
                  <c:v>0.180587</c:v>
                </c:pt>
                <c:pt idx="211">
                  <c:v>0.19009399999999999</c:v>
                </c:pt>
                <c:pt idx="212">
                  <c:v>0.20817000000000002</c:v>
                </c:pt>
                <c:pt idx="213">
                  <c:v>0.164793</c:v>
                </c:pt>
                <c:pt idx="214">
                  <c:v>0.16686599999999999</c:v>
                </c:pt>
                <c:pt idx="215">
                  <c:v>0.175839</c:v>
                </c:pt>
                <c:pt idx="216">
                  <c:v>0.17614099999999999</c:v>
                </c:pt>
                <c:pt idx="217">
                  <c:v>0.190083</c:v>
                </c:pt>
                <c:pt idx="218">
                  <c:v>0.185611</c:v>
                </c:pt>
                <c:pt idx="219">
                  <c:v>0.18979599999999999</c:v>
                </c:pt>
                <c:pt idx="220">
                  <c:v>0.16487000000000002</c:v>
                </c:pt>
                <c:pt idx="221">
                  <c:v>0.18246499999999999</c:v>
                </c:pt>
                <c:pt idx="222">
                  <c:v>0.201378</c:v>
                </c:pt>
                <c:pt idx="223">
                  <c:v>0.24887799999999999</c:v>
                </c:pt>
                <c:pt idx="224">
                  <c:v>0.267681</c:v>
                </c:pt>
                <c:pt idx="225">
                  <c:v>0.32843600000000001</c:v>
                </c:pt>
                <c:pt idx="226">
                  <c:v>0.34176699999999999</c:v>
                </c:pt>
                <c:pt idx="227">
                  <c:v>0.33341299999999996</c:v>
                </c:pt>
                <c:pt idx="228">
                  <c:v>0.32265499999999997</c:v>
                </c:pt>
                <c:pt idx="229">
                  <c:v>0.35190699999999997</c:v>
                </c:pt>
                <c:pt idx="230">
                  <c:v>0.32594099999999998</c:v>
                </c:pt>
                <c:pt idx="231">
                  <c:v>0.31081599999999998</c:v>
                </c:pt>
                <c:pt idx="232">
                  <c:v>0.305811</c:v>
                </c:pt>
                <c:pt idx="233">
                  <c:v>0.291356</c:v>
                </c:pt>
                <c:pt idx="234">
                  <c:v>0.28561500000000001</c:v>
                </c:pt>
                <c:pt idx="235">
                  <c:v>0.29234299999999996</c:v>
                </c:pt>
                <c:pt idx="236">
                  <c:v>0.26910099999999998</c:v>
                </c:pt>
                <c:pt idx="237">
                  <c:v>0.24799199999999999</c:v>
                </c:pt>
                <c:pt idx="238">
                  <c:v>0.24155499999999999</c:v>
                </c:pt>
                <c:pt idx="239">
                  <c:v>0.231485</c:v>
                </c:pt>
                <c:pt idx="240">
                  <c:v>0.23077899999999998</c:v>
                </c:pt>
                <c:pt idx="241">
                  <c:v>0.21777299999999999</c:v>
                </c:pt>
                <c:pt idx="242">
                  <c:v>0.22525199999999998</c:v>
                </c:pt>
                <c:pt idx="243">
                  <c:v>0.264735</c:v>
                </c:pt>
                <c:pt idx="244">
                  <c:v>0.28539199999999998</c:v>
                </c:pt>
                <c:pt idx="245">
                  <c:v>0.31182899999999997</c:v>
                </c:pt>
                <c:pt idx="246">
                  <c:v>0.34868299999999997</c:v>
                </c:pt>
                <c:pt idx="247">
                  <c:v>0.35069800000000001</c:v>
                </c:pt>
                <c:pt idx="248">
                  <c:v>0.367093</c:v>
                </c:pt>
                <c:pt idx="249">
                  <c:v>0.384266</c:v>
                </c:pt>
                <c:pt idx="250">
                  <c:v>0.39657000000000003</c:v>
                </c:pt>
                <c:pt idx="251">
                  <c:v>0.40373300000000001</c:v>
                </c:pt>
                <c:pt idx="252">
                  <c:v>0.44959099999999996</c:v>
                </c:pt>
                <c:pt idx="253">
                  <c:v>0.46568899999999996</c:v>
                </c:pt>
                <c:pt idx="254">
                  <c:v>0.45991899999999997</c:v>
                </c:pt>
                <c:pt idx="255">
                  <c:v>0.44440399999999997</c:v>
                </c:pt>
                <c:pt idx="256">
                  <c:v>0.42829899999999999</c:v>
                </c:pt>
                <c:pt idx="257">
                  <c:v>0.41941200000000001</c:v>
                </c:pt>
                <c:pt idx="258">
                  <c:v>0.41358299999999998</c:v>
                </c:pt>
                <c:pt idx="259">
                  <c:v>0.39998099999999998</c:v>
                </c:pt>
                <c:pt idx="260">
                  <c:v>0.40348799999999996</c:v>
                </c:pt>
                <c:pt idx="261">
                  <c:v>0.39048299999999997</c:v>
                </c:pt>
                <c:pt idx="262">
                  <c:v>0.36696499999999999</c:v>
                </c:pt>
                <c:pt idx="263">
                  <c:v>0.45383499999999999</c:v>
                </c:pt>
                <c:pt idx="264">
                  <c:v>0.45419099999999996</c:v>
                </c:pt>
                <c:pt idx="265">
                  <c:v>0.42717899999999998</c:v>
                </c:pt>
                <c:pt idx="266">
                  <c:v>0.44812099999999999</c:v>
                </c:pt>
                <c:pt idx="267">
                  <c:v>0.43546899999999999</c:v>
                </c:pt>
                <c:pt idx="268">
                  <c:v>0.41579099999999997</c:v>
                </c:pt>
                <c:pt idx="269">
                  <c:v>0.40883199999999997</c:v>
                </c:pt>
                <c:pt idx="270">
                  <c:v>0.379112</c:v>
                </c:pt>
                <c:pt idx="271">
                  <c:v>0.34934399999999999</c:v>
                </c:pt>
                <c:pt idx="272">
                  <c:v>0.32695299999999999</c:v>
                </c:pt>
                <c:pt idx="273">
                  <c:v>0.28503800000000001</c:v>
                </c:pt>
                <c:pt idx="274">
                  <c:v>0.30802799999999997</c:v>
                </c:pt>
                <c:pt idx="275">
                  <c:v>0.28407899999999997</c:v>
                </c:pt>
                <c:pt idx="276">
                  <c:v>0.31301299999999999</c:v>
                </c:pt>
                <c:pt idx="277">
                  <c:v>0.321689</c:v>
                </c:pt>
                <c:pt idx="278">
                  <c:v>0.328762</c:v>
                </c:pt>
                <c:pt idx="279">
                  <c:v>0.32676000000000005</c:v>
                </c:pt>
                <c:pt idx="280">
                  <c:v>0.32864399999999999</c:v>
                </c:pt>
                <c:pt idx="281">
                  <c:v>0.30916899999999997</c:v>
                </c:pt>
                <c:pt idx="282">
                  <c:v>0.32690199999999997</c:v>
                </c:pt>
                <c:pt idx="283">
                  <c:v>0.33756000000000003</c:v>
                </c:pt>
                <c:pt idx="284">
                  <c:v>0.34889000000000003</c:v>
                </c:pt>
                <c:pt idx="285">
                  <c:v>0.35994499999999996</c:v>
                </c:pt>
                <c:pt idx="286">
                  <c:v>0.34820599999999996</c:v>
                </c:pt>
                <c:pt idx="287">
                  <c:v>0.31700699999999998</c:v>
                </c:pt>
                <c:pt idx="288">
                  <c:v>0.29231599999999996</c:v>
                </c:pt>
                <c:pt idx="289">
                  <c:v>0.28576499999999999</c:v>
                </c:pt>
                <c:pt idx="290">
                  <c:v>0.266567</c:v>
                </c:pt>
                <c:pt idx="291">
                  <c:v>0.27045599999999997</c:v>
                </c:pt>
                <c:pt idx="292">
                  <c:v>0.27387499999999998</c:v>
                </c:pt>
                <c:pt idx="293">
                  <c:v>0.26549600000000001</c:v>
                </c:pt>
                <c:pt idx="294">
                  <c:v>0.28935499999999997</c:v>
                </c:pt>
                <c:pt idx="295">
                  <c:v>0.27851700000000001</c:v>
                </c:pt>
                <c:pt idx="296">
                  <c:v>0.30404199999999998</c:v>
                </c:pt>
                <c:pt idx="297">
                  <c:v>0.294734</c:v>
                </c:pt>
                <c:pt idx="298">
                  <c:v>0.247553</c:v>
                </c:pt>
                <c:pt idx="299">
                  <c:v>0.25310699999999997</c:v>
                </c:pt>
                <c:pt idx="300">
                  <c:v>0.24168499999999998</c:v>
                </c:pt>
                <c:pt idx="301">
                  <c:v>0.22373399999999999</c:v>
                </c:pt>
                <c:pt idx="302">
                  <c:v>0.23048399999999999</c:v>
                </c:pt>
                <c:pt idx="303">
                  <c:v>0.220995</c:v>
                </c:pt>
                <c:pt idx="304">
                  <c:v>0.26255600000000001</c:v>
                </c:pt>
                <c:pt idx="305">
                  <c:v>0.25118699999999999</c:v>
                </c:pt>
                <c:pt idx="306">
                  <c:v>0.25459899999999996</c:v>
                </c:pt>
                <c:pt idx="307">
                  <c:v>0.26732499999999998</c:v>
                </c:pt>
                <c:pt idx="308">
                  <c:v>0.27742800000000001</c:v>
                </c:pt>
                <c:pt idx="309">
                  <c:v>0.284331</c:v>
                </c:pt>
                <c:pt idx="310">
                  <c:v>0.26250000000000001</c:v>
                </c:pt>
                <c:pt idx="311">
                  <c:v>0.24973199999999998</c:v>
                </c:pt>
                <c:pt idx="312">
                  <c:v>0.25384299999999999</c:v>
                </c:pt>
                <c:pt idx="313">
                  <c:v>0.251253</c:v>
                </c:pt>
                <c:pt idx="314">
                  <c:v>0.24953000000000003</c:v>
                </c:pt>
                <c:pt idx="315">
                  <c:v>0.24416399999999999</c:v>
                </c:pt>
                <c:pt idx="316">
                  <c:v>0.22219000000000003</c:v>
                </c:pt>
                <c:pt idx="317">
                  <c:v>0.220355</c:v>
                </c:pt>
                <c:pt idx="318">
                  <c:v>0.21873499999999998</c:v>
                </c:pt>
                <c:pt idx="319">
                  <c:v>0.20175000000000001</c:v>
                </c:pt>
                <c:pt idx="320">
                  <c:v>0.19506099999999998</c:v>
                </c:pt>
                <c:pt idx="321">
                  <c:v>0.17543799999999998</c:v>
                </c:pt>
                <c:pt idx="322">
                  <c:v>0.17213199999999998</c:v>
                </c:pt>
                <c:pt idx="323">
                  <c:v>0.17896099999999998</c:v>
                </c:pt>
                <c:pt idx="324">
                  <c:v>0.18946399999999999</c:v>
                </c:pt>
                <c:pt idx="325">
                  <c:v>0.17693699999999998</c:v>
                </c:pt>
                <c:pt idx="326">
                  <c:v>0.15821299999999999</c:v>
                </c:pt>
                <c:pt idx="327">
                  <c:v>0.14865899999999999</c:v>
                </c:pt>
                <c:pt idx="328">
                  <c:v>0.12414699999999999</c:v>
                </c:pt>
                <c:pt idx="329">
                  <c:v>0.14764099999999999</c:v>
                </c:pt>
                <c:pt idx="330">
                  <c:v>0.13194899999999998</c:v>
                </c:pt>
                <c:pt idx="331">
                  <c:v>0.13951000000000002</c:v>
                </c:pt>
                <c:pt idx="332">
                  <c:v>0.133386</c:v>
                </c:pt>
                <c:pt idx="333">
                  <c:v>0.139129</c:v>
                </c:pt>
                <c:pt idx="334">
                  <c:v>0.14086000000000001</c:v>
                </c:pt>
                <c:pt idx="335">
                  <c:v>0.13659499999999999</c:v>
                </c:pt>
                <c:pt idx="336">
                  <c:v>0.147368</c:v>
                </c:pt>
                <c:pt idx="337">
                  <c:v>0.14527599999999999</c:v>
                </c:pt>
                <c:pt idx="338">
                  <c:v>0.14512</c:v>
                </c:pt>
                <c:pt idx="339">
                  <c:v>0.12834199999999998</c:v>
                </c:pt>
                <c:pt idx="340">
                  <c:v>0.12798299999999999</c:v>
                </c:pt>
                <c:pt idx="341">
                  <c:v>0.115852</c:v>
                </c:pt>
                <c:pt idx="342">
                  <c:v>0.100982</c:v>
                </c:pt>
                <c:pt idx="343">
                  <c:v>8.6521000000000001E-2</c:v>
                </c:pt>
                <c:pt idx="344">
                  <c:v>8.4243999999999999E-2</c:v>
                </c:pt>
                <c:pt idx="345">
                  <c:v>8.9126999999999998E-2</c:v>
                </c:pt>
                <c:pt idx="346">
                  <c:v>8.2151000000000002E-2</c:v>
                </c:pt>
                <c:pt idx="347">
                  <c:v>9.7070999999999991E-2</c:v>
                </c:pt>
                <c:pt idx="348">
                  <c:v>0.104298</c:v>
                </c:pt>
                <c:pt idx="349">
                  <c:v>0.16044700000000001</c:v>
                </c:pt>
                <c:pt idx="350">
                  <c:v>0.16527600000000001</c:v>
                </c:pt>
                <c:pt idx="351">
                  <c:v>0.168512</c:v>
                </c:pt>
                <c:pt idx="352">
                  <c:v>0.15781099999999998</c:v>
                </c:pt>
                <c:pt idx="353">
                  <c:v>0.16062499999999999</c:v>
                </c:pt>
                <c:pt idx="354">
                  <c:v>0.16808799999999999</c:v>
                </c:pt>
                <c:pt idx="355">
                  <c:v>0.173485</c:v>
                </c:pt>
                <c:pt idx="356">
                  <c:v>0.174567</c:v>
                </c:pt>
                <c:pt idx="357">
                  <c:v>0.17055699999999999</c:v>
                </c:pt>
                <c:pt idx="358">
                  <c:v>0.165744</c:v>
                </c:pt>
                <c:pt idx="359">
                  <c:v>0.15964</c:v>
                </c:pt>
                <c:pt idx="360">
                  <c:v>0.16703499999999999</c:v>
                </c:pt>
                <c:pt idx="361">
                  <c:v>0.17511399999999999</c:v>
                </c:pt>
                <c:pt idx="362">
                  <c:v>0.20260899999999998</c:v>
                </c:pt>
                <c:pt idx="363">
                  <c:v>0.213202</c:v>
                </c:pt>
                <c:pt idx="364">
                  <c:v>0.20329799999999998</c:v>
                </c:pt>
                <c:pt idx="365">
                  <c:v>0.17596000000000001</c:v>
                </c:pt>
                <c:pt idx="366">
                  <c:v>0.19064699999999998</c:v>
                </c:pt>
                <c:pt idx="367">
                  <c:v>0.18831499999999998</c:v>
                </c:pt>
                <c:pt idx="368">
                  <c:v>0.163547</c:v>
                </c:pt>
                <c:pt idx="369">
                  <c:v>0.18776499999999999</c:v>
                </c:pt>
                <c:pt idx="370">
                  <c:v>0.196378</c:v>
                </c:pt>
                <c:pt idx="371">
                  <c:v>0.216697</c:v>
                </c:pt>
                <c:pt idx="372">
                  <c:v>0.20325799999999999</c:v>
                </c:pt>
                <c:pt idx="373">
                  <c:v>0.22662599999999999</c:v>
                </c:pt>
                <c:pt idx="374">
                  <c:v>0.235488</c:v>
                </c:pt>
                <c:pt idx="375">
                  <c:v>0.24174899999999999</c:v>
                </c:pt>
                <c:pt idx="376">
                  <c:v>0.22187499999999999</c:v>
                </c:pt>
                <c:pt idx="377">
                  <c:v>0.23158899999999999</c:v>
                </c:pt>
                <c:pt idx="378">
                  <c:v>0.280389</c:v>
                </c:pt>
                <c:pt idx="379">
                  <c:v>0.27471599999999996</c:v>
                </c:pt>
                <c:pt idx="380">
                  <c:v>0.26383099999999998</c:v>
                </c:pt>
                <c:pt idx="381">
                  <c:v>0.25633899999999998</c:v>
                </c:pt>
                <c:pt idx="382">
                  <c:v>0.28459400000000001</c:v>
                </c:pt>
                <c:pt idx="383">
                  <c:v>0.27932000000000001</c:v>
                </c:pt>
                <c:pt idx="384">
                  <c:v>0.25968799999999997</c:v>
                </c:pt>
                <c:pt idx="385">
                  <c:v>0.24588099999999999</c:v>
                </c:pt>
                <c:pt idx="386">
                  <c:v>0.25802399999999998</c:v>
                </c:pt>
                <c:pt idx="387">
                  <c:v>0.25157599999999997</c:v>
                </c:pt>
                <c:pt idx="388">
                  <c:v>0.24262699999999998</c:v>
                </c:pt>
                <c:pt idx="389">
                  <c:v>0.23983699999999999</c:v>
                </c:pt>
                <c:pt idx="390">
                  <c:v>0.23073000000000002</c:v>
                </c:pt>
                <c:pt idx="391">
                  <c:v>0.23996599999999998</c:v>
                </c:pt>
                <c:pt idx="392">
                  <c:v>0.245029</c:v>
                </c:pt>
                <c:pt idx="393">
                  <c:v>0.27874899999999997</c:v>
                </c:pt>
                <c:pt idx="394">
                  <c:v>0.27262599999999998</c:v>
                </c:pt>
                <c:pt idx="395">
                  <c:v>0.266067</c:v>
                </c:pt>
                <c:pt idx="396">
                  <c:v>0.25340399999999996</c:v>
                </c:pt>
                <c:pt idx="397">
                  <c:v>0.25974599999999998</c:v>
                </c:pt>
                <c:pt idx="398">
                  <c:v>0.25775500000000001</c:v>
                </c:pt>
                <c:pt idx="399">
                  <c:v>0.263992</c:v>
                </c:pt>
                <c:pt idx="400">
                  <c:v>0.275646</c:v>
                </c:pt>
                <c:pt idx="401">
                  <c:v>0.27982099999999999</c:v>
                </c:pt>
                <c:pt idx="402">
                  <c:v>0.27958099999999997</c:v>
                </c:pt>
                <c:pt idx="403">
                  <c:v>0.238646</c:v>
                </c:pt>
                <c:pt idx="404">
                  <c:v>0.24133099999999999</c:v>
                </c:pt>
                <c:pt idx="405">
                  <c:v>0.256388</c:v>
                </c:pt>
                <c:pt idx="406">
                  <c:v>0.26114399999999999</c:v>
                </c:pt>
                <c:pt idx="407">
                  <c:v>0.26862000000000003</c:v>
                </c:pt>
                <c:pt idx="408">
                  <c:v>0.275806</c:v>
                </c:pt>
                <c:pt idx="409">
                  <c:v>0.289628</c:v>
                </c:pt>
                <c:pt idx="410">
                  <c:v>0.298068</c:v>
                </c:pt>
                <c:pt idx="411">
                  <c:v>0.29351299999999997</c:v>
                </c:pt>
                <c:pt idx="412">
                  <c:v>0.282194</c:v>
                </c:pt>
                <c:pt idx="413">
                  <c:v>0.33268300000000001</c:v>
                </c:pt>
                <c:pt idx="414">
                  <c:v>0.35288700000000001</c:v>
                </c:pt>
                <c:pt idx="415">
                  <c:v>0.34648399999999996</c:v>
                </c:pt>
                <c:pt idx="416">
                  <c:v>0.35870000000000002</c:v>
                </c:pt>
                <c:pt idx="417">
                  <c:v>0.35930099999999998</c:v>
                </c:pt>
                <c:pt idx="418">
                  <c:v>0.36568099999999998</c:v>
                </c:pt>
                <c:pt idx="419">
                  <c:v>0.334424</c:v>
                </c:pt>
                <c:pt idx="420">
                  <c:v>0.35973499999999997</c:v>
                </c:pt>
                <c:pt idx="421">
                  <c:v>0.37218599999999996</c:v>
                </c:pt>
                <c:pt idx="422">
                  <c:v>0.39018599999999998</c:v>
                </c:pt>
                <c:pt idx="423">
                  <c:v>0.38084499999999999</c:v>
                </c:pt>
                <c:pt idx="424">
                  <c:v>0.38670899999999997</c:v>
                </c:pt>
                <c:pt idx="425">
                  <c:v>0.39513299999999996</c:v>
                </c:pt>
                <c:pt idx="426">
                  <c:v>0.40889000000000003</c:v>
                </c:pt>
                <c:pt idx="427">
                  <c:v>0.40590599999999999</c:v>
                </c:pt>
                <c:pt idx="428">
                  <c:v>0.41397899999999999</c:v>
                </c:pt>
                <c:pt idx="429">
                  <c:v>0.46642299999999998</c:v>
                </c:pt>
                <c:pt idx="430">
                  <c:v>0.47685699999999998</c:v>
                </c:pt>
                <c:pt idx="431">
                  <c:v>0.48500899999999997</c:v>
                </c:pt>
                <c:pt idx="432">
                  <c:v>0.48243599999999998</c:v>
                </c:pt>
                <c:pt idx="433">
                  <c:v>0.48388199999999998</c:v>
                </c:pt>
                <c:pt idx="434">
                  <c:v>0.477246</c:v>
                </c:pt>
                <c:pt idx="435">
                  <c:v>0.465366</c:v>
                </c:pt>
                <c:pt idx="436">
                  <c:v>0.48281399999999997</c:v>
                </c:pt>
                <c:pt idx="437">
                  <c:v>0.46968000000000004</c:v>
                </c:pt>
                <c:pt idx="438">
                  <c:v>0.44300099999999998</c:v>
                </c:pt>
                <c:pt idx="439">
                  <c:v>0.46887199999999996</c:v>
                </c:pt>
                <c:pt idx="440">
                  <c:v>0.46692000000000006</c:v>
                </c:pt>
                <c:pt idx="441">
                  <c:v>0.52362399999999998</c:v>
                </c:pt>
                <c:pt idx="442">
                  <c:v>0.50500199999999995</c:v>
                </c:pt>
                <c:pt idx="443">
                  <c:v>0.510181</c:v>
                </c:pt>
                <c:pt idx="444">
                  <c:v>0.55501400000000001</c:v>
                </c:pt>
                <c:pt idx="445">
                  <c:v>0.54416599999999993</c:v>
                </c:pt>
                <c:pt idx="446">
                  <c:v>0.54927300000000001</c:v>
                </c:pt>
                <c:pt idx="447">
                  <c:v>0.53897399999999995</c:v>
                </c:pt>
                <c:pt idx="448">
                  <c:v>0.54532099999999994</c:v>
                </c:pt>
                <c:pt idx="449">
                  <c:v>0.52408399999999999</c:v>
                </c:pt>
                <c:pt idx="450">
                  <c:v>0.51710599999999995</c:v>
                </c:pt>
                <c:pt idx="451">
                  <c:v>0.50583699999999998</c:v>
                </c:pt>
                <c:pt idx="452">
                  <c:v>0.52969699999999997</c:v>
                </c:pt>
                <c:pt idx="453">
                  <c:v>0.582847</c:v>
                </c:pt>
                <c:pt idx="454">
                  <c:v>0.57337000000000005</c:v>
                </c:pt>
                <c:pt idx="455">
                  <c:v>0.56689199999999995</c:v>
                </c:pt>
                <c:pt idx="456">
                  <c:v>0.54192499999999999</c:v>
                </c:pt>
                <c:pt idx="457">
                  <c:v>0.50677000000000005</c:v>
                </c:pt>
                <c:pt idx="458">
                  <c:v>0.53712099999999996</c:v>
                </c:pt>
                <c:pt idx="459">
                  <c:v>0.52751199999999998</c:v>
                </c:pt>
                <c:pt idx="460">
                  <c:v>0.52452599999999994</c:v>
                </c:pt>
                <c:pt idx="461">
                  <c:v>0.52476899999999993</c:v>
                </c:pt>
                <c:pt idx="462">
                  <c:v>0.54672500000000002</c:v>
                </c:pt>
                <c:pt idx="463">
                  <c:v>0.53986699999999999</c:v>
                </c:pt>
                <c:pt idx="464">
                  <c:v>0.51448300000000002</c:v>
                </c:pt>
                <c:pt idx="465">
                  <c:v>0.55378499999999997</c:v>
                </c:pt>
                <c:pt idx="466">
                  <c:v>0.53211599999999992</c:v>
                </c:pt>
                <c:pt idx="467">
                  <c:v>0.50102099999999994</c:v>
                </c:pt>
                <c:pt idx="468">
                  <c:v>0.47913000000000006</c:v>
                </c:pt>
                <c:pt idx="469">
                  <c:v>0.45453499999999997</c:v>
                </c:pt>
                <c:pt idx="470">
                  <c:v>0.440328</c:v>
                </c:pt>
                <c:pt idx="471">
                  <c:v>0.40697000000000005</c:v>
                </c:pt>
                <c:pt idx="472">
                  <c:v>0.39110099999999998</c:v>
                </c:pt>
                <c:pt idx="473">
                  <c:v>0.40627099999999999</c:v>
                </c:pt>
                <c:pt idx="474">
                  <c:v>0.38645499999999999</c:v>
                </c:pt>
                <c:pt idx="475">
                  <c:v>0.36568099999999998</c:v>
                </c:pt>
                <c:pt idx="476">
                  <c:v>0.35567599999999999</c:v>
                </c:pt>
                <c:pt idx="477">
                  <c:v>0.37933099999999997</c:v>
                </c:pt>
                <c:pt idx="478">
                  <c:v>0.41644699999999996</c:v>
                </c:pt>
                <c:pt idx="479">
                  <c:v>0.42729599999999995</c:v>
                </c:pt>
                <c:pt idx="480">
                  <c:v>0.44231199999999998</c:v>
                </c:pt>
                <c:pt idx="481">
                  <c:v>0.44661099999999998</c:v>
                </c:pt>
                <c:pt idx="482">
                  <c:v>0.436191</c:v>
                </c:pt>
                <c:pt idx="483">
                  <c:v>0.46161099999999999</c:v>
                </c:pt>
                <c:pt idx="484">
                  <c:v>0.47000199999999998</c:v>
                </c:pt>
                <c:pt idx="485">
                  <c:v>0.453067</c:v>
                </c:pt>
                <c:pt idx="486">
                  <c:v>0.43256899999999998</c:v>
                </c:pt>
                <c:pt idx="487">
                  <c:v>0.42216199999999998</c:v>
                </c:pt>
                <c:pt idx="488">
                  <c:v>0.41533599999999998</c:v>
                </c:pt>
                <c:pt idx="489">
                  <c:v>0.40533799999999998</c:v>
                </c:pt>
                <c:pt idx="490">
                  <c:v>0.42668400000000001</c:v>
                </c:pt>
                <c:pt idx="491">
                  <c:v>0.42748000000000003</c:v>
                </c:pt>
                <c:pt idx="492">
                  <c:v>0.43108399999999997</c:v>
                </c:pt>
                <c:pt idx="493">
                  <c:v>0.38842699999999997</c:v>
                </c:pt>
                <c:pt idx="494">
                  <c:v>0.42286699999999999</c:v>
                </c:pt>
                <c:pt idx="495">
                  <c:v>0.40364000000000005</c:v>
                </c:pt>
                <c:pt idx="496">
                  <c:v>0.38202399999999997</c:v>
                </c:pt>
                <c:pt idx="497">
                  <c:v>0.36103199999999996</c:v>
                </c:pt>
                <c:pt idx="498">
                  <c:v>0.34096499999999996</c:v>
                </c:pt>
                <c:pt idx="499">
                  <c:v>0.34105199999999997</c:v>
                </c:pt>
                <c:pt idx="500">
                  <c:v>0.32412299999999999</c:v>
                </c:pt>
                <c:pt idx="501">
                  <c:v>0.33405899999999999</c:v>
                </c:pt>
                <c:pt idx="502">
                  <c:v>0.33586099999999997</c:v>
                </c:pt>
                <c:pt idx="503">
                  <c:v>0.31799099999999997</c:v>
                </c:pt>
                <c:pt idx="504">
                  <c:v>0.313417</c:v>
                </c:pt>
                <c:pt idx="505">
                  <c:v>0.290796</c:v>
                </c:pt>
                <c:pt idx="506">
                  <c:v>0.28379000000000004</c:v>
                </c:pt>
                <c:pt idx="507">
                  <c:v>0.28864400000000001</c:v>
                </c:pt>
                <c:pt idx="508">
                  <c:v>0.32036399999999998</c:v>
                </c:pt>
                <c:pt idx="509">
                  <c:v>0.374697</c:v>
                </c:pt>
                <c:pt idx="510">
                  <c:v>0.38577099999999998</c:v>
                </c:pt>
                <c:pt idx="511">
                  <c:v>0.38111499999999998</c:v>
                </c:pt>
                <c:pt idx="512">
                  <c:v>0.39252100000000001</c:v>
                </c:pt>
                <c:pt idx="513">
                  <c:v>0.390345</c:v>
                </c:pt>
                <c:pt idx="514">
                  <c:v>0.39024599999999998</c:v>
                </c:pt>
                <c:pt idx="515">
                  <c:v>0.37766499999999997</c:v>
                </c:pt>
                <c:pt idx="516">
                  <c:v>0.377419</c:v>
                </c:pt>
                <c:pt idx="517">
                  <c:v>0.36014399999999996</c:v>
                </c:pt>
                <c:pt idx="518">
                  <c:v>0.34494000000000002</c:v>
                </c:pt>
                <c:pt idx="519">
                  <c:v>0.33150099999999999</c:v>
                </c:pt>
                <c:pt idx="520">
                  <c:v>0.34011599999999997</c:v>
                </c:pt>
                <c:pt idx="521">
                  <c:v>0.34587000000000001</c:v>
                </c:pt>
                <c:pt idx="522">
                  <c:v>0.33966799999999997</c:v>
                </c:pt>
                <c:pt idx="523">
                  <c:v>0.29683300000000001</c:v>
                </c:pt>
                <c:pt idx="524">
                  <c:v>0.24581799999999998</c:v>
                </c:pt>
                <c:pt idx="525">
                  <c:v>0.24270499999999998</c:v>
                </c:pt>
                <c:pt idx="526">
                  <c:v>0.248281</c:v>
                </c:pt>
                <c:pt idx="527">
                  <c:v>0.25496599999999997</c:v>
                </c:pt>
                <c:pt idx="528">
                  <c:v>0.255328</c:v>
                </c:pt>
                <c:pt idx="529">
                  <c:v>0.30024400000000001</c:v>
                </c:pt>
                <c:pt idx="530">
                  <c:v>0.30606899999999998</c:v>
                </c:pt>
                <c:pt idx="531">
                  <c:v>0.32663700000000001</c:v>
                </c:pt>
                <c:pt idx="532">
                  <c:v>0.31690499999999999</c:v>
                </c:pt>
                <c:pt idx="533">
                  <c:v>0.33407100000000001</c:v>
                </c:pt>
                <c:pt idx="534">
                  <c:v>0.30536000000000002</c:v>
                </c:pt>
                <c:pt idx="535">
                  <c:v>0.31374299999999999</c:v>
                </c:pt>
                <c:pt idx="536">
                  <c:v>0.30111299999999996</c:v>
                </c:pt>
                <c:pt idx="537">
                  <c:v>0.25725199999999998</c:v>
                </c:pt>
                <c:pt idx="538">
                  <c:v>0.29771300000000001</c:v>
                </c:pt>
                <c:pt idx="539">
                  <c:v>0.308421</c:v>
                </c:pt>
                <c:pt idx="540">
                  <c:v>0.29575399999999996</c:v>
                </c:pt>
                <c:pt idx="541">
                  <c:v>0.32381000000000004</c:v>
                </c:pt>
                <c:pt idx="542">
                  <c:v>0.330231</c:v>
                </c:pt>
                <c:pt idx="543">
                  <c:v>0.35308899999999999</c:v>
                </c:pt>
                <c:pt idx="544">
                  <c:v>0.39609699999999998</c:v>
                </c:pt>
                <c:pt idx="545">
                  <c:v>0.398366</c:v>
                </c:pt>
                <c:pt idx="546">
                  <c:v>0.39876600000000001</c:v>
                </c:pt>
                <c:pt idx="547">
                  <c:v>0.40579999999999999</c:v>
                </c:pt>
                <c:pt idx="548">
                  <c:v>0.406555</c:v>
                </c:pt>
                <c:pt idx="549">
                  <c:v>0.42930099999999999</c:v>
                </c:pt>
                <c:pt idx="550">
                  <c:v>0.43966499999999997</c:v>
                </c:pt>
                <c:pt idx="551">
                  <c:v>0.44529799999999997</c:v>
                </c:pt>
                <c:pt idx="552">
                  <c:v>0.432612</c:v>
                </c:pt>
                <c:pt idx="553">
                  <c:v>0.410493</c:v>
                </c:pt>
                <c:pt idx="554">
                  <c:v>0.44138899999999998</c:v>
                </c:pt>
                <c:pt idx="555">
                  <c:v>0.43284400000000001</c:v>
                </c:pt>
                <c:pt idx="556">
                  <c:v>0.46338799999999997</c:v>
                </c:pt>
                <c:pt idx="557">
                  <c:v>0.44577800000000001</c:v>
                </c:pt>
                <c:pt idx="558">
                  <c:v>0.50808699999999996</c:v>
                </c:pt>
                <c:pt idx="559">
                  <c:v>0.52904099999999998</c:v>
                </c:pt>
                <c:pt idx="560">
                  <c:v>0.54009000000000007</c:v>
                </c:pt>
                <c:pt idx="561">
                  <c:v>0.52795700000000001</c:v>
                </c:pt>
                <c:pt idx="562">
                  <c:v>0.53340299999999996</c:v>
                </c:pt>
                <c:pt idx="563">
                  <c:v>0.54640299999999997</c:v>
                </c:pt>
                <c:pt idx="564">
                  <c:v>0.53646000000000005</c:v>
                </c:pt>
                <c:pt idx="565">
                  <c:v>0.54228699999999996</c:v>
                </c:pt>
                <c:pt idx="566">
                  <c:v>0.55341799999999997</c:v>
                </c:pt>
                <c:pt idx="567">
                  <c:v>0.56290000000000007</c:v>
                </c:pt>
                <c:pt idx="568">
                  <c:v>0.55691400000000002</c:v>
                </c:pt>
                <c:pt idx="569">
                  <c:v>0.57177499999999992</c:v>
                </c:pt>
                <c:pt idx="570">
                  <c:v>0.561164</c:v>
                </c:pt>
                <c:pt idx="571">
                  <c:v>0.54173300000000002</c:v>
                </c:pt>
                <c:pt idx="572">
                  <c:v>0.52974500000000002</c:v>
                </c:pt>
                <c:pt idx="573">
                  <c:v>0.53590899999999997</c:v>
                </c:pt>
                <c:pt idx="574">
                  <c:v>0.52954099999999993</c:v>
                </c:pt>
                <c:pt idx="575">
                  <c:v>0.49373099999999998</c:v>
                </c:pt>
                <c:pt idx="576">
                  <c:v>0.45475699999999997</c:v>
                </c:pt>
                <c:pt idx="577">
                  <c:v>0.45141199999999998</c:v>
                </c:pt>
                <c:pt idx="578">
                  <c:v>0.49466199999999999</c:v>
                </c:pt>
                <c:pt idx="579">
                  <c:v>0.46825000000000006</c:v>
                </c:pt>
                <c:pt idx="580">
                  <c:v>0.464451</c:v>
                </c:pt>
                <c:pt idx="581">
                  <c:v>0.46399599999999996</c:v>
                </c:pt>
                <c:pt idx="582">
                  <c:v>0.44803299999999996</c:v>
                </c:pt>
                <c:pt idx="583">
                  <c:v>0.44679199999999997</c:v>
                </c:pt>
                <c:pt idx="584">
                  <c:v>0.44421699999999997</c:v>
                </c:pt>
                <c:pt idx="585">
                  <c:v>0.44526399999999999</c:v>
                </c:pt>
                <c:pt idx="586">
                  <c:v>0.43447799999999998</c:v>
                </c:pt>
                <c:pt idx="587">
                  <c:v>0.41497699999999998</c:v>
                </c:pt>
                <c:pt idx="588">
                  <c:v>0.40803200000000001</c:v>
                </c:pt>
                <c:pt idx="589">
                  <c:v>0.376419</c:v>
                </c:pt>
                <c:pt idx="590">
                  <c:v>0.35746899999999998</c:v>
                </c:pt>
                <c:pt idx="591">
                  <c:v>0.37882699999999997</c:v>
                </c:pt>
                <c:pt idx="592">
                  <c:v>0.35361100000000001</c:v>
                </c:pt>
                <c:pt idx="593">
                  <c:v>0.34215099999999998</c:v>
                </c:pt>
                <c:pt idx="594">
                  <c:v>0.3533</c:v>
                </c:pt>
                <c:pt idx="595">
                  <c:v>0.364678</c:v>
                </c:pt>
                <c:pt idx="596">
                  <c:v>0.37475799999999998</c:v>
                </c:pt>
                <c:pt idx="597">
                  <c:v>0.37467600000000001</c:v>
                </c:pt>
                <c:pt idx="598">
                  <c:v>0.38833799999999996</c:v>
                </c:pt>
                <c:pt idx="599">
                  <c:v>0.38892199999999999</c:v>
                </c:pt>
                <c:pt idx="600">
                  <c:v>0.38463700000000001</c:v>
                </c:pt>
                <c:pt idx="601">
                  <c:v>0.35048599999999996</c:v>
                </c:pt>
                <c:pt idx="602">
                  <c:v>0.328766</c:v>
                </c:pt>
                <c:pt idx="603">
                  <c:v>0.29505899999999996</c:v>
                </c:pt>
                <c:pt idx="604">
                  <c:v>0.29545499999999997</c:v>
                </c:pt>
                <c:pt idx="605">
                  <c:v>0.29323099999999996</c:v>
                </c:pt>
                <c:pt idx="606">
                  <c:v>0.29746699999999998</c:v>
                </c:pt>
                <c:pt idx="607">
                  <c:v>0.28966900000000001</c:v>
                </c:pt>
                <c:pt idx="608">
                  <c:v>0.276202</c:v>
                </c:pt>
                <c:pt idx="609">
                  <c:v>0.28796299999999997</c:v>
                </c:pt>
                <c:pt idx="610">
                  <c:v>0.31146399999999996</c:v>
                </c:pt>
                <c:pt idx="611">
                  <c:v>0.33908499999999997</c:v>
                </c:pt>
                <c:pt idx="612">
                  <c:v>0.33394399999999996</c:v>
                </c:pt>
                <c:pt idx="613">
                  <c:v>0.30390299999999998</c:v>
                </c:pt>
                <c:pt idx="614">
                  <c:v>0.33595900000000001</c:v>
                </c:pt>
                <c:pt idx="615">
                  <c:v>0.35846000000000006</c:v>
                </c:pt>
                <c:pt idx="616">
                  <c:v>0.34001000000000003</c:v>
                </c:pt>
                <c:pt idx="617">
                  <c:v>0.36390299999999998</c:v>
                </c:pt>
                <c:pt idx="618">
                  <c:v>0.36181099999999999</c:v>
                </c:pt>
                <c:pt idx="619">
                  <c:v>0.36355699999999996</c:v>
                </c:pt>
                <c:pt idx="620">
                  <c:v>0.36458799999999997</c:v>
                </c:pt>
                <c:pt idx="621">
                  <c:v>0.383575</c:v>
                </c:pt>
                <c:pt idx="622">
                  <c:v>0.376577</c:v>
                </c:pt>
                <c:pt idx="623">
                  <c:v>0.36588599999999999</c:v>
                </c:pt>
                <c:pt idx="624">
                  <c:v>0.345503</c:v>
                </c:pt>
                <c:pt idx="625">
                  <c:v>0.32106699999999999</c:v>
                </c:pt>
                <c:pt idx="626">
                  <c:v>0.32100699999999999</c:v>
                </c:pt>
                <c:pt idx="627">
                  <c:v>0.34601699999999996</c:v>
                </c:pt>
                <c:pt idx="628">
                  <c:v>0.34005599999999997</c:v>
                </c:pt>
                <c:pt idx="629">
                  <c:v>0.34762399999999999</c:v>
                </c:pt>
                <c:pt idx="630">
                  <c:v>0.36436799999999997</c:v>
                </c:pt>
                <c:pt idx="631">
                  <c:v>0.35563400000000001</c:v>
                </c:pt>
                <c:pt idx="632">
                  <c:v>0.34342499999999998</c:v>
                </c:pt>
                <c:pt idx="633">
                  <c:v>0.37193699999999996</c:v>
                </c:pt>
                <c:pt idx="634">
                  <c:v>0.37010399999999999</c:v>
                </c:pt>
                <c:pt idx="635">
                  <c:v>0.370892</c:v>
                </c:pt>
                <c:pt idx="636">
                  <c:v>0.35332399999999997</c:v>
                </c:pt>
                <c:pt idx="637">
                  <c:v>0.33934000000000003</c:v>
                </c:pt>
                <c:pt idx="638">
                  <c:v>0.46184500000000001</c:v>
                </c:pt>
                <c:pt idx="639">
                  <c:v>0.51110899999999992</c:v>
                </c:pt>
                <c:pt idx="640">
                  <c:v>0.53218699999999997</c:v>
                </c:pt>
                <c:pt idx="641">
                  <c:v>0.55928</c:v>
                </c:pt>
                <c:pt idx="642">
                  <c:v>0.58129599999999992</c:v>
                </c:pt>
                <c:pt idx="643">
                  <c:v>0.58831199999999995</c:v>
                </c:pt>
                <c:pt idx="644">
                  <c:v>0.58618499999999996</c:v>
                </c:pt>
                <c:pt idx="645">
                  <c:v>0.59068100000000001</c:v>
                </c:pt>
                <c:pt idx="646">
                  <c:v>0.61019899999999994</c:v>
                </c:pt>
                <c:pt idx="647">
                  <c:v>0.62143300000000001</c:v>
                </c:pt>
                <c:pt idx="648">
                  <c:v>0.61555599999999999</c:v>
                </c:pt>
                <c:pt idx="649">
                  <c:v>0.60368699999999997</c:v>
                </c:pt>
                <c:pt idx="650">
                  <c:v>0.60184599999999999</c:v>
                </c:pt>
                <c:pt idx="651">
                  <c:v>0.59395399999999998</c:v>
                </c:pt>
                <c:pt idx="652">
                  <c:v>0.57587599999999994</c:v>
                </c:pt>
                <c:pt idx="653">
                  <c:v>0.55157599999999996</c:v>
                </c:pt>
                <c:pt idx="654">
                  <c:v>0.518486</c:v>
                </c:pt>
                <c:pt idx="655">
                  <c:v>0.50321000000000005</c:v>
                </c:pt>
                <c:pt idx="656">
                  <c:v>0.53339199999999998</c:v>
                </c:pt>
                <c:pt idx="657">
                  <c:v>0.521733</c:v>
                </c:pt>
                <c:pt idx="658">
                  <c:v>0.51244599999999996</c:v>
                </c:pt>
                <c:pt idx="659">
                  <c:v>0.52397099999999996</c:v>
                </c:pt>
                <c:pt idx="660">
                  <c:v>0.50344</c:v>
                </c:pt>
                <c:pt idx="661">
                  <c:v>0.497776</c:v>
                </c:pt>
                <c:pt idx="662">
                  <c:v>0.50081100000000001</c:v>
                </c:pt>
                <c:pt idx="663">
                  <c:v>0.48792099999999999</c:v>
                </c:pt>
                <c:pt idx="664">
                  <c:v>0.46619099999999997</c:v>
                </c:pt>
                <c:pt idx="665">
                  <c:v>0.44842599999999999</c:v>
                </c:pt>
                <c:pt idx="666">
                  <c:v>0.46394000000000002</c:v>
                </c:pt>
                <c:pt idx="667">
                  <c:v>0.46904000000000001</c:v>
                </c:pt>
                <c:pt idx="668">
                  <c:v>0.44688299999999997</c:v>
                </c:pt>
                <c:pt idx="669">
                  <c:v>0.450492</c:v>
                </c:pt>
                <c:pt idx="670">
                  <c:v>0.45468799999999998</c:v>
                </c:pt>
                <c:pt idx="671">
                  <c:v>0.48619099999999998</c:v>
                </c:pt>
                <c:pt idx="672">
                  <c:v>0.50513600000000003</c:v>
                </c:pt>
                <c:pt idx="673">
                  <c:v>0.54017599999999999</c:v>
                </c:pt>
                <c:pt idx="674">
                  <c:v>0.53586299999999998</c:v>
                </c:pt>
                <c:pt idx="675">
                  <c:v>0.5696500000000001</c:v>
                </c:pt>
                <c:pt idx="676">
                  <c:v>0.57941500000000001</c:v>
                </c:pt>
                <c:pt idx="677">
                  <c:v>0.56430899999999995</c:v>
                </c:pt>
                <c:pt idx="678">
                  <c:v>0.65204099999999998</c:v>
                </c:pt>
                <c:pt idx="679">
                  <c:v>0.63699299999999992</c:v>
                </c:pt>
                <c:pt idx="680">
                  <c:v>0.61166199999999993</c:v>
                </c:pt>
                <c:pt idx="681">
                  <c:v>0.60790199999999994</c:v>
                </c:pt>
                <c:pt idx="682">
                  <c:v>0.62669000000000008</c:v>
                </c:pt>
                <c:pt idx="683">
                  <c:v>0.614402</c:v>
                </c:pt>
                <c:pt idx="684">
                  <c:v>0.68819699999999995</c:v>
                </c:pt>
                <c:pt idx="685">
                  <c:v>0.70480599999999993</c:v>
                </c:pt>
                <c:pt idx="686">
                  <c:v>0.74107599999999996</c:v>
                </c:pt>
                <c:pt idx="687">
                  <c:v>0.76217799999999991</c:v>
                </c:pt>
                <c:pt idx="688">
                  <c:v>0.78383099999999994</c:v>
                </c:pt>
                <c:pt idx="689">
                  <c:v>0.79494599999999993</c:v>
                </c:pt>
                <c:pt idx="690">
                  <c:v>0.78421799999999997</c:v>
                </c:pt>
                <c:pt idx="691">
                  <c:v>0.78082600000000002</c:v>
                </c:pt>
                <c:pt idx="692">
                  <c:v>0.78789599999999993</c:v>
                </c:pt>
                <c:pt idx="693">
                  <c:v>0.78364400000000001</c:v>
                </c:pt>
                <c:pt idx="694">
                  <c:v>0.76069100000000001</c:v>
                </c:pt>
                <c:pt idx="695">
                  <c:v>0.75166000000000011</c:v>
                </c:pt>
                <c:pt idx="696">
                  <c:v>0.73076199999999991</c:v>
                </c:pt>
                <c:pt idx="697">
                  <c:v>0.70862599999999998</c:v>
                </c:pt>
                <c:pt idx="698">
                  <c:v>0.69022099999999997</c:v>
                </c:pt>
                <c:pt idx="699">
                  <c:v>0.66260000000000008</c:v>
                </c:pt>
                <c:pt idx="700">
                  <c:v>0.64169599999999993</c:v>
                </c:pt>
                <c:pt idx="701">
                  <c:v>0.61731499999999995</c:v>
                </c:pt>
                <c:pt idx="702">
                  <c:v>0.64414700000000003</c:v>
                </c:pt>
                <c:pt idx="703">
                  <c:v>0.64712899999999995</c:v>
                </c:pt>
                <c:pt idx="704">
                  <c:v>0.62931499999999996</c:v>
                </c:pt>
                <c:pt idx="705">
                  <c:v>0.60527000000000009</c:v>
                </c:pt>
                <c:pt idx="706">
                  <c:v>0.57302599999999992</c:v>
                </c:pt>
                <c:pt idx="707">
                  <c:v>0.552207</c:v>
                </c:pt>
                <c:pt idx="708">
                  <c:v>0.52729999999999999</c:v>
                </c:pt>
                <c:pt idx="709">
                  <c:v>0.54973899999999998</c:v>
                </c:pt>
                <c:pt idx="710">
                  <c:v>0.53791800000000001</c:v>
                </c:pt>
                <c:pt idx="711">
                  <c:v>0.51632599999999995</c:v>
                </c:pt>
                <c:pt idx="712">
                  <c:v>0.506382</c:v>
                </c:pt>
                <c:pt idx="713">
                  <c:v>0.50034800000000001</c:v>
                </c:pt>
                <c:pt idx="714">
                  <c:v>0.47659199999999996</c:v>
                </c:pt>
                <c:pt idx="715">
                  <c:v>0.47640499999999997</c:v>
                </c:pt>
                <c:pt idx="716">
                  <c:v>0.46396599999999999</c:v>
                </c:pt>
                <c:pt idx="717">
                  <c:v>0.44909699999999997</c:v>
                </c:pt>
                <c:pt idx="718">
                  <c:v>0.456042</c:v>
                </c:pt>
                <c:pt idx="719">
                  <c:v>0.42816799999999999</c:v>
                </c:pt>
                <c:pt idx="720">
                  <c:v>0.43259899999999996</c:v>
                </c:pt>
                <c:pt idx="721">
                  <c:v>0.42899499999999996</c:v>
                </c:pt>
                <c:pt idx="722">
                  <c:v>0.413526</c:v>
                </c:pt>
                <c:pt idx="723">
                  <c:v>0.39198099999999997</c:v>
                </c:pt>
                <c:pt idx="724">
                  <c:v>0.42902599999999996</c:v>
                </c:pt>
                <c:pt idx="725">
                  <c:v>0.45668300000000001</c:v>
                </c:pt>
                <c:pt idx="726">
                  <c:v>0.439716</c:v>
                </c:pt>
                <c:pt idx="727">
                  <c:v>0.43087699999999995</c:v>
                </c:pt>
                <c:pt idx="728">
                  <c:v>0.448874</c:v>
                </c:pt>
                <c:pt idx="729">
                  <c:v>0.44609199999999999</c:v>
                </c:pt>
                <c:pt idx="730">
                  <c:v>0.44534099999999999</c:v>
                </c:pt>
                <c:pt idx="731">
                  <c:v>0.43542000000000003</c:v>
                </c:pt>
                <c:pt idx="732">
                  <c:v>0.415524</c:v>
                </c:pt>
                <c:pt idx="733">
                  <c:v>0.37927099999999997</c:v>
                </c:pt>
                <c:pt idx="734">
                  <c:v>0.38610800000000001</c:v>
                </c:pt>
                <c:pt idx="735">
                  <c:v>0.37065799999999999</c:v>
                </c:pt>
                <c:pt idx="736">
                  <c:v>0.358292</c:v>
                </c:pt>
                <c:pt idx="737">
                  <c:v>0.34969499999999998</c:v>
                </c:pt>
                <c:pt idx="738">
                  <c:v>0.34736800000000001</c:v>
                </c:pt>
                <c:pt idx="739">
                  <c:v>0.34908600000000001</c:v>
                </c:pt>
                <c:pt idx="740">
                  <c:v>0.35479099999999997</c:v>
                </c:pt>
                <c:pt idx="741">
                  <c:v>0.34259699999999998</c:v>
                </c:pt>
                <c:pt idx="742">
                  <c:v>0.34159099999999998</c:v>
                </c:pt>
                <c:pt idx="743">
                  <c:v>0.300759</c:v>
                </c:pt>
                <c:pt idx="744">
                  <c:v>0.34607499999999997</c:v>
                </c:pt>
                <c:pt idx="745">
                  <c:v>0.33097000000000004</c:v>
                </c:pt>
                <c:pt idx="746">
                  <c:v>0.33638399999999996</c:v>
                </c:pt>
                <c:pt idx="747">
                  <c:v>0.31443299999999996</c:v>
                </c:pt>
                <c:pt idx="748">
                  <c:v>0.30286799999999997</c:v>
                </c:pt>
                <c:pt idx="749">
                  <c:v>0.314168</c:v>
                </c:pt>
                <c:pt idx="750">
                  <c:v>0.28758299999999998</c:v>
                </c:pt>
                <c:pt idx="751">
                  <c:v>0.29870799999999997</c:v>
                </c:pt>
                <c:pt idx="752">
                  <c:v>0.28728000000000004</c:v>
                </c:pt>
                <c:pt idx="753">
                  <c:v>0.28542600000000001</c:v>
                </c:pt>
                <c:pt idx="754">
                  <c:v>0.30307699999999999</c:v>
                </c:pt>
                <c:pt idx="755">
                  <c:v>0.314002</c:v>
                </c:pt>
                <c:pt idx="756">
                  <c:v>0.30996799999999997</c:v>
                </c:pt>
                <c:pt idx="757">
                  <c:v>0.28994300000000001</c:v>
                </c:pt>
                <c:pt idx="758">
                  <c:v>0.31381799999999999</c:v>
                </c:pt>
                <c:pt idx="759">
                  <c:v>0.34701399999999999</c:v>
                </c:pt>
                <c:pt idx="760">
                  <c:v>0.34405000000000002</c:v>
                </c:pt>
                <c:pt idx="761">
                  <c:v>0.33808000000000005</c:v>
                </c:pt>
                <c:pt idx="762">
                  <c:v>0.35255000000000003</c:v>
                </c:pt>
                <c:pt idx="763">
                  <c:v>0.38735199999999997</c:v>
                </c:pt>
                <c:pt idx="764">
                  <c:v>0.37684599999999996</c:v>
                </c:pt>
                <c:pt idx="765">
                  <c:v>0.35481699999999999</c:v>
                </c:pt>
                <c:pt idx="766">
                  <c:v>0.36010000000000003</c:v>
                </c:pt>
                <c:pt idx="767">
                  <c:v>0.345661</c:v>
                </c:pt>
                <c:pt idx="768">
                  <c:v>0.389793</c:v>
                </c:pt>
                <c:pt idx="769">
                  <c:v>0.399673</c:v>
                </c:pt>
                <c:pt idx="770">
                  <c:v>0.41071399999999997</c:v>
                </c:pt>
                <c:pt idx="771">
                  <c:v>0.40021799999999996</c:v>
                </c:pt>
                <c:pt idx="772">
                  <c:v>0.403169</c:v>
                </c:pt>
                <c:pt idx="773">
                  <c:v>0.40533599999999997</c:v>
                </c:pt>
                <c:pt idx="774">
                  <c:v>0.40652199999999999</c:v>
                </c:pt>
                <c:pt idx="775">
                  <c:v>0.37039000000000005</c:v>
                </c:pt>
                <c:pt idx="776">
                  <c:v>0.363483</c:v>
                </c:pt>
                <c:pt idx="777">
                  <c:v>0.33527699999999999</c:v>
                </c:pt>
                <c:pt idx="778">
                  <c:v>0.33388799999999996</c:v>
                </c:pt>
                <c:pt idx="779">
                  <c:v>0.30224899999999999</c:v>
                </c:pt>
                <c:pt idx="780">
                  <c:v>0.26611899999999999</c:v>
                </c:pt>
                <c:pt idx="781">
                  <c:v>0.240559</c:v>
                </c:pt>
                <c:pt idx="782">
                  <c:v>0.249914</c:v>
                </c:pt>
                <c:pt idx="783">
                  <c:v>0.264268</c:v>
                </c:pt>
                <c:pt idx="784">
                  <c:v>0.252388</c:v>
                </c:pt>
                <c:pt idx="785">
                  <c:v>0.24096299999999998</c:v>
                </c:pt>
                <c:pt idx="786">
                  <c:v>0.24853299999999998</c:v>
                </c:pt>
                <c:pt idx="787">
                  <c:v>0.231572</c:v>
                </c:pt>
                <c:pt idx="788">
                  <c:v>0.24117799999999998</c:v>
                </c:pt>
                <c:pt idx="789">
                  <c:v>0.22181199999999998</c:v>
                </c:pt>
                <c:pt idx="790">
                  <c:v>0.21624299999999999</c:v>
                </c:pt>
                <c:pt idx="791">
                  <c:v>0.194272</c:v>
                </c:pt>
                <c:pt idx="792">
                  <c:v>0.183758</c:v>
                </c:pt>
                <c:pt idx="793">
                  <c:v>0.16587099999999999</c:v>
                </c:pt>
                <c:pt idx="794">
                  <c:v>0.18280299999999999</c:v>
                </c:pt>
                <c:pt idx="795">
                  <c:v>0.17468400000000001</c:v>
                </c:pt>
                <c:pt idx="796">
                  <c:v>0.16972899999999999</c:v>
                </c:pt>
                <c:pt idx="797">
                  <c:v>0.15853399999999998</c:v>
                </c:pt>
                <c:pt idx="798">
                  <c:v>0.22240699999999999</c:v>
                </c:pt>
                <c:pt idx="799">
                  <c:v>0.26771800000000001</c:v>
                </c:pt>
                <c:pt idx="800">
                  <c:v>0.27104</c:v>
                </c:pt>
                <c:pt idx="801">
                  <c:v>0.27247199999999999</c:v>
                </c:pt>
                <c:pt idx="802">
                  <c:v>0.25689899999999999</c:v>
                </c:pt>
                <c:pt idx="803">
                  <c:v>0.25935000000000002</c:v>
                </c:pt>
                <c:pt idx="804">
                  <c:v>0.25050800000000001</c:v>
                </c:pt>
                <c:pt idx="805">
                  <c:v>0.23714000000000002</c:v>
                </c:pt>
                <c:pt idx="806">
                  <c:v>0.23453299999999999</c:v>
                </c:pt>
                <c:pt idx="807">
                  <c:v>0.24485299999999999</c:v>
                </c:pt>
                <c:pt idx="808">
                  <c:v>0.24664899999999998</c:v>
                </c:pt>
                <c:pt idx="809">
                  <c:v>0.24520299999999998</c:v>
                </c:pt>
                <c:pt idx="810">
                  <c:v>0.22457199999999999</c:v>
                </c:pt>
                <c:pt idx="811">
                  <c:v>0.23363499999999998</c:v>
                </c:pt>
                <c:pt idx="812">
                  <c:v>0.23524799999999998</c:v>
                </c:pt>
                <c:pt idx="813">
                  <c:v>0.23060799999999998</c:v>
                </c:pt>
                <c:pt idx="814">
                  <c:v>0.20859699999999998</c:v>
                </c:pt>
                <c:pt idx="815">
                  <c:v>0.192773</c:v>
                </c:pt>
                <c:pt idx="816">
                  <c:v>0.174403</c:v>
                </c:pt>
                <c:pt idx="817">
                  <c:v>0.16767299999999999</c:v>
                </c:pt>
                <c:pt idx="818">
                  <c:v>0.145374</c:v>
                </c:pt>
                <c:pt idx="819">
                  <c:v>0.13743000000000002</c:v>
                </c:pt>
                <c:pt idx="820">
                  <c:v>0.14501700000000001</c:v>
                </c:pt>
                <c:pt idx="821">
                  <c:v>0.173927</c:v>
                </c:pt>
                <c:pt idx="822">
                  <c:v>0.17144199999999998</c:v>
                </c:pt>
                <c:pt idx="823">
                  <c:v>0.16509499999999999</c:v>
                </c:pt>
                <c:pt idx="824">
                  <c:v>0.18551599999999999</c:v>
                </c:pt>
                <c:pt idx="825">
                  <c:v>0.174399</c:v>
                </c:pt>
                <c:pt idx="826">
                  <c:v>0.16517000000000001</c:v>
                </c:pt>
                <c:pt idx="827">
                  <c:v>0.14678000000000002</c:v>
                </c:pt>
                <c:pt idx="828">
                  <c:v>0.143177</c:v>
                </c:pt>
                <c:pt idx="829">
                  <c:v>0.14583099999999999</c:v>
                </c:pt>
                <c:pt idx="830">
                  <c:v>0.14910399999999999</c:v>
                </c:pt>
                <c:pt idx="831">
                  <c:v>0.14025099999999999</c:v>
                </c:pt>
                <c:pt idx="832">
                  <c:v>0.12971000000000002</c:v>
                </c:pt>
                <c:pt idx="833">
                  <c:v>0.120727</c:v>
                </c:pt>
                <c:pt idx="834">
                  <c:v>0.111149</c:v>
                </c:pt>
                <c:pt idx="835">
                  <c:v>0.10464899999999999</c:v>
                </c:pt>
                <c:pt idx="836">
                  <c:v>9.9676000000000001E-2</c:v>
                </c:pt>
                <c:pt idx="837">
                  <c:v>8.6404999999999996E-2</c:v>
                </c:pt>
                <c:pt idx="838">
                  <c:v>9.2404E-2</c:v>
                </c:pt>
                <c:pt idx="839">
                  <c:v>8.4348999999999993E-2</c:v>
                </c:pt>
                <c:pt idx="840">
                  <c:v>8.8804999999999995E-2</c:v>
                </c:pt>
                <c:pt idx="841">
                  <c:v>8.8791999999999996E-2</c:v>
                </c:pt>
                <c:pt idx="842">
                  <c:v>8.0918999999999991E-2</c:v>
                </c:pt>
                <c:pt idx="843">
                  <c:v>7.8446000000000002E-2</c:v>
                </c:pt>
                <c:pt idx="844">
                  <c:v>7.7371999999999996E-2</c:v>
                </c:pt>
                <c:pt idx="845">
                  <c:v>7.7041999999999999E-2</c:v>
                </c:pt>
                <c:pt idx="846">
                  <c:v>6.4933999999999992E-2</c:v>
                </c:pt>
                <c:pt idx="847">
                  <c:v>5.9784999999999998E-2</c:v>
                </c:pt>
                <c:pt idx="848">
                  <c:v>6.0093999999999995E-2</c:v>
                </c:pt>
                <c:pt idx="849">
                  <c:v>4.478E-2</c:v>
                </c:pt>
                <c:pt idx="850">
                  <c:v>4.5352999999999997E-2</c:v>
                </c:pt>
                <c:pt idx="851">
                  <c:v>4.8945999999999996E-2</c:v>
                </c:pt>
                <c:pt idx="852">
                  <c:v>4.9555999999999996E-2</c:v>
                </c:pt>
                <c:pt idx="853">
                  <c:v>3.9560999999999999E-2</c:v>
                </c:pt>
                <c:pt idx="854">
                  <c:v>4.7930000000000007E-2</c:v>
                </c:pt>
                <c:pt idx="855">
                  <c:v>4.9686999999999995E-2</c:v>
                </c:pt>
                <c:pt idx="856">
                  <c:v>4.7454999999999997E-2</c:v>
                </c:pt>
                <c:pt idx="857">
                  <c:v>5.1790000000000003E-2</c:v>
                </c:pt>
                <c:pt idx="858">
                  <c:v>4.8499E-2</c:v>
                </c:pt>
                <c:pt idx="859">
                  <c:v>4.3351999999999995E-2</c:v>
                </c:pt>
                <c:pt idx="860">
                  <c:v>4.9278999999999996E-2</c:v>
                </c:pt>
                <c:pt idx="861">
                  <c:v>4.6150999999999998E-2</c:v>
                </c:pt>
                <c:pt idx="862">
                  <c:v>4.9207000000000001E-2</c:v>
                </c:pt>
                <c:pt idx="863">
                  <c:v>4.2161999999999998E-2</c:v>
                </c:pt>
                <c:pt idx="864">
                  <c:v>5.4221999999999999E-2</c:v>
                </c:pt>
                <c:pt idx="865">
                  <c:v>5.5796999999999999E-2</c:v>
                </c:pt>
                <c:pt idx="866">
                  <c:v>5.4407999999999998E-2</c:v>
                </c:pt>
                <c:pt idx="867">
                  <c:v>5.2062999999999998E-2</c:v>
                </c:pt>
                <c:pt idx="868">
                  <c:v>5.5784999999999994E-2</c:v>
                </c:pt>
                <c:pt idx="869">
                  <c:v>5.6655999999999998E-2</c:v>
                </c:pt>
                <c:pt idx="870">
                  <c:v>5.8127999999999999E-2</c:v>
                </c:pt>
                <c:pt idx="871">
                  <c:v>6.0141999999999994E-2</c:v>
                </c:pt>
                <c:pt idx="872">
                  <c:v>6.4196000000000003E-2</c:v>
                </c:pt>
                <c:pt idx="873">
                  <c:v>5.1733999999999995E-2</c:v>
                </c:pt>
                <c:pt idx="874">
                  <c:v>4.7095999999999999E-2</c:v>
                </c:pt>
                <c:pt idx="875">
                  <c:v>3.8934999999999997E-2</c:v>
                </c:pt>
                <c:pt idx="876">
                  <c:v>3.7906999999999996E-2</c:v>
                </c:pt>
                <c:pt idx="877">
                  <c:v>3.3968999999999999E-2</c:v>
                </c:pt>
                <c:pt idx="878">
                  <c:v>2.1672999999999998E-2</c:v>
                </c:pt>
                <c:pt idx="879">
                  <c:v>2.3458999999999997E-2</c:v>
                </c:pt>
                <c:pt idx="880">
                  <c:v>2.2737999999999998E-2</c:v>
                </c:pt>
                <c:pt idx="881">
                  <c:v>1.6947E-2</c:v>
                </c:pt>
                <c:pt idx="882">
                  <c:v>1.9629000000000001E-2</c:v>
                </c:pt>
                <c:pt idx="883">
                  <c:v>2.0381E-2</c:v>
                </c:pt>
                <c:pt idx="884">
                  <c:v>1.9834999999999998E-2</c:v>
                </c:pt>
                <c:pt idx="885">
                  <c:v>2.1165999999999997E-2</c:v>
                </c:pt>
                <c:pt idx="886">
                  <c:v>2.2515999999999998E-2</c:v>
                </c:pt>
                <c:pt idx="887">
                  <c:v>1.6881999999999998E-2</c:v>
                </c:pt>
                <c:pt idx="888">
                  <c:v>1.6885999999999998E-2</c:v>
                </c:pt>
                <c:pt idx="889">
                  <c:v>1.3940999999999999E-2</c:v>
                </c:pt>
                <c:pt idx="890">
                  <c:v>2.0024999999999998E-2</c:v>
                </c:pt>
                <c:pt idx="891">
                  <c:v>2.2194999999999999E-2</c:v>
                </c:pt>
                <c:pt idx="892">
                  <c:v>1.8397E-2</c:v>
                </c:pt>
                <c:pt idx="893">
                  <c:v>2.1720000000000003E-2</c:v>
                </c:pt>
                <c:pt idx="894">
                  <c:v>1.8245000000000001E-2</c:v>
                </c:pt>
                <c:pt idx="895">
                  <c:v>1.8009000000000001E-2</c:v>
                </c:pt>
                <c:pt idx="896">
                  <c:v>2.0336E-2</c:v>
                </c:pt>
                <c:pt idx="897">
                  <c:v>2.2193999999999998E-2</c:v>
                </c:pt>
                <c:pt idx="898">
                  <c:v>1.8300999999999998E-2</c:v>
                </c:pt>
                <c:pt idx="899">
                  <c:v>2.1652999999999999E-2</c:v>
                </c:pt>
                <c:pt idx="900">
                  <c:v>2.7517E-2</c:v>
                </c:pt>
                <c:pt idx="901">
                  <c:v>2.8570000000000002E-2</c:v>
                </c:pt>
                <c:pt idx="902">
                  <c:v>2.7320000000000001E-2</c:v>
                </c:pt>
                <c:pt idx="903">
                  <c:v>2.5400000000000002E-2</c:v>
                </c:pt>
                <c:pt idx="904">
                  <c:v>2.9349E-2</c:v>
                </c:pt>
                <c:pt idx="905">
                  <c:v>2.6037999999999999E-2</c:v>
                </c:pt>
                <c:pt idx="906">
                  <c:v>1.8956000000000001E-2</c:v>
                </c:pt>
                <c:pt idx="907">
                  <c:v>2.3855999999999999E-2</c:v>
                </c:pt>
                <c:pt idx="908">
                  <c:v>1.7096999999999998E-2</c:v>
                </c:pt>
                <c:pt idx="909">
                  <c:v>2.9616999999999997E-2</c:v>
                </c:pt>
                <c:pt idx="910">
                  <c:v>3.6384E-2</c:v>
                </c:pt>
                <c:pt idx="911">
                  <c:v>4.1583999999999996E-2</c:v>
                </c:pt>
                <c:pt idx="912">
                  <c:v>4.7385999999999998E-2</c:v>
                </c:pt>
                <c:pt idx="913">
                  <c:v>4.9895999999999996E-2</c:v>
                </c:pt>
                <c:pt idx="914">
                  <c:v>5.9000000000000004E-2</c:v>
                </c:pt>
                <c:pt idx="915">
                  <c:v>6.8772E-2</c:v>
                </c:pt>
                <c:pt idx="916">
                  <c:v>6.2774999999999997E-2</c:v>
                </c:pt>
                <c:pt idx="917">
                  <c:v>6.0682E-2</c:v>
                </c:pt>
                <c:pt idx="918">
                  <c:v>6.4868999999999996E-2</c:v>
                </c:pt>
                <c:pt idx="919">
                  <c:v>7.0323999999999998E-2</c:v>
                </c:pt>
                <c:pt idx="920">
                  <c:v>7.2710999999999998E-2</c:v>
                </c:pt>
                <c:pt idx="921">
                  <c:v>7.1746999999999991E-2</c:v>
                </c:pt>
                <c:pt idx="922">
                  <c:v>6.5698999999999994E-2</c:v>
                </c:pt>
                <c:pt idx="923">
                  <c:v>6.2330000000000003E-2</c:v>
                </c:pt>
                <c:pt idx="924">
                  <c:v>6.3465999999999995E-2</c:v>
                </c:pt>
                <c:pt idx="925">
                  <c:v>8.7226999999999999E-2</c:v>
                </c:pt>
                <c:pt idx="926">
                  <c:v>8.5008E-2</c:v>
                </c:pt>
                <c:pt idx="927">
                  <c:v>8.2383999999999999E-2</c:v>
                </c:pt>
                <c:pt idx="928">
                  <c:v>8.5804999999999992E-2</c:v>
                </c:pt>
                <c:pt idx="929">
                  <c:v>8.0085999999999991E-2</c:v>
                </c:pt>
                <c:pt idx="930">
                  <c:v>7.7052999999999996E-2</c:v>
                </c:pt>
                <c:pt idx="931">
                  <c:v>7.2850000000000012E-2</c:v>
                </c:pt>
                <c:pt idx="932">
                  <c:v>6.7355999999999999E-2</c:v>
                </c:pt>
                <c:pt idx="933">
                  <c:v>6.8280999999999994E-2</c:v>
                </c:pt>
                <c:pt idx="934">
                  <c:v>7.7198000000000003E-2</c:v>
                </c:pt>
                <c:pt idx="935">
                  <c:v>7.2311E-2</c:v>
                </c:pt>
                <c:pt idx="936">
                  <c:v>8.637199999999999E-2</c:v>
                </c:pt>
                <c:pt idx="937">
                  <c:v>7.903099999999999E-2</c:v>
                </c:pt>
                <c:pt idx="938">
                  <c:v>9.8198999999999995E-2</c:v>
                </c:pt>
                <c:pt idx="939">
                  <c:v>9.6359E-2</c:v>
                </c:pt>
                <c:pt idx="940">
                  <c:v>9.1551999999999994E-2</c:v>
                </c:pt>
                <c:pt idx="941">
                  <c:v>8.9176999999999992E-2</c:v>
                </c:pt>
                <c:pt idx="942">
                  <c:v>8.2391999999999993E-2</c:v>
                </c:pt>
                <c:pt idx="943">
                  <c:v>7.7180000000000012E-2</c:v>
                </c:pt>
                <c:pt idx="944">
                  <c:v>5.7711999999999999E-2</c:v>
                </c:pt>
                <c:pt idx="945">
                  <c:v>6.2686999999999993E-2</c:v>
                </c:pt>
                <c:pt idx="946">
                  <c:v>6.2050000000000008E-2</c:v>
                </c:pt>
                <c:pt idx="947">
                  <c:v>6.1145999999999999E-2</c:v>
                </c:pt>
                <c:pt idx="948">
                  <c:v>6.0236999999999999E-2</c:v>
                </c:pt>
                <c:pt idx="949">
                  <c:v>8.1562999999999997E-2</c:v>
                </c:pt>
                <c:pt idx="950">
                  <c:v>0.10656399999999999</c:v>
                </c:pt>
                <c:pt idx="951">
                  <c:v>0.113773</c:v>
                </c:pt>
                <c:pt idx="952">
                  <c:v>0.11148000000000001</c:v>
                </c:pt>
                <c:pt idx="953">
                  <c:v>0.118723</c:v>
                </c:pt>
                <c:pt idx="954">
                  <c:v>0.11385199999999999</c:v>
                </c:pt>
                <c:pt idx="955">
                  <c:v>0.10161199999999999</c:v>
                </c:pt>
                <c:pt idx="956">
                  <c:v>9.3051999999999996E-2</c:v>
                </c:pt>
                <c:pt idx="957">
                  <c:v>7.9893999999999993E-2</c:v>
                </c:pt>
                <c:pt idx="958">
                  <c:v>7.2098999999999996E-2</c:v>
                </c:pt>
                <c:pt idx="959">
                  <c:v>6.7012000000000002E-2</c:v>
                </c:pt>
                <c:pt idx="960">
                  <c:v>6.0810000000000003E-2</c:v>
                </c:pt>
                <c:pt idx="961">
                  <c:v>5.9322E-2</c:v>
                </c:pt>
                <c:pt idx="962">
                  <c:v>5.7117999999999995E-2</c:v>
                </c:pt>
                <c:pt idx="963">
                  <c:v>5.5180000000000007E-2</c:v>
                </c:pt>
                <c:pt idx="964">
                  <c:v>5.2981E-2</c:v>
                </c:pt>
                <c:pt idx="965">
                  <c:v>4.8755E-2</c:v>
                </c:pt>
                <c:pt idx="966">
                  <c:v>4.3545E-2</c:v>
                </c:pt>
                <c:pt idx="967">
                  <c:v>3.7496999999999996E-2</c:v>
                </c:pt>
                <c:pt idx="968">
                  <c:v>2.8930999999999998E-2</c:v>
                </c:pt>
                <c:pt idx="969">
                  <c:v>3.0506999999999999E-2</c:v>
                </c:pt>
                <c:pt idx="970">
                  <c:v>2.8610999999999998E-2</c:v>
                </c:pt>
                <c:pt idx="971">
                  <c:v>2.5645999999999999E-2</c:v>
                </c:pt>
                <c:pt idx="972">
                  <c:v>2.1677999999999999E-2</c:v>
                </c:pt>
                <c:pt idx="973">
                  <c:v>2.4298999999999998E-2</c:v>
                </c:pt>
                <c:pt idx="974">
                  <c:v>2.239E-2</c:v>
                </c:pt>
                <c:pt idx="975">
                  <c:v>2.6282E-2</c:v>
                </c:pt>
                <c:pt idx="976">
                  <c:v>2.2231999999999998E-2</c:v>
                </c:pt>
                <c:pt idx="977">
                  <c:v>1.7153999999999999E-2</c:v>
                </c:pt>
                <c:pt idx="978">
                  <c:v>1.9786999999999999E-2</c:v>
                </c:pt>
                <c:pt idx="979">
                  <c:v>1.5799000000000001E-2</c:v>
                </c:pt>
                <c:pt idx="980">
                  <c:v>1.5356E-2</c:v>
                </c:pt>
                <c:pt idx="981">
                  <c:v>1.5198999999999999E-2</c:v>
                </c:pt>
                <c:pt idx="982">
                  <c:v>1.6246999999999998E-2</c:v>
                </c:pt>
                <c:pt idx="983">
                  <c:v>1.7911E-2</c:v>
                </c:pt>
                <c:pt idx="984">
                  <c:v>2.2408999999999998E-2</c:v>
                </c:pt>
                <c:pt idx="985">
                  <c:v>2.4576000000000001E-2</c:v>
                </c:pt>
                <c:pt idx="986">
                  <c:v>2.6850000000000002E-2</c:v>
                </c:pt>
                <c:pt idx="987">
                  <c:v>2.4537999999999997E-2</c:v>
                </c:pt>
                <c:pt idx="988">
                  <c:v>2.3380000000000001E-2</c:v>
                </c:pt>
                <c:pt idx="989">
                  <c:v>3.4361999999999997E-2</c:v>
                </c:pt>
                <c:pt idx="990">
                  <c:v>4.0164999999999999E-2</c:v>
                </c:pt>
                <c:pt idx="991">
                  <c:v>3.9756E-2</c:v>
                </c:pt>
                <c:pt idx="992">
                  <c:v>4.6081999999999998E-2</c:v>
                </c:pt>
                <c:pt idx="993">
                  <c:v>5.0401999999999995E-2</c:v>
                </c:pt>
                <c:pt idx="994">
                  <c:v>4.7896999999999995E-2</c:v>
                </c:pt>
                <c:pt idx="995">
                  <c:v>4.3858000000000001E-2</c:v>
                </c:pt>
                <c:pt idx="996">
                  <c:v>4.0911999999999997E-2</c:v>
                </c:pt>
                <c:pt idx="997">
                  <c:v>3.9002999999999996E-2</c:v>
                </c:pt>
                <c:pt idx="998">
                  <c:v>3.4190999999999999E-2</c:v>
                </c:pt>
                <c:pt idx="999">
                  <c:v>3.0938999999999998E-2</c:v>
                </c:pt>
                <c:pt idx="1000">
                  <c:v>2.7064999999999999E-2</c:v>
                </c:pt>
                <c:pt idx="1001">
                  <c:v>2.5644999999999998E-2</c:v>
                </c:pt>
                <c:pt idx="1002">
                  <c:v>2.4576000000000001E-2</c:v>
                </c:pt>
                <c:pt idx="1003">
                  <c:v>2.4896999999999999E-2</c:v>
                </c:pt>
                <c:pt idx="1004">
                  <c:v>2.5745999999999998E-2</c:v>
                </c:pt>
                <c:pt idx="1005">
                  <c:v>1.5861999999999998E-2</c:v>
                </c:pt>
                <c:pt idx="1006">
                  <c:v>1.4183999999999999E-2</c:v>
                </c:pt>
                <c:pt idx="1007">
                  <c:v>1.0230999999999999E-2</c:v>
                </c:pt>
                <c:pt idx="1008">
                  <c:v>8.8880000000000001E-3</c:v>
                </c:pt>
                <c:pt idx="1009">
                  <c:v>9.6779999999999991E-3</c:v>
                </c:pt>
                <c:pt idx="1010">
                  <c:v>9.5809999999999992E-3</c:v>
                </c:pt>
                <c:pt idx="1011">
                  <c:v>9.8389999999999988E-3</c:v>
                </c:pt>
                <c:pt idx="1012">
                  <c:v>1.0822E-2</c:v>
                </c:pt>
                <c:pt idx="1013">
                  <c:v>8.6269999999999993E-3</c:v>
                </c:pt>
                <c:pt idx="1014">
                  <c:v>7.5509999999999996E-3</c:v>
                </c:pt>
                <c:pt idx="1015">
                  <c:v>9.1459999999999996E-3</c:v>
                </c:pt>
                <c:pt idx="1016">
                  <c:v>1.1079E-2</c:v>
                </c:pt>
                <c:pt idx="1017">
                  <c:v>1.2055E-2</c:v>
                </c:pt>
                <c:pt idx="1018">
                  <c:v>1.3089E-2</c:v>
                </c:pt>
                <c:pt idx="1019">
                  <c:v>1.1568E-2</c:v>
                </c:pt>
                <c:pt idx="1020">
                  <c:v>5.7540000000000004E-3</c:v>
                </c:pt>
                <c:pt idx="1021">
                  <c:v>6.5249999999999996E-3</c:v>
                </c:pt>
                <c:pt idx="1022">
                  <c:v>2.0739999999999999E-3</c:v>
                </c:pt>
                <c:pt idx="1023">
                  <c:v>4.4219999999999997E-3</c:v>
                </c:pt>
                <c:pt idx="1024">
                  <c:v>6.3920000000000001E-3</c:v>
                </c:pt>
                <c:pt idx="1025">
                  <c:v>6.9769999999999997E-3</c:v>
                </c:pt>
                <c:pt idx="1026">
                  <c:v>7.5100000000000002E-3</c:v>
                </c:pt>
                <c:pt idx="1027">
                  <c:v>1.0907999999999999E-2</c:v>
                </c:pt>
                <c:pt idx="1028">
                  <c:v>1.0968E-2</c:v>
                </c:pt>
                <c:pt idx="1029">
                  <c:v>1.5391999999999999E-2</c:v>
                </c:pt>
                <c:pt idx="1030">
                  <c:v>2.3663999999999998E-2</c:v>
                </c:pt>
                <c:pt idx="1031">
                  <c:v>3.1702000000000001E-2</c:v>
                </c:pt>
                <c:pt idx="1032">
                  <c:v>3.6387999999999997E-2</c:v>
                </c:pt>
                <c:pt idx="1033">
                  <c:v>4.4643999999999996E-2</c:v>
                </c:pt>
                <c:pt idx="1034">
                  <c:v>5.3485999999999999E-2</c:v>
                </c:pt>
                <c:pt idx="1035">
                  <c:v>5.6784999999999995E-2</c:v>
                </c:pt>
                <c:pt idx="1036">
                  <c:v>6.3461999999999991E-2</c:v>
                </c:pt>
                <c:pt idx="1037">
                  <c:v>7.0780999999999997E-2</c:v>
                </c:pt>
                <c:pt idx="1038">
                  <c:v>7.975199999999999E-2</c:v>
                </c:pt>
                <c:pt idx="1039">
                  <c:v>7.911E-2</c:v>
                </c:pt>
                <c:pt idx="1040">
                  <c:v>7.5817999999999997E-2</c:v>
                </c:pt>
                <c:pt idx="1041">
                  <c:v>7.1203000000000002E-2</c:v>
                </c:pt>
                <c:pt idx="1042">
                  <c:v>7.2677999999999993E-2</c:v>
                </c:pt>
                <c:pt idx="1043">
                  <c:v>7.6510999999999996E-2</c:v>
                </c:pt>
                <c:pt idx="1044">
                  <c:v>6.2698000000000004E-2</c:v>
                </c:pt>
                <c:pt idx="1045">
                  <c:v>3.5378E-2</c:v>
                </c:pt>
                <c:pt idx="1046">
                  <c:v>2.1738E-2</c:v>
                </c:pt>
                <c:pt idx="1047">
                  <c:v>2.5302999999999999E-2</c:v>
                </c:pt>
                <c:pt idx="1048">
                  <c:v>2.6730999999999998E-2</c:v>
                </c:pt>
                <c:pt idx="1049">
                  <c:v>2.8441999999999999E-2</c:v>
                </c:pt>
                <c:pt idx="1050">
                  <c:v>2.6752999999999999E-2</c:v>
                </c:pt>
                <c:pt idx="1051">
                  <c:v>2.5507999999999999E-2</c:v>
                </c:pt>
                <c:pt idx="1052">
                  <c:v>2.18E-2</c:v>
                </c:pt>
                <c:pt idx="1053">
                  <c:v>2.5603999999999998E-2</c:v>
                </c:pt>
                <c:pt idx="1054">
                  <c:v>2.4077999999999999E-2</c:v>
                </c:pt>
                <c:pt idx="1055">
                  <c:v>2.2934E-2</c:v>
                </c:pt>
                <c:pt idx="1056">
                  <c:v>2.3667999999999998E-2</c:v>
                </c:pt>
                <c:pt idx="1057">
                  <c:v>2.2751E-2</c:v>
                </c:pt>
                <c:pt idx="1058">
                  <c:v>2.3399E-2</c:v>
                </c:pt>
                <c:pt idx="1059">
                  <c:v>2.5208999999999999E-2</c:v>
                </c:pt>
                <c:pt idx="1060">
                  <c:v>2.7151999999999999E-2</c:v>
                </c:pt>
                <c:pt idx="1061">
                  <c:v>3.141E-2</c:v>
                </c:pt>
                <c:pt idx="1062">
                  <c:v>3.2936E-2</c:v>
                </c:pt>
                <c:pt idx="1063">
                  <c:v>3.0564999999999998E-2</c:v>
                </c:pt>
                <c:pt idx="1064">
                  <c:v>3.2001000000000002E-2</c:v>
                </c:pt>
                <c:pt idx="1065">
                  <c:v>3.1591000000000001E-2</c:v>
                </c:pt>
                <c:pt idx="1066">
                  <c:v>3.4553E-2</c:v>
                </c:pt>
                <c:pt idx="1067">
                  <c:v>2.8962999999999999E-2</c:v>
                </c:pt>
                <c:pt idx="1068">
                  <c:v>2.9221999999999998E-2</c:v>
                </c:pt>
                <c:pt idx="1069">
                  <c:v>3.1883000000000002E-2</c:v>
                </c:pt>
                <c:pt idx="1070">
                  <c:v>4.5124999999999998E-2</c:v>
                </c:pt>
                <c:pt idx="1071">
                  <c:v>5.4547999999999999E-2</c:v>
                </c:pt>
                <c:pt idx="1072">
                  <c:v>5.5250999999999995E-2</c:v>
                </c:pt>
                <c:pt idx="1073">
                  <c:v>5.4983999999999998E-2</c:v>
                </c:pt>
                <c:pt idx="1074">
                  <c:v>5.0742999999999996E-2</c:v>
                </c:pt>
                <c:pt idx="1075">
                  <c:v>5.7987999999999998E-2</c:v>
                </c:pt>
                <c:pt idx="1076">
                  <c:v>5.8340999999999997E-2</c:v>
                </c:pt>
                <c:pt idx="1077">
                  <c:v>5.2905000000000001E-2</c:v>
                </c:pt>
                <c:pt idx="1078">
                  <c:v>5.2721999999999998E-2</c:v>
                </c:pt>
                <c:pt idx="1079">
                  <c:v>5.1998999999999997E-2</c:v>
                </c:pt>
                <c:pt idx="1080">
                  <c:v>5.3232999999999996E-2</c:v>
                </c:pt>
                <c:pt idx="1081">
                  <c:v>5.0080000000000006E-2</c:v>
                </c:pt>
                <c:pt idx="1082">
                  <c:v>4.7744999999999996E-2</c:v>
                </c:pt>
                <c:pt idx="1083">
                  <c:v>5.3980999999999994E-2</c:v>
                </c:pt>
                <c:pt idx="1084">
                  <c:v>7.5011999999999995E-2</c:v>
                </c:pt>
                <c:pt idx="1085">
                  <c:v>7.9420999999999992E-2</c:v>
                </c:pt>
                <c:pt idx="1086">
                  <c:v>7.0227999999999999E-2</c:v>
                </c:pt>
                <c:pt idx="1087">
                  <c:v>6.1835999999999995E-2</c:v>
                </c:pt>
                <c:pt idx="1088">
                  <c:v>8.5896E-2</c:v>
                </c:pt>
                <c:pt idx="1089">
                  <c:v>0.102314</c:v>
                </c:pt>
                <c:pt idx="1090">
                  <c:v>0.11739899999999999</c:v>
                </c:pt>
                <c:pt idx="1091">
                  <c:v>0.129741</c:v>
                </c:pt>
                <c:pt idx="1092">
                  <c:v>0.13795199999999999</c:v>
                </c:pt>
                <c:pt idx="1093">
                  <c:v>0.145126</c:v>
                </c:pt>
                <c:pt idx="1094">
                  <c:v>0.14917900000000001</c:v>
                </c:pt>
                <c:pt idx="1095">
                  <c:v>0.143261</c:v>
                </c:pt>
                <c:pt idx="1096">
                  <c:v>0.14364399999999999</c:v>
                </c:pt>
                <c:pt idx="1097">
                  <c:v>0.14216799999999999</c:v>
                </c:pt>
                <c:pt idx="1098">
                  <c:v>0.14700099999999999</c:v>
                </c:pt>
                <c:pt idx="1099">
                  <c:v>0.140652</c:v>
                </c:pt>
                <c:pt idx="1100">
                  <c:v>0.13311000000000001</c:v>
                </c:pt>
                <c:pt idx="1101">
                  <c:v>0.13556299999999999</c:v>
                </c:pt>
                <c:pt idx="1102">
                  <c:v>0.13005800000000001</c:v>
                </c:pt>
                <c:pt idx="1103">
                  <c:v>0.126914</c:v>
                </c:pt>
                <c:pt idx="1104">
                  <c:v>0.13025799999999998</c:v>
                </c:pt>
                <c:pt idx="1105">
                  <c:v>0.119852</c:v>
                </c:pt>
                <c:pt idx="1106">
                  <c:v>0.11166000000000001</c:v>
                </c:pt>
                <c:pt idx="1107">
                  <c:v>0.10259499999999999</c:v>
                </c:pt>
                <c:pt idx="1108">
                  <c:v>0.10832299999999999</c:v>
                </c:pt>
                <c:pt idx="1109">
                  <c:v>0.10414799999999999</c:v>
                </c:pt>
                <c:pt idx="1110">
                  <c:v>9.6384999999999998E-2</c:v>
                </c:pt>
                <c:pt idx="1111">
                  <c:v>9.6593999999999999E-2</c:v>
                </c:pt>
                <c:pt idx="1112">
                  <c:v>7.8035999999999994E-2</c:v>
                </c:pt>
                <c:pt idx="1113">
                  <c:v>7.5346999999999997E-2</c:v>
                </c:pt>
                <c:pt idx="1114">
                  <c:v>7.4403999999999998E-2</c:v>
                </c:pt>
                <c:pt idx="1115">
                  <c:v>6.4977999999999994E-2</c:v>
                </c:pt>
                <c:pt idx="1116">
                  <c:v>5.8046E-2</c:v>
                </c:pt>
                <c:pt idx="1117">
                  <c:v>6.2354E-2</c:v>
                </c:pt>
                <c:pt idx="1118">
                  <c:v>7.3127999999999999E-2</c:v>
                </c:pt>
                <c:pt idx="1119">
                  <c:v>7.3525999999999994E-2</c:v>
                </c:pt>
                <c:pt idx="1120">
                  <c:v>8.1852999999999995E-2</c:v>
                </c:pt>
                <c:pt idx="1121">
                  <c:v>9.2725999999999989E-2</c:v>
                </c:pt>
                <c:pt idx="1122">
                  <c:v>9.2630000000000004E-2</c:v>
                </c:pt>
                <c:pt idx="1123">
                  <c:v>9.2357999999999996E-2</c:v>
                </c:pt>
                <c:pt idx="1124">
                  <c:v>8.1060000000000007E-2</c:v>
                </c:pt>
                <c:pt idx="1125">
                  <c:v>8.2539000000000001E-2</c:v>
                </c:pt>
                <c:pt idx="1126">
                  <c:v>7.878099999999999E-2</c:v>
                </c:pt>
                <c:pt idx="1127">
                  <c:v>7.3548000000000002E-2</c:v>
                </c:pt>
                <c:pt idx="1128">
                  <c:v>7.8118999999999994E-2</c:v>
                </c:pt>
                <c:pt idx="1129">
                  <c:v>6.5236000000000002E-2</c:v>
                </c:pt>
                <c:pt idx="1130">
                  <c:v>6.8462999999999996E-2</c:v>
                </c:pt>
                <c:pt idx="1131">
                  <c:v>7.2058999999999998E-2</c:v>
                </c:pt>
                <c:pt idx="1132">
                  <c:v>6.1052999999999996E-2</c:v>
                </c:pt>
                <c:pt idx="1133">
                  <c:v>6.5736000000000003E-2</c:v>
                </c:pt>
                <c:pt idx="1134">
                  <c:v>8.6091000000000001E-2</c:v>
                </c:pt>
                <c:pt idx="1135">
                  <c:v>0.11114199999999999</c:v>
                </c:pt>
                <c:pt idx="1136">
                  <c:v>0.14186499999999999</c:v>
                </c:pt>
                <c:pt idx="1137">
                  <c:v>0.16051599999999999</c:v>
                </c:pt>
                <c:pt idx="1138">
                  <c:v>0.17111099999999999</c:v>
                </c:pt>
                <c:pt idx="1139">
                  <c:v>0.16992000000000002</c:v>
                </c:pt>
                <c:pt idx="1140">
                  <c:v>0.18183000000000002</c:v>
                </c:pt>
                <c:pt idx="1141">
                  <c:v>0.166213</c:v>
                </c:pt>
                <c:pt idx="1142">
                  <c:v>0.16336299999999998</c:v>
                </c:pt>
                <c:pt idx="1143">
                  <c:v>0.165101</c:v>
                </c:pt>
                <c:pt idx="1144">
                  <c:v>0.156171</c:v>
                </c:pt>
                <c:pt idx="1145">
                  <c:v>0.164016</c:v>
                </c:pt>
                <c:pt idx="1146">
                  <c:v>0.18421000000000001</c:v>
                </c:pt>
                <c:pt idx="1147">
                  <c:v>0.196351</c:v>
                </c:pt>
                <c:pt idx="1148">
                  <c:v>0.200711</c:v>
                </c:pt>
                <c:pt idx="1149">
                  <c:v>0.20704000000000003</c:v>
                </c:pt>
                <c:pt idx="1150">
                  <c:v>0.21451299999999998</c:v>
                </c:pt>
                <c:pt idx="1151">
                  <c:v>0.22121199999999999</c:v>
                </c:pt>
                <c:pt idx="1152">
                  <c:v>0.20901699999999998</c:v>
                </c:pt>
                <c:pt idx="1153">
                  <c:v>0.201264</c:v>
                </c:pt>
                <c:pt idx="1154">
                  <c:v>0.20583799999999999</c:v>
                </c:pt>
                <c:pt idx="1155">
                  <c:v>0.22362199999999999</c:v>
                </c:pt>
                <c:pt idx="1156">
                  <c:v>0.23410399999999998</c:v>
                </c:pt>
                <c:pt idx="1157">
                  <c:v>0.23365799999999998</c:v>
                </c:pt>
                <c:pt idx="1158">
                  <c:v>0.237264</c:v>
                </c:pt>
                <c:pt idx="1159">
                  <c:v>0.234405</c:v>
                </c:pt>
                <c:pt idx="1160">
                  <c:v>0.230048</c:v>
                </c:pt>
                <c:pt idx="1161">
                  <c:v>0.218555</c:v>
                </c:pt>
                <c:pt idx="1162">
                  <c:v>0.20575199999999999</c:v>
                </c:pt>
                <c:pt idx="1163">
                  <c:v>0.220051</c:v>
                </c:pt>
                <c:pt idx="1164">
                  <c:v>0.23074299999999998</c:v>
                </c:pt>
                <c:pt idx="1165">
                  <c:v>0.25692500000000001</c:v>
                </c:pt>
                <c:pt idx="1166">
                  <c:v>0.26990500000000001</c:v>
                </c:pt>
                <c:pt idx="1167">
                  <c:v>0.252884</c:v>
                </c:pt>
                <c:pt idx="1168">
                  <c:v>0.23850000000000002</c:v>
                </c:pt>
                <c:pt idx="1169">
                  <c:v>0.24248399999999998</c:v>
                </c:pt>
                <c:pt idx="1170">
                  <c:v>0.23043000000000002</c:v>
                </c:pt>
                <c:pt idx="1171">
                  <c:v>0.22758599999999998</c:v>
                </c:pt>
                <c:pt idx="1172">
                  <c:v>0.209286</c:v>
                </c:pt>
                <c:pt idx="1173">
                  <c:v>0.19541000000000003</c:v>
                </c:pt>
                <c:pt idx="1174">
                  <c:v>0.19814799999999999</c:v>
                </c:pt>
                <c:pt idx="1175">
                  <c:v>0.19714199999999998</c:v>
                </c:pt>
                <c:pt idx="1176">
                  <c:v>0.18606699999999998</c:v>
                </c:pt>
                <c:pt idx="1177">
                  <c:v>0.18865199999999999</c:v>
                </c:pt>
                <c:pt idx="1178">
                  <c:v>0.19541499999999998</c:v>
                </c:pt>
                <c:pt idx="1179">
                  <c:v>0.19894199999999998</c:v>
                </c:pt>
                <c:pt idx="1180">
                  <c:v>0.19151699999999999</c:v>
                </c:pt>
                <c:pt idx="1181">
                  <c:v>0.202741</c:v>
                </c:pt>
                <c:pt idx="1182">
                  <c:v>0.21589899999999998</c:v>
                </c:pt>
                <c:pt idx="1183">
                  <c:v>0.21673000000000001</c:v>
                </c:pt>
                <c:pt idx="1184">
                  <c:v>0.210891</c:v>
                </c:pt>
                <c:pt idx="1185">
                  <c:v>0.19936099999999998</c:v>
                </c:pt>
                <c:pt idx="1186">
                  <c:v>0.186367</c:v>
                </c:pt>
                <c:pt idx="1187">
                  <c:v>0.17805000000000001</c:v>
                </c:pt>
                <c:pt idx="1188">
                  <c:v>0.17443599999999998</c:v>
                </c:pt>
                <c:pt idx="1189">
                  <c:v>0.173539</c:v>
                </c:pt>
                <c:pt idx="1190">
                  <c:v>0.19483</c:v>
                </c:pt>
                <c:pt idx="1191">
                  <c:v>0.17895799999999998</c:v>
                </c:pt>
                <c:pt idx="1192">
                  <c:v>0.18608000000000002</c:v>
                </c:pt>
                <c:pt idx="1193">
                  <c:v>0.201873</c:v>
                </c:pt>
                <c:pt idx="1194">
                  <c:v>0.21829799999999999</c:v>
                </c:pt>
                <c:pt idx="1195">
                  <c:v>0.228875</c:v>
                </c:pt>
                <c:pt idx="1196">
                  <c:v>0.26491100000000001</c:v>
                </c:pt>
                <c:pt idx="1197">
                  <c:v>0.278028</c:v>
                </c:pt>
                <c:pt idx="1198">
                  <c:v>0.298568</c:v>
                </c:pt>
                <c:pt idx="1199">
                  <c:v>0.34240299999999996</c:v>
                </c:pt>
                <c:pt idx="1200">
                  <c:v>0.35133399999999998</c:v>
                </c:pt>
                <c:pt idx="1201">
                  <c:v>0.355014</c:v>
                </c:pt>
                <c:pt idx="1202">
                  <c:v>0.325179</c:v>
                </c:pt>
                <c:pt idx="1203">
                  <c:v>0.32247799999999999</c:v>
                </c:pt>
                <c:pt idx="1204">
                  <c:v>0.33190599999999998</c:v>
                </c:pt>
                <c:pt idx="1205">
                  <c:v>0.32186300000000001</c:v>
                </c:pt>
                <c:pt idx="1206">
                  <c:v>0.30041499999999999</c:v>
                </c:pt>
                <c:pt idx="1207">
                  <c:v>0.26399899999999998</c:v>
                </c:pt>
                <c:pt idx="1208">
                  <c:v>0.23029899999999998</c:v>
                </c:pt>
                <c:pt idx="1209">
                  <c:v>0.213756</c:v>
                </c:pt>
                <c:pt idx="1210">
                  <c:v>0.18864899999999998</c:v>
                </c:pt>
                <c:pt idx="1211">
                  <c:v>0.169346</c:v>
                </c:pt>
                <c:pt idx="1212">
                  <c:v>0.145174</c:v>
                </c:pt>
                <c:pt idx="1213">
                  <c:v>0.1232</c:v>
                </c:pt>
                <c:pt idx="1214">
                  <c:v>0.11036799999999999</c:v>
                </c:pt>
                <c:pt idx="1215">
                  <c:v>9.5065999999999998E-2</c:v>
                </c:pt>
                <c:pt idx="1216">
                  <c:v>8.7446999999999997E-2</c:v>
                </c:pt>
                <c:pt idx="1217">
                  <c:v>7.7590000000000006E-2</c:v>
                </c:pt>
                <c:pt idx="1218">
                  <c:v>6.8654999999999994E-2</c:v>
                </c:pt>
                <c:pt idx="1219">
                  <c:v>6.6061999999999996E-2</c:v>
                </c:pt>
                <c:pt idx="1220">
                  <c:v>6.0228999999999998E-2</c:v>
                </c:pt>
                <c:pt idx="1221">
                  <c:v>5.4320000000000007E-2</c:v>
                </c:pt>
                <c:pt idx="1222">
                  <c:v>5.9580999999999995E-2</c:v>
                </c:pt>
                <c:pt idx="1223">
                  <c:v>7.1118000000000001E-2</c:v>
                </c:pt>
                <c:pt idx="1224">
                  <c:v>7.868E-2</c:v>
                </c:pt>
                <c:pt idx="1225">
                  <c:v>8.7173E-2</c:v>
                </c:pt>
                <c:pt idx="1226">
                  <c:v>7.4250999999999998E-2</c:v>
                </c:pt>
                <c:pt idx="1227">
                  <c:v>7.5803999999999996E-2</c:v>
                </c:pt>
                <c:pt idx="1228">
                  <c:v>8.4746000000000002E-2</c:v>
                </c:pt>
                <c:pt idx="1229">
                  <c:v>9.3348E-2</c:v>
                </c:pt>
                <c:pt idx="1230">
                  <c:v>9.8376999999999992E-2</c:v>
                </c:pt>
                <c:pt idx="1231">
                  <c:v>9.5641999999999991E-2</c:v>
                </c:pt>
                <c:pt idx="1232">
                  <c:v>8.6733999999999992E-2</c:v>
                </c:pt>
                <c:pt idx="1233">
                  <c:v>9.067299999999999E-2</c:v>
                </c:pt>
                <c:pt idx="1234">
                  <c:v>8.6835999999999997E-2</c:v>
                </c:pt>
                <c:pt idx="1235">
                  <c:v>8.3715999999999999E-2</c:v>
                </c:pt>
                <c:pt idx="1236">
                  <c:v>8.9791999999999997E-2</c:v>
                </c:pt>
                <c:pt idx="1237">
                  <c:v>8.2595000000000002E-2</c:v>
                </c:pt>
                <c:pt idx="1238">
                  <c:v>8.1737999999999991E-2</c:v>
                </c:pt>
                <c:pt idx="1239">
                  <c:v>8.8523999999999992E-2</c:v>
                </c:pt>
                <c:pt idx="1240">
                  <c:v>9.3787999999999996E-2</c:v>
                </c:pt>
                <c:pt idx="1241">
                  <c:v>9.8910000000000012E-2</c:v>
                </c:pt>
                <c:pt idx="1242">
                  <c:v>9.8293999999999992E-2</c:v>
                </c:pt>
                <c:pt idx="1243">
                  <c:v>9.8257999999999998E-2</c:v>
                </c:pt>
                <c:pt idx="1244">
                  <c:v>0.104282</c:v>
                </c:pt>
                <c:pt idx="1245">
                  <c:v>9.1309000000000001E-2</c:v>
                </c:pt>
                <c:pt idx="1246">
                  <c:v>8.1681999999999991E-2</c:v>
                </c:pt>
                <c:pt idx="1247">
                  <c:v>6.6450000000000009E-2</c:v>
                </c:pt>
                <c:pt idx="1248">
                  <c:v>5.1802000000000001E-2</c:v>
                </c:pt>
                <c:pt idx="1249">
                  <c:v>4.7551999999999997E-2</c:v>
                </c:pt>
                <c:pt idx="1250">
                  <c:v>4.8617999999999995E-2</c:v>
                </c:pt>
                <c:pt idx="1251">
                  <c:v>4.4914999999999997E-2</c:v>
                </c:pt>
                <c:pt idx="1252">
                  <c:v>5.7228999999999995E-2</c:v>
                </c:pt>
                <c:pt idx="1253">
                  <c:v>6.6160999999999998E-2</c:v>
                </c:pt>
                <c:pt idx="1254">
                  <c:v>7.0845999999999992E-2</c:v>
                </c:pt>
                <c:pt idx="1255">
                  <c:v>7.5070000000000012E-2</c:v>
                </c:pt>
                <c:pt idx="1256">
                  <c:v>7.9330000000000012E-2</c:v>
                </c:pt>
                <c:pt idx="1257">
                  <c:v>7.5926999999999994E-2</c:v>
                </c:pt>
                <c:pt idx="1258">
                  <c:v>7.1750000000000008E-2</c:v>
                </c:pt>
                <c:pt idx="1259">
                  <c:v>7.6010999999999995E-2</c:v>
                </c:pt>
                <c:pt idx="1260">
                  <c:v>7.7720000000000011E-2</c:v>
                </c:pt>
                <c:pt idx="1261">
                  <c:v>8.6070000000000008E-2</c:v>
                </c:pt>
                <c:pt idx="1262">
                  <c:v>7.3991000000000001E-2</c:v>
                </c:pt>
                <c:pt idx="1263">
                  <c:v>7.7627000000000002E-2</c:v>
                </c:pt>
                <c:pt idx="1264">
                  <c:v>8.2184999999999994E-2</c:v>
                </c:pt>
                <c:pt idx="1265">
                  <c:v>7.8811999999999993E-2</c:v>
                </c:pt>
                <c:pt idx="1266">
                  <c:v>6.7297999999999997E-2</c:v>
                </c:pt>
                <c:pt idx="1267">
                  <c:v>6.3552999999999998E-2</c:v>
                </c:pt>
                <c:pt idx="1268">
                  <c:v>5.4406999999999997E-2</c:v>
                </c:pt>
                <c:pt idx="1269">
                  <c:v>4.4746000000000001E-2</c:v>
                </c:pt>
                <c:pt idx="1270">
                  <c:v>4.1867999999999995E-2</c:v>
                </c:pt>
                <c:pt idx="1271">
                  <c:v>4.5787999999999995E-2</c:v>
                </c:pt>
                <c:pt idx="1272">
                  <c:v>4.2658000000000001E-2</c:v>
                </c:pt>
                <c:pt idx="1273">
                  <c:v>4.6510999999999997E-2</c:v>
                </c:pt>
                <c:pt idx="1274">
                  <c:v>4.4540999999999997E-2</c:v>
                </c:pt>
                <c:pt idx="1275">
                  <c:v>5.7133999999999997E-2</c:v>
                </c:pt>
                <c:pt idx="1276">
                  <c:v>5.6927999999999999E-2</c:v>
                </c:pt>
                <c:pt idx="1277">
                  <c:v>6.0664999999999997E-2</c:v>
                </c:pt>
                <c:pt idx="1278">
                  <c:v>6.6394999999999996E-2</c:v>
                </c:pt>
                <c:pt idx="1279">
                  <c:v>6.1846999999999999E-2</c:v>
                </c:pt>
                <c:pt idx="1280">
                  <c:v>6.0991999999999998E-2</c:v>
                </c:pt>
                <c:pt idx="1281">
                  <c:v>5.6691999999999999E-2</c:v>
                </c:pt>
                <c:pt idx="1282">
                  <c:v>5.2668E-2</c:v>
                </c:pt>
                <c:pt idx="1283">
                  <c:v>4.4818999999999998E-2</c:v>
                </c:pt>
                <c:pt idx="1284">
                  <c:v>4.7480999999999995E-2</c:v>
                </c:pt>
                <c:pt idx="1285">
                  <c:v>4.8133999999999996E-2</c:v>
                </c:pt>
                <c:pt idx="1286">
                  <c:v>4.7164999999999999E-2</c:v>
                </c:pt>
                <c:pt idx="1287">
                  <c:v>3.9290000000000005E-2</c:v>
                </c:pt>
                <c:pt idx="1288">
                  <c:v>3.8036E-2</c:v>
                </c:pt>
                <c:pt idx="1289">
                  <c:v>3.8010000000000002E-2</c:v>
                </c:pt>
                <c:pt idx="1290">
                  <c:v>3.7836000000000002E-2</c:v>
                </c:pt>
                <c:pt idx="1291">
                  <c:v>4.3865999999999995E-2</c:v>
                </c:pt>
                <c:pt idx="1292">
                  <c:v>3.9324999999999999E-2</c:v>
                </c:pt>
                <c:pt idx="1293">
                  <c:v>4.5817999999999998E-2</c:v>
                </c:pt>
                <c:pt idx="1294">
                  <c:v>4.2972999999999997E-2</c:v>
                </c:pt>
                <c:pt idx="1295">
                  <c:v>4.8830999999999999E-2</c:v>
                </c:pt>
                <c:pt idx="1296">
                  <c:v>5.3360000000000005E-2</c:v>
                </c:pt>
                <c:pt idx="1297">
                  <c:v>5.5404999999999996E-2</c:v>
                </c:pt>
                <c:pt idx="1298">
                  <c:v>5.9402999999999997E-2</c:v>
                </c:pt>
                <c:pt idx="1299">
                  <c:v>6.0537999999999995E-2</c:v>
                </c:pt>
                <c:pt idx="1300">
                  <c:v>6.287899999999999E-2</c:v>
                </c:pt>
                <c:pt idx="1301">
                  <c:v>5.2123999999999997E-2</c:v>
                </c:pt>
                <c:pt idx="1302">
                  <c:v>5.1043999999999999E-2</c:v>
                </c:pt>
                <c:pt idx="1303">
                  <c:v>4.6077E-2</c:v>
                </c:pt>
                <c:pt idx="1304">
                  <c:v>4.3292999999999998E-2</c:v>
                </c:pt>
                <c:pt idx="1305">
                  <c:v>3.5990000000000001E-2</c:v>
                </c:pt>
                <c:pt idx="1306">
                  <c:v>3.4870000000000005E-2</c:v>
                </c:pt>
                <c:pt idx="1307">
                  <c:v>3.3878999999999999E-2</c:v>
                </c:pt>
                <c:pt idx="1308">
                  <c:v>3.1120999999999999E-2</c:v>
                </c:pt>
                <c:pt idx="1309">
                  <c:v>3.2376000000000002E-2</c:v>
                </c:pt>
                <c:pt idx="1310">
                  <c:v>3.1456999999999999E-2</c:v>
                </c:pt>
                <c:pt idx="1311">
                  <c:v>2.1891000000000001E-2</c:v>
                </c:pt>
                <c:pt idx="1312">
                  <c:v>2.2088999999999998E-2</c:v>
                </c:pt>
                <c:pt idx="1313">
                  <c:v>1.1937999999999999E-2</c:v>
                </c:pt>
                <c:pt idx="1314">
                  <c:v>1.8305999999999999E-2</c:v>
                </c:pt>
                <c:pt idx="1315">
                  <c:v>1.8807999999999998E-2</c:v>
                </c:pt>
                <c:pt idx="1316">
                  <c:v>1.7351999999999999E-2</c:v>
                </c:pt>
                <c:pt idx="1317">
                  <c:v>1.9796999999999999E-2</c:v>
                </c:pt>
                <c:pt idx="1318">
                  <c:v>2.6119E-2</c:v>
                </c:pt>
                <c:pt idx="1319">
                  <c:v>3.2480999999999996E-2</c:v>
                </c:pt>
                <c:pt idx="1320">
                  <c:v>3.8220000000000004E-2</c:v>
                </c:pt>
                <c:pt idx="1321">
                  <c:v>4.0510000000000004E-2</c:v>
                </c:pt>
                <c:pt idx="1322">
                  <c:v>4.2950999999999996E-2</c:v>
                </c:pt>
                <c:pt idx="1323">
                  <c:v>4.4236999999999999E-2</c:v>
                </c:pt>
                <c:pt idx="1324">
                  <c:v>4.7431999999999995E-2</c:v>
                </c:pt>
                <c:pt idx="1325">
                  <c:v>4.9606999999999998E-2</c:v>
                </c:pt>
                <c:pt idx="1326">
                  <c:v>5.3031999999999996E-2</c:v>
                </c:pt>
                <c:pt idx="1327">
                  <c:v>3.7990000000000003E-2</c:v>
                </c:pt>
                <c:pt idx="1328">
                  <c:v>2.5524999999999999E-2</c:v>
                </c:pt>
                <c:pt idx="1329">
                  <c:v>2.8296999999999999E-2</c:v>
                </c:pt>
                <c:pt idx="1330">
                  <c:v>2.8886999999999999E-2</c:v>
                </c:pt>
                <c:pt idx="1331">
                  <c:v>2.3768999999999998E-2</c:v>
                </c:pt>
                <c:pt idx="1332">
                  <c:v>1.8690000000000002E-2</c:v>
                </c:pt>
                <c:pt idx="1333">
                  <c:v>1.2237999999999999E-2</c:v>
                </c:pt>
                <c:pt idx="1334">
                  <c:v>9.0139999999999994E-3</c:v>
                </c:pt>
                <c:pt idx="1335">
                  <c:v>1.1722999999999999E-2</c:v>
                </c:pt>
                <c:pt idx="1336">
                  <c:v>8.376999999999999E-3</c:v>
                </c:pt>
                <c:pt idx="1337">
                  <c:v>5.8859999999999997E-3</c:v>
                </c:pt>
                <c:pt idx="1338">
                  <c:v>4.921E-3</c:v>
                </c:pt>
                <c:pt idx="1339">
                  <c:v>6.5209999999999999E-3</c:v>
                </c:pt>
                <c:pt idx="1340">
                  <c:v>8.4169999999999991E-3</c:v>
                </c:pt>
                <c:pt idx="1341">
                  <c:v>2.2577999999999997E-2</c:v>
                </c:pt>
                <c:pt idx="1342">
                  <c:v>3.7751E-2</c:v>
                </c:pt>
                <c:pt idx="1343">
                  <c:v>5.1298999999999997E-2</c:v>
                </c:pt>
                <c:pt idx="1344">
                  <c:v>5.0129E-2</c:v>
                </c:pt>
                <c:pt idx="1345">
                  <c:v>6.3626000000000002E-2</c:v>
                </c:pt>
                <c:pt idx="1346">
                  <c:v>7.2047E-2</c:v>
                </c:pt>
                <c:pt idx="1347">
                  <c:v>6.7068000000000003E-2</c:v>
                </c:pt>
                <c:pt idx="1348">
                  <c:v>6.3321000000000002E-2</c:v>
                </c:pt>
                <c:pt idx="1349">
                  <c:v>6.8638999999999992E-2</c:v>
                </c:pt>
                <c:pt idx="1350">
                  <c:v>6.0370000000000007E-2</c:v>
                </c:pt>
                <c:pt idx="1351">
                  <c:v>5.5481999999999997E-2</c:v>
                </c:pt>
                <c:pt idx="1352">
                  <c:v>5.9692999999999996E-2</c:v>
                </c:pt>
                <c:pt idx="1353">
                  <c:v>6.9125999999999993E-2</c:v>
                </c:pt>
                <c:pt idx="1354">
                  <c:v>7.2550000000000003E-2</c:v>
                </c:pt>
                <c:pt idx="1355">
                  <c:v>6.0782999999999997E-2</c:v>
                </c:pt>
                <c:pt idx="1356">
                  <c:v>6.0960999999999994E-2</c:v>
                </c:pt>
                <c:pt idx="1357">
                  <c:v>5.3355E-2</c:v>
                </c:pt>
                <c:pt idx="1358">
                  <c:v>6.1903999999999994E-2</c:v>
                </c:pt>
                <c:pt idx="1359">
                  <c:v>4.4260000000000001E-2</c:v>
                </c:pt>
                <c:pt idx="1360">
                  <c:v>4.9486999999999996E-2</c:v>
                </c:pt>
                <c:pt idx="1361">
                  <c:v>5.3960999999999995E-2</c:v>
                </c:pt>
                <c:pt idx="1362">
                  <c:v>6.2626000000000001E-2</c:v>
                </c:pt>
                <c:pt idx="1363">
                  <c:v>5.1895999999999998E-2</c:v>
                </c:pt>
                <c:pt idx="1364">
                  <c:v>5.9177E-2</c:v>
                </c:pt>
                <c:pt idx="1365">
                  <c:v>7.3357999999999993E-2</c:v>
                </c:pt>
                <c:pt idx="1366">
                  <c:v>8.0631999999999995E-2</c:v>
                </c:pt>
                <c:pt idx="1367">
                  <c:v>9.7422999999999996E-2</c:v>
                </c:pt>
                <c:pt idx="1368">
                  <c:v>0.10222000000000001</c:v>
                </c:pt>
                <c:pt idx="1369">
                  <c:v>0.102284</c:v>
                </c:pt>
                <c:pt idx="1370">
                  <c:v>8.8540999999999995E-2</c:v>
                </c:pt>
                <c:pt idx="1371">
                  <c:v>8.9193999999999996E-2</c:v>
                </c:pt>
                <c:pt idx="1372">
                  <c:v>8.3921999999999997E-2</c:v>
                </c:pt>
                <c:pt idx="1373">
                  <c:v>7.5940000000000007E-2</c:v>
                </c:pt>
                <c:pt idx="1374">
                  <c:v>7.196799999999999E-2</c:v>
                </c:pt>
                <c:pt idx="1375">
                  <c:v>6.5384999999999999E-2</c:v>
                </c:pt>
                <c:pt idx="1376">
                  <c:v>8.3253999999999995E-2</c:v>
                </c:pt>
                <c:pt idx="1377">
                  <c:v>8.9089000000000002E-2</c:v>
                </c:pt>
                <c:pt idx="1378">
                  <c:v>9.0160000000000004E-2</c:v>
                </c:pt>
                <c:pt idx="1379">
                  <c:v>8.9385999999999993E-2</c:v>
                </c:pt>
                <c:pt idx="1380">
                  <c:v>9.0253E-2</c:v>
                </c:pt>
                <c:pt idx="1381">
                  <c:v>0.10796000000000001</c:v>
                </c:pt>
                <c:pt idx="1382">
                  <c:v>0.1076</c:v>
                </c:pt>
                <c:pt idx="1383">
                  <c:v>0.10015399999999999</c:v>
                </c:pt>
                <c:pt idx="1384">
                  <c:v>0.108571</c:v>
                </c:pt>
                <c:pt idx="1385">
                  <c:v>0.103474</c:v>
                </c:pt>
                <c:pt idx="1386">
                  <c:v>9.8720000000000002E-2</c:v>
                </c:pt>
                <c:pt idx="1387">
                  <c:v>8.2904999999999993E-2</c:v>
                </c:pt>
                <c:pt idx="1388">
                  <c:v>7.2773999999999991E-2</c:v>
                </c:pt>
                <c:pt idx="1389">
                  <c:v>6.2623999999999999E-2</c:v>
                </c:pt>
                <c:pt idx="1390">
                  <c:v>5.8088999999999995E-2</c:v>
                </c:pt>
                <c:pt idx="1391">
                  <c:v>6.4593999999999999E-2</c:v>
                </c:pt>
                <c:pt idx="1392">
                  <c:v>7.5473999999999999E-2</c:v>
                </c:pt>
                <c:pt idx="1393">
                  <c:v>8.6000000000000007E-2</c:v>
                </c:pt>
                <c:pt idx="1394">
                  <c:v>8.4980000000000014E-2</c:v>
                </c:pt>
                <c:pt idx="1395">
                  <c:v>9.8405999999999993E-2</c:v>
                </c:pt>
                <c:pt idx="1396">
                  <c:v>9.1202999999999992E-2</c:v>
                </c:pt>
                <c:pt idx="1397">
                  <c:v>9.9656999999999996E-2</c:v>
                </c:pt>
                <c:pt idx="1398">
                  <c:v>0.10481499999999999</c:v>
                </c:pt>
                <c:pt idx="1399">
                  <c:v>8.9704999999999993E-2</c:v>
                </c:pt>
                <c:pt idx="1400">
                  <c:v>8.7607999999999991E-2</c:v>
                </c:pt>
                <c:pt idx="1401">
                  <c:v>7.8747999999999999E-2</c:v>
                </c:pt>
                <c:pt idx="1402">
                  <c:v>7.2966000000000003E-2</c:v>
                </c:pt>
                <c:pt idx="1403">
                  <c:v>0.104893</c:v>
                </c:pt>
                <c:pt idx="1404">
                  <c:v>0.11209799999999999</c:v>
                </c:pt>
                <c:pt idx="1405">
                  <c:v>0.108433</c:v>
                </c:pt>
                <c:pt idx="1406">
                  <c:v>9.5390000000000003E-2</c:v>
                </c:pt>
                <c:pt idx="1407">
                  <c:v>9.0921000000000002E-2</c:v>
                </c:pt>
                <c:pt idx="1408">
                  <c:v>8.3728999999999998E-2</c:v>
                </c:pt>
                <c:pt idx="1409">
                  <c:v>9.6141999999999991E-2</c:v>
                </c:pt>
                <c:pt idx="1410">
                  <c:v>9.7354999999999997E-2</c:v>
                </c:pt>
                <c:pt idx="1411">
                  <c:v>9.0708999999999998E-2</c:v>
                </c:pt>
                <c:pt idx="1412">
                  <c:v>8.4720000000000004E-2</c:v>
                </c:pt>
                <c:pt idx="1413">
                  <c:v>9.1567999999999997E-2</c:v>
                </c:pt>
                <c:pt idx="1414">
                  <c:v>8.7485999999999994E-2</c:v>
                </c:pt>
                <c:pt idx="1415">
                  <c:v>0.10520199999999999</c:v>
                </c:pt>
                <c:pt idx="1416">
                  <c:v>9.9858999999999989E-2</c:v>
                </c:pt>
                <c:pt idx="1417">
                  <c:v>9.0050000000000005E-2</c:v>
                </c:pt>
                <c:pt idx="1418">
                  <c:v>8.9583999999999997E-2</c:v>
                </c:pt>
                <c:pt idx="1419">
                  <c:v>8.4287000000000001E-2</c:v>
                </c:pt>
                <c:pt idx="1420">
                  <c:v>7.5106999999999993E-2</c:v>
                </c:pt>
                <c:pt idx="1421">
                  <c:v>4.1954999999999999E-2</c:v>
                </c:pt>
                <c:pt idx="1422">
                  <c:v>5.0760000000000007E-2</c:v>
                </c:pt>
                <c:pt idx="1423">
                  <c:v>6.411399999999999E-2</c:v>
                </c:pt>
                <c:pt idx="1424">
                  <c:v>7.5421000000000002E-2</c:v>
                </c:pt>
                <c:pt idx="1425">
                  <c:v>8.6064000000000002E-2</c:v>
                </c:pt>
                <c:pt idx="1426">
                  <c:v>8.6732999999999991E-2</c:v>
                </c:pt>
                <c:pt idx="1427">
                  <c:v>7.7663999999999997E-2</c:v>
                </c:pt>
                <c:pt idx="1428">
                  <c:v>6.4233999999999999E-2</c:v>
                </c:pt>
                <c:pt idx="1429">
                  <c:v>5.7832999999999996E-2</c:v>
                </c:pt>
                <c:pt idx="1430">
                  <c:v>5.4795999999999997E-2</c:v>
                </c:pt>
                <c:pt idx="1431">
                  <c:v>5.9323999999999995E-2</c:v>
                </c:pt>
                <c:pt idx="1432">
                  <c:v>7.1159E-2</c:v>
                </c:pt>
                <c:pt idx="1433">
                  <c:v>7.740699999999999E-2</c:v>
                </c:pt>
                <c:pt idx="1434">
                  <c:v>7.3640000000000011E-2</c:v>
                </c:pt>
                <c:pt idx="1435">
                  <c:v>7.0752999999999996E-2</c:v>
                </c:pt>
                <c:pt idx="1436">
                  <c:v>6.6157999999999995E-2</c:v>
                </c:pt>
                <c:pt idx="1437">
                  <c:v>7.9520000000000007E-2</c:v>
                </c:pt>
                <c:pt idx="1438">
                  <c:v>7.8756999999999994E-2</c:v>
                </c:pt>
                <c:pt idx="1439">
                  <c:v>6.8213999999999997E-2</c:v>
                </c:pt>
                <c:pt idx="1440">
                  <c:v>6.7864999999999995E-2</c:v>
                </c:pt>
                <c:pt idx="1441">
                  <c:v>6.8971999999999992E-2</c:v>
                </c:pt>
                <c:pt idx="1442">
                  <c:v>5.9822E-2</c:v>
                </c:pt>
                <c:pt idx="1443">
                  <c:v>4.9443000000000001E-2</c:v>
                </c:pt>
                <c:pt idx="1444">
                  <c:v>4.6078000000000001E-2</c:v>
                </c:pt>
                <c:pt idx="1445">
                  <c:v>5.5765999999999996E-2</c:v>
                </c:pt>
                <c:pt idx="1446">
                  <c:v>4.8795999999999999E-2</c:v>
                </c:pt>
                <c:pt idx="1447">
                  <c:v>4.8530999999999998E-2</c:v>
                </c:pt>
                <c:pt idx="1448">
                  <c:v>4.7848999999999996E-2</c:v>
                </c:pt>
                <c:pt idx="1449">
                  <c:v>4.2123999999999995E-2</c:v>
                </c:pt>
                <c:pt idx="1450">
                  <c:v>4.0342999999999997E-2</c:v>
                </c:pt>
                <c:pt idx="1451">
                  <c:v>4.7335999999999996E-2</c:v>
                </c:pt>
                <c:pt idx="1452">
                  <c:v>4.7833999999999995E-2</c:v>
                </c:pt>
                <c:pt idx="1453">
                  <c:v>4.7458E-2</c:v>
                </c:pt>
                <c:pt idx="1454">
                  <c:v>4.6718999999999997E-2</c:v>
                </c:pt>
                <c:pt idx="1455">
                  <c:v>5.0423999999999997E-2</c:v>
                </c:pt>
                <c:pt idx="1456">
                  <c:v>5.3260999999999996E-2</c:v>
                </c:pt>
                <c:pt idx="1457">
                  <c:v>5.2091999999999999E-2</c:v>
                </c:pt>
                <c:pt idx="1458">
                  <c:v>5.0490000000000007E-2</c:v>
                </c:pt>
                <c:pt idx="1459">
                  <c:v>4.3373999999999996E-2</c:v>
                </c:pt>
                <c:pt idx="1460">
                  <c:v>4.8930000000000001E-2</c:v>
                </c:pt>
                <c:pt idx="1461">
                  <c:v>5.8104999999999997E-2</c:v>
                </c:pt>
                <c:pt idx="1462">
                  <c:v>5.8201999999999997E-2</c:v>
                </c:pt>
                <c:pt idx="1463">
                  <c:v>5.9870000000000007E-2</c:v>
                </c:pt>
                <c:pt idx="1464">
                  <c:v>5.9768999999999996E-2</c:v>
                </c:pt>
                <c:pt idx="1465">
                  <c:v>6.3065999999999997E-2</c:v>
                </c:pt>
                <c:pt idx="1466">
                  <c:v>5.2068999999999997E-2</c:v>
                </c:pt>
                <c:pt idx="1467">
                  <c:v>6.2836000000000003E-2</c:v>
                </c:pt>
                <c:pt idx="1468">
                  <c:v>5.7588999999999994E-2</c:v>
                </c:pt>
                <c:pt idx="1469">
                  <c:v>5.0260000000000006E-2</c:v>
                </c:pt>
                <c:pt idx="1470">
                  <c:v>5.1596999999999997E-2</c:v>
                </c:pt>
                <c:pt idx="1471">
                  <c:v>4.7646000000000001E-2</c:v>
                </c:pt>
                <c:pt idx="1472">
                  <c:v>4.6436999999999999E-2</c:v>
                </c:pt>
                <c:pt idx="1473">
                  <c:v>4.1915000000000001E-2</c:v>
                </c:pt>
                <c:pt idx="1474">
                  <c:v>4.6211999999999996E-2</c:v>
                </c:pt>
                <c:pt idx="1475">
                  <c:v>4.6751000000000001E-2</c:v>
                </c:pt>
                <c:pt idx="1476">
                  <c:v>4.5530000000000001E-2</c:v>
                </c:pt>
                <c:pt idx="1477">
                  <c:v>3.1045E-2</c:v>
                </c:pt>
                <c:pt idx="1478">
                  <c:v>4.0774999999999999E-2</c:v>
                </c:pt>
                <c:pt idx="1479">
                  <c:v>4.8645999999999995E-2</c:v>
                </c:pt>
                <c:pt idx="1480">
                  <c:v>5.9858999999999996E-2</c:v>
                </c:pt>
                <c:pt idx="1481">
                  <c:v>5.6936999999999995E-2</c:v>
                </c:pt>
                <c:pt idx="1482">
                  <c:v>5.1777999999999998E-2</c:v>
                </c:pt>
                <c:pt idx="1483">
                  <c:v>7.7004000000000003E-2</c:v>
                </c:pt>
                <c:pt idx="1484">
                  <c:v>9.2050000000000007E-2</c:v>
                </c:pt>
                <c:pt idx="1485">
                  <c:v>0.10087399999999999</c:v>
                </c:pt>
                <c:pt idx="1486">
                  <c:v>0.11575000000000001</c:v>
                </c:pt>
                <c:pt idx="1487">
                  <c:v>0.14310599999999998</c:v>
                </c:pt>
                <c:pt idx="1488">
                  <c:v>0.149009</c:v>
                </c:pt>
                <c:pt idx="1489">
                  <c:v>0.14303099999999999</c:v>
                </c:pt>
                <c:pt idx="1490">
                  <c:v>0.14347099999999999</c:v>
                </c:pt>
                <c:pt idx="1491">
                  <c:v>0.12557099999999999</c:v>
                </c:pt>
                <c:pt idx="1492">
                  <c:v>0.12933899999999998</c:v>
                </c:pt>
                <c:pt idx="1493">
                  <c:v>0.13617399999999999</c:v>
                </c:pt>
                <c:pt idx="1494">
                  <c:v>0.18196299999999999</c:v>
                </c:pt>
                <c:pt idx="1495">
                  <c:v>0.21421499999999999</c:v>
                </c:pt>
                <c:pt idx="1496">
                  <c:v>0.23314099999999999</c:v>
                </c:pt>
                <c:pt idx="1497">
                  <c:v>0.25037199999999998</c:v>
                </c:pt>
                <c:pt idx="1498">
                  <c:v>0.26780699999999996</c:v>
                </c:pt>
                <c:pt idx="1499">
                  <c:v>0.26612799999999998</c:v>
                </c:pt>
                <c:pt idx="1500">
                  <c:v>0.28075899999999998</c:v>
                </c:pt>
                <c:pt idx="1501">
                  <c:v>0.28733000000000003</c:v>
                </c:pt>
                <c:pt idx="1502">
                  <c:v>0.28602699999999998</c:v>
                </c:pt>
                <c:pt idx="1503">
                  <c:v>0.27413399999999999</c:v>
                </c:pt>
                <c:pt idx="1504">
                  <c:v>0.262073</c:v>
                </c:pt>
                <c:pt idx="1505">
                  <c:v>0.25701199999999996</c:v>
                </c:pt>
                <c:pt idx="1506">
                  <c:v>0.25384099999999998</c:v>
                </c:pt>
                <c:pt idx="1507">
                  <c:v>0.223632</c:v>
                </c:pt>
                <c:pt idx="1508">
                  <c:v>0.19320099999999998</c:v>
                </c:pt>
                <c:pt idx="1509">
                  <c:v>0.19022699999999998</c:v>
                </c:pt>
                <c:pt idx="1510">
                  <c:v>0.17669899999999999</c:v>
                </c:pt>
                <c:pt idx="1511">
                  <c:v>0.186366</c:v>
                </c:pt>
                <c:pt idx="1512">
                  <c:v>0.17449699999999999</c:v>
                </c:pt>
                <c:pt idx="1513">
                  <c:v>0.17004000000000002</c:v>
                </c:pt>
                <c:pt idx="1514">
                  <c:v>0.15226899999999999</c:v>
                </c:pt>
                <c:pt idx="1515">
                  <c:v>0.12683800000000001</c:v>
                </c:pt>
                <c:pt idx="1516">
                  <c:v>0.12461699999999999</c:v>
                </c:pt>
                <c:pt idx="1517">
                  <c:v>0.119116</c:v>
                </c:pt>
                <c:pt idx="1518">
                  <c:v>0.110042</c:v>
                </c:pt>
                <c:pt idx="1519">
                  <c:v>8.5022E-2</c:v>
                </c:pt>
                <c:pt idx="1520">
                  <c:v>6.4302999999999999E-2</c:v>
                </c:pt>
                <c:pt idx="1521">
                  <c:v>5.8407000000000001E-2</c:v>
                </c:pt>
                <c:pt idx="1522">
                  <c:v>5.6342999999999997E-2</c:v>
                </c:pt>
                <c:pt idx="1523">
                  <c:v>5.2023E-2</c:v>
                </c:pt>
                <c:pt idx="1524">
                  <c:v>4.3900999999999996E-2</c:v>
                </c:pt>
                <c:pt idx="1525">
                  <c:v>4.8266999999999997E-2</c:v>
                </c:pt>
                <c:pt idx="1526">
                  <c:v>4.4471999999999998E-2</c:v>
                </c:pt>
                <c:pt idx="1527">
                  <c:v>3.9302999999999998E-2</c:v>
                </c:pt>
                <c:pt idx="1528">
                  <c:v>2.9294999999999998E-2</c:v>
                </c:pt>
                <c:pt idx="1529">
                  <c:v>2.7865999999999998E-2</c:v>
                </c:pt>
                <c:pt idx="1530">
                  <c:v>2.1611999999999999E-2</c:v>
                </c:pt>
                <c:pt idx="1531">
                  <c:v>1.8359E-2</c:v>
                </c:pt>
                <c:pt idx="1532">
                  <c:v>2.1593999999999999E-2</c:v>
                </c:pt>
                <c:pt idx="1533">
                  <c:v>3.2417000000000001E-2</c:v>
                </c:pt>
                <c:pt idx="1534">
                  <c:v>3.0600000000000002E-2</c:v>
                </c:pt>
                <c:pt idx="1535">
                  <c:v>2.6547999999999999E-2</c:v>
                </c:pt>
                <c:pt idx="1536">
                  <c:v>2.4560000000000002E-2</c:v>
                </c:pt>
                <c:pt idx="1537">
                  <c:v>2.1201999999999999E-2</c:v>
                </c:pt>
                <c:pt idx="1538">
                  <c:v>1.6327999999999999E-2</c:v>
                </c:pt>
                <c:pt idx="1539">
                  <c:v>1.4945999999999999E-2</c:v>
                </c:pt>
                <c:pt idx="1540">
                  <c:v>1.4036999999999999E-2</c:v>
                </c:pt>
                <c:pt idx="1541">
                  <c:v>1.3951999999999999E-2</c:v>
                </c:pt>
                <c:pt idx="1542">
                  <c:v>1.0383999999999999E-2</c:v>
                </c:pt>
                <c:pt idx="1543">
                  <c:v>6.1289999999999999E-3</c:v>
                </c:pt>
                <c:pt idx="1544">
                  <c:v>8.6E-3</c:v>
                </c:pt>
                <c:pt idx="1545">
                  <c:v>1.1604999999999999E-2</c:v>
                </c:pt>
                <c:pt idx="1546">
                  <c:v>1.1188E-2</c:v>
                </c:pt>
                <c:pt idx="1547">
                  <c:v>1.0262E-2</c:v>
                </c:pt>
                <c:pt idx="1548">
                  <c:v>1.2343E-2</c:v>
                </c:pt>
                <c:pt idx="1549">
                  <c:v>1.6812000000000001E-2</c:v>
                </c:pt>
                <c:pt idx="1550">
                  <c:v>2.7837999999999998E-2</c:v>
                </c:pt>
                <c:pt idx="1551">
                  <c:v>2.5630999999999998E-2</c:v>
                </c:pt>
                <c:pt idx="1552">
                  <c:v>3.4165000000000001E-2</c:v>
                </c:pt>
                <c:pt idx="1553">
                  <c:v>3.6590999999999999E-2</c:v>
                </c:pt>
                <c:pt idx="1554">
                  <c:v>3.3223999999999997E-2</c:v>
                </c:pt>
                <c:pt idx="1555">
                  <c:v>2.1160999999999999E-2</c:v>
                </c:pt>
                <c:pt idx="1556">
                  <c:v>2.1892999999999999E-2</c:v>
                </c:pt>
                <c:pt idx="1557">
                  <c:v>2.0836E-2</c:v>
                </c:pt>
                <c:pt idx="1558">
                  <c:v>1.5245E-2</c:v>
                </c:pt>
                <c:pt idx="1559">
                  <c:v>1.2369E-2</c:v>
                </c:pt>
                <c:pt idx="1560">
                  <c:v>1.1016999999999999E-2</c:v>
                </c:pt>
                <c:pt idx="1561">
                  <c:v>1.1257999999999999E-2</c:v>
                </c:pt>
                <c:pt idx="1562">
                  <c:v>8.2259999999999989E-3</c:v>
                </c:pt>
                <c:pt idx="1563">
                  <c:v>8.147999999999999E-3</c:v>
                </c:pt>
                <c:pt idx="1564">
                  <c:v>7.6879999999999995E-3</c:v>
                </c:pt>
                <c:pt idx="1565">
                  <c:v>1.0073E-2</c:v>
                </c:pt>
                <c:pt idx="1566">
                  <c:v>8.5129999999999997E-3</c:v>
                </c:pt>
                <c:pt idx="1567">
                  <c:v>1.5543E-2</c:v>
                </c:pt>
                <c:pt idx="1568">
                  <c:v>2.5846999999999998E-2</c:v>
                </c:pt>
                <c:pt idx="1569">
                  <c:v>2.3771999999999998E-2</c:v>
                </c:pt>
                <c:pt idx="1570">
                  <c:v>3.3854999999999996E-2</c:v>
                </c:pt>
                <c:pt idx="1571">
                  <c:v>5.6932999999999997E-2</c:v>
                </c:pt>
                <c:pt idx="1572">
                  <c:v>6.7521999999999999E-2</c:v>
                </c:pt>
                <c:pt idx="1573">
                  <c:v>9.5181000000000002E-2</c:v>
                </c:pt>
                <c:pt idx="1574">
                  <c:v>0.10206000000000001</c:v>
                </c:pt>
                <c:pt idx="1575">
                  <c:v>0.11432099999999999</c:v>
                </c:pt>
                <c:pt idx="1576">
                  <c:v>0.11725899999999999</c:v>
                </c:pt>
                <c:pt idx="1577">
                  <c:v>0.109404</c:v>
                </c:pt>
                <c:pt idx="1578">
                  <c:v>9.7948999999999994E-2</c:v>
                </c:pt>
                <c:pt idx="1579">
                  <c:v>9.4737999999999989E-2</c:v>
                </c:pt>
                <c:pt idx="1580">
                  <c:v>8.834199999999999E-2</c:v>
                </c:pt>
                <c:pt idx="1581">
                  <c:v>7.9986000000000002E-2</c:v>
                </c:pt>
                <c:pt idx="1582">
                  <c:v>9.0130000000000002E-2</c:v>
                </c:pt>
                <c:pt idx="1583">
                  <c:v>0.107932</c:v>
                </c:pt>
                <c:pt idx="1584">
                  <c:v>0.128135</c:v>
                </c:pt>
                <c:pt idx="1585">
                  <c:v>0.123678</c:v>
                </c:pt>
                <c:pt idx="1586">
                  <c:v>0.115563</c:v>
                </c:pt>
                <c:pt idx="1587">
                  <c:v>0.121351</c:v>
                </c:pt>
                <c:pt idx="1588">
                  <c:v>0.13395499999999999</c:v>
                </c:pt>
                <c:pt idx="1589">
                  <c:v>0.12545399999999998</c:v>
                </c:pt>
                <c:pt idx="1590">
                  <c:v>0.12481099999999999</c:v>
                </c:pt>
                <c:pt idx="1591">
                  <c:v>0.106581</c:v>
                </c:pt>
                <c:pt idx="1592">
                  <c:v>8.2313999999999998E-2</c:v>
                </c:pt>
                <c:pt idx="1593">
                  <c:v>8.6770000000000014E-2</c:v>
                </c:pt>
                <c:pt idx="1594">
                  <c:v>8.3351999999999996E-2</c:v>
                </c:pt>
                <c:pt idx="1595">
                  <c:v>8.2118999999999998E-2</c:v>
                </c:pt>
                <c:pt idx="1596">
                  <c:v>8.9210999999999999E-2</c:v>
                </c:pt>
                <c:pt idx="1597">
                  <c:v>9.2170999999999989E-2</c:v>
                </c:pt>
                <c:pt idx="1598">
                  <c:v>9.3518999999999991E-2</c:v>
                </c:pt>
                <c:pt idx="1599">
                  <c:v>8.5694999999999993E-2</c:v>
                </c:pt>
                <c:pt idx="1600">
                  <c:v>8.8291999999999995E-2</c:v>
                </c:pt>
                <c:pt idx="1601">
                  <c:v>9.2444999999999999E-2</c:v>
                </c:pt>
                <c:pt idx="1602">
                  <c:v>0.10753599999999999</c:v>
                </c:pt>
                <c:pt idx="1603">
                  <c:v>0.124373</c:v>
                </c:pt>
                <c:pt idx="1604">
                  <c:v>0.120961</c:v>
                </c:pt>
                <c:pt idx="1605">
                  <c:v>0.12185499999999999</c:v>
                </c:pt>
                <c:pt idx="1606">
                  <c:v>0.15206799999999998</c:v>
                </c:pt>
                <c:pt idx="1607">
                  <c:v>0.14135300000000001</c:v>
                </c:pt>
                <c:pt idx="1608">
                  <c:v>0.14322699999999999</c:v>
                </c:pt>
                <c:pt idx="1609">
                  <c:v>0.13703799999999999</c:v>
                </c:pt>
                <c:pt idx="1610">
                  <c:v>0.13591599999999998</c:v>
                </c:pt>
                <c:pt idx="1611">
                  <c:v>0.14963499999999999</c:v>
                </c:pt>
                <c:pt idx="1612">
                  <c:v>0.156028</c:v>
                </c:pt>
                <c:pt idx="1613">
                  <c:v>0.17241499999999998</c:v>
                </c:pt>
                <c:pt idx="1614">
                  <c:v>0.16133899999999998</c:v>
                </c:pt>
                <c:pt idx="1615">
                  <c:v>0.15702199999999999</c:v>
                </c:pt>
                <c:pt idx="1616">
                  <c:v>0.16927200000000001</c:v>
                </c:pt>
                <c:pt idx="1617">
                  <c:v>0.199847</c:v>
                </c:pt>
                <c:pt idx="1618">
                  <c:v>0.19373699999999999</c:v>
                </c:pt>
                <c:pt idx="1619">
                  <c:v>0.20315000000000003</c:v>
                </c:pt>
                <c:pt idx="1620">
                  <c:v>0.200932</c:v>
                </c:pt>
                <c:pt idx="1621">
                  <c:v>0.19892099999999999</c:v>
                </c:pt>
                <c:pt idx="1622">
                  <c:v>0.17546699999999998</c:v>
                </c:pt>
                <c:pt idx="1623">
                  <c:v>0.19254199999999999</c:v>
                </c:pt>
                <c:pt idx="1624">
                  <c:v>0.17738699999999999</c:v>
                </c:pt>
                <c:pt idx="1625">
                  <c:v>0.18937000000000001</c:v>
                </c:pt>
                <c:pt idx="1626">
                  <c:v>0.20665000000000003</c:v>
                </c:pt>
                <c:pt idx="1627">
                  <c:v>0.18934699999999999</c:v>
                </c:pt>
                <c:pt idx="1628">
                  <c:v>0.181255</c:v>
                </c:pt>
                <c:pt idx="1629">
                  <c:v>0.161857</c:v>
                </c:pt>
                <c:pt idx="1630">
                  <c:v>0.154811</c:v>
                </c:pt>
                <c:pt idx="1631">
                  <c:v>0.14511599999999999</c:v>
                </c:pt>
                <c:pt idx="1632">
                  <c:v>0.15056899999999998</c:v>
                </c:pt>
                <c:pt idx="1633">
                  <c:v>0.15020699999999998</c:v>
                </c:pt>
                <c:pt idx="1634">
                  <c:v>0.201985</c:v>
                </c:pt>
                <c:pt idx="1635">
                  <c:v>0.20289000000000001</c:v>
                </c:pt>
                <c:pt idx="1636">
                  <c:v>0.223022</c:v>
                </c:pt>
                <c:pt idx="1637">
                  <c:v>0.21929799999999999</c:v>
                </c:pt>
                <c:pt idx="1638">
                  <c:v>0.24609799999999998</c:v>
                </c:pt>
                <c:pt idx="1639">
                  <c:v>0.24167899999999998</c:v>
                </c:pt>
                <c:pt idx="1640">
                  <c:v>0.30738000000000004</c:v>
                </c:pt>
                <c:pt idx="1641">
                  <c:v>0.26385599999999998</c:v>
                </c:pt>
                <c:pt idx="1642">
                  <c:v>0.23780499999999999</c:v>
                </c:pt>
                <c:pt idx="1643">
                  <c:v>0.24188199999999999</c:v>
                </c:pt>
                <c:pt idx="1644">
                  <c:v>0.21970799999999999</c:v>
                </c:pt>
                <c:pt idx="1645">
                  <c:v>0.19930699999999998</c:v>
                </c:pt>
                <c:pt idx="1646">
                  <c:v>0.18099299999999999</c:v>
                </c:pt>
                <c:pt idx="1647">
                  <c:v>0.15120899999999998</c:v>
                </c:pt>
                <c:pt idx="1648">
                  <c:v>0.13862099999999999</c:v>
                </c:pt>
                <c:pt idx="1649">
                  <c:v>0.124538</c:v>
                </c:pt>
                <c:pt idx="1650">
                  <c:v>0.12648899999999999</c:v>
                </c:pt>
                <c:pt idx="1651">
                  <c:v>0.13198499999999999</c:v>
                </c:pt>
                <c:pt idx="1652">
                  <c:v>0.11910699999999999</c:v>
                </c:pt>
                <c:pt idx="1653">
                  <c:v>0.14074499999999998</c:v>
                </c:pt>
                <c:pt idx="1654">
                  <c:v>0.12861699999999998</c:v>
                </c:pt>
                <c:pt idx="1655">
                  <c:v>0.114135</c:v>
                </c:pt>
                <c:pt idx="1656">
                  <c:v>0.104791</c:v>
                </c:pt>
                <c:pt idx="1657">
                  <c:v>8.5145999999999999E-2</c:v>
                </c:pt>
                <c:pt idx="1658">
                  <c:v>7.0533999999999999E-2</c:v>
                </c:pt>
                <c:pt idx="1659">
                  <c:v>6.1435999999999998E-2</c:v>
                </c:pt>
                <c:pt idx="1660">
                  <c:v>5.1830000000000001E-2</c:v>
                </c:pt>
                <c:pt idx="1661">
                  <c:v>4.7454999999999997E-2</c:v>
                </c:pt>
                <c:pt idx="1662">
                  <c:v>4.4276999999999997E-2</c:v>
                </c:pt>
                <c:pt idx="1663">
                  <c:v>3.9699999999999999E-2</c:v>
                </c:pt>
                <c:pt idx="1664">
                  <c:v>4.8103E-2</c:v>
                </c:pt>
                <c:pt idx="1665">
                  <c:v>4.3843E-2</c:v>
                </c:pt>
                <c:pt idx="1666">
                  <c:v>6.6754999999999995E-2</c:v>
                </c:pt>
                <c:pt idx="1667">
                  <c:v>7.9490000000000005E-2</c:v>
                </c:pt>
                <c:pt idx="1668">
                  <c:v>7.5700999999999991E-2</c:v>
                </c:pt>
                <c:pt idx="1669">
                  <c:v>0.100631</c:v>
                </c:pt>
                <c:pt idx="1670">
                  <c:v>9.5034999999999994E-2</c:v>
                </c:pt>
                <c:pt idx="1671">
                  <c:v>0.10624699999999999</c:v>
                </c:pt>
                <c:pt idx="1672">
                  <c:v>9.5431999999999989E-2</c:v>
                </c:pt>
                <c:pt idx="1673">
                  <c:v>9.0921000000000002E-2</c:v>
                </c:pt>
                <c:pt idx="1674">
                  <c:v>9.4036999999999996E-2</c:v>
                </c:pt>
                <c:pt idx="1675">
                  <c:v>8.3602999999999997E-2</c:v>
                </c:pt>
                <c:pt idx="1676">
                  <c:v>8.0054E-2</c:v>
                </c:pt>
                <c:pt idx="1677">
                  <c:v>7.0615999999999998E-2</c:v>
                </c:pt>
                <c:pt idx="1678">
                  <c:v>8.2721000000000003E-2</c:v>
                </c:pt>
                <c:pt idx="1679">
                  <c:v>8.5875999999999994E-2</c:v>
                </c:pt>
                <c:pt idx="1680">
                  <c:v>8.8801999999999992E-2</c:v>
                </c:pt>
                <c:pt idx="1681">
                  <c:v>8.3984000000000003E-2</c:v>
                </c:pt>
                <c:pt idx="1682">
                  <c:v>0.112872</c:v>
                </c:pt>
                <c:pt idx="1683">
                  <c:v>0.116868</c:v>
                </c:pt>
                <c:pt idx="1684">
                  <c:v>0.126946</c:v>
                </c:pt>
                <c:pt idx="1685">
                  <c:v>0.124319</c:v>
                </c:pt>
                <c:pt idx="1686">
                  <c:v>0.112761</c:v>
                </c:pt>
                <c:pt idx="1687">
                  <c:v>0.133099</c:v>
                </c:pt>
                <c:pt idx="1688">
                  <c:v>0.129025</c:v>
                </c:pt>
                <c:pt idx="1689">
                  <c:v>0.14213199999999998</c:v>
                </c:pt>
                <c:pt idx="1690">
                  <c:v>0.13952399999999998</c:v>
                </c:pt>
                <c:pt idx="1691">
                  <c:v>0.135465</c:v>
                </c:pt>
                <c:pt idx="1692">
                  <c:v>0.13342699999999999</c:v>
                </c:pt>
                <c:pt idx="1693">
                  <c:v>0.13587299999999999</c:v>
                </c:pt>
                <c:pt idx="1694">
                  <c:v>0.12405000000000001</c:v>
                </c:pt>
                <c:pt idx="1695">
                  <c:v>0.112132</c:v>
                </c:pt>
                <c:pt idx="1696">
                  <c:v>0.11279499999999999</c:v>
                </c:pt>
                <c:pt idx="1697">
                  <c:v>9.7938999999999998E-2</c:v>
                </c:pt>
                <c:pt idx="1698">
                  <c:v>9.0890000000000012E-2</c:v>
                </c:pt>
                <c:pt idx="1699">
                  <c:v>0.10033299999999999</c:v>
                </c:pt>
                <c:pt idx="1700">
                  <c:v>0.11866699999999999</c:v>
                </c:pt>
                <c:pt idx="1701">
                  <c:v>0.11878699999999999</c:v>
                </c:pt>
                <c:pt idx="1702">
                  <c:v>0.11381899999999999</c:v>
                </c:pt>
                <c:pt idx="1703">
                  <c:v>0.135523</c:v>
                </c:pt>
                <c:pt idx="1704">
                  <c:v>0.139152</c:v>
                </c:pt>
                <c:pt idx="1705">
                  <c:v>0.13383100000000001</c:v>
                </c:pt>
                <c:pt idx="1706">
                  <c:v>0.12625400000000001</c:v>
                </c:pt>
                <c:pt idx="1707">
                  <c:v>0.12433000000000001</c:v>
                </c:pt>
                <c:pt idx="1708">
                  <c:v>0.11322599999999999</c:v>
                </c:pt>
                <c:pt idx="1709">
                  <c:v>0.10337299999999999</c:v>
                </c:pt>
                <c:pt idx="1710">
                  <c:v>8.9207999999999996E-2</c:v>
                </c:pt>
                <c:pt idx="1711">
                  <c:v>7.5977000000000003E-2</c:v>
                </c:pt>
                <c:pt idx="1712">
                  <c:v>6.863000000000001E-2</c:v>
                </c:pt>
                <c:pt idx="1713">
                  <c:v>9.7302E-2</c:v>
                </c:pt>
                <c:pt idx="1714">
                  <c:v>9.5134999999999997E-2</c:v>
                </c:pt>
                <c:pt idx="1715">
                  <c:v>8.953499999999999E-2</c:v>
                </c:pt>
                <c:pt idx="1716">
                  <c:v>8.6174000000000001E-2</c:v>
                </c:pt>
                <c:pt idx="1717">
                  <c:v>8.2422999999999996E-2</c:v>
                </c:pt>
                <c:pt idx="1718">
                  <c:v>6.6555000000000003E-2</c:v>
                </c:pt>
                <c:pt idx="1719">
                  <c:v>5.6283E-2</c:v>
                </c:pt>
                <c:pt idx="1720">
                  <c:v>4.7423E-2</c:v>
                </c:pt>
                <c:pt idx="1721">
                  <c:v>4.0662999999999998E-2</c:v>
                </c:pt>
                <c:pt idx="1722">
                  <c:v>3.9115999999999998E-2</c:v>
                </c:pt>
                <c:pt idx="1723">
                  <c:v>3.6763999999999998E-2</c:v>
                </c:pt>
                <c:pt idx="1724">
                  <c:v>3.8100000000000002E-2</c:v>
                </c:pt>
                <c:pt idx="1725">
                  <c:v>3.739E-2</c:v>
                </c:pt>
                <c:pt idx="1726">
                  <c:v>3.4471999999999996E-2</c:v>
                </c:pt>
                <c:pt idx="1727">
                  <c:v>2.6567E-2</c:v>
                </c:pt>
                <c:pt idx="1728">
                  <c:v>2.1971999999999998E-2</c:v>
                </c:pt>
                <c:pt idx="1729">
                  <c:v>2.1127999999999997E-2</c:v>
                </c:pt>
                <c:pt idx="1730">
                  <c:v>1.9712999999999998E-2</c:v>
                </c:pt>
                <c:pt idx="1731">
                  <c:v>1.7124E-2</c:v>
                </c:pt>
                <c:pt idx="1732">
                  <c:v>1.6517999999999998E-2</c:v>
                </c:pt>
                <c:pt idx="1733">
                  <c:v>1.1316E-2</c:v>
                </c:pt>
                <c:pt idx="1734">
                  <c:v>2.4723999999999999E-2</c:v>
                </c:pt>
                <c:pt idx="1735">
                  <c:v>3.1001999999999998E-2</c:v>
                </c:pt>
                <c:pt idx="1736">
                  <c:v>2.9513999999999999E-2</c:v>
                </c:pt>
                <c:pt idx="1737">
                  <c:v>2.9111999999999999E-2</c:v>
                </c:pt>
                <c:pt idx="1738">
                  <c:v>3.0315999999999999E-2</c:v>
                </c:pt>
                <c:pt idx="1739">
                  <c:v>2.8690999999999998E-2</c:v>
                </c:pt>
                <c:pt idx="1740">
                  <c:v>3.1886999999999999E-2</c:v>
                </c:pt>
                <c:pt idx="1741">
                  <c:v>3.5095000000000001E-2</c:v>
                </c:pt>
                <c:pt idx="1742">
                  <c:v>2.8697999999999998E-2</c:v>
                </c:pt>
                <c:pt idx="1743">
                  <c:v>2.8808E-2</c:v>
                </c:pt>
                <c:pt idx="1744">
                  <c:v>2.9991E-2</c:v>
                </c:pt>
                <c:pt idx="1745">
                  <c:v>2.9776999999999998E-2</c:v>
                </c:pt>
                <c:pt idx="1746">
                  <c:v>8.3798999999999998E-2</c:v>
                </c:pt>
                <c:pt idx="1747">
                  <c:v>0.13050100000000001</c:v>
                </c:pt>
                <c:pt idx="1748">
                  <c:v>0.14993699999999999</c:v>
                </c:pt>
                <c:pt idx="1749">
                  <c:v>0.16925099999999998</c:v>
                </c:pt>
                <c:pt idx="1750">
                  <c:v>0.18513499999999999</c:v>
                </c:pt>
                <c:pt idx="1751">
                  <c:v>0.19095199999999998</c:v>
                </c:pt>
                <c:pt idx="1752">
                  <c:v>0.19439399999999998</c:v>
                </c:pt>
                <c:pt idx="1753">
                  <c:v>0.191998</c:v>
                </c:pt>
                <c:pt idx="1754">
                  <c:v>0.19619</c:v>
                </c:pt>
                <c:pt idx="1755">
                  <c:v>0.192525</c:v>
                </c:pt>
                <c:pt idx="1756">
                  <c:v>0.199796</c:v>
                </c:pt>
                <c:pt idx="1757">
                  <c:v>0.19076899999999999</c:v>
                </c:pt>
                <c:pt idx="1758">
                  <c:v>0.19842399999999999</c:v>
                </c:pt>
                <c:pt idx="1759">
                  <c:v>0.20505499999999999</c:v>
                </c:pt>
                <c:pt idx="1760">
                  <c:v>0.19920599999999999</c:v>
                </c:pt>
                <c:pt idx="1761">
                  <c:v>0.189221</c:v>
                </c:pt>
                <c:pt idx="1762">
                  <c:v>0.18542599999999998</c:v>
                </c:pt>
                <c:pt idx="1763">
                  <c:v>0.16488899999999998</c:v>
                </c:pt>
                <c:pt idx="1764">
                  <c:v>0.14372699999999999</c:v>
                </c:pt>
                <c:pt idx="1765">
                  <c:v>0.13086599999999998</c:v>
                </c:pt>
                <c:pt idx="1766">
                  <c:v>0.11479199999999999</c:v>
                </c:pt>
                <c:pt idx="1767">
                  <c:v>0.10599199999999999</c:v>
                </c:pt>
                <c:pt idx="1768">
                  <c:v>9.1450000000000004E-2</c:v>
                </c:pt>
                <c:pt idx="1769">
                  <c:v>8.2872000000000001E-2</c:v>
                </c:pt>
                <c:pt idx="1770">
                  <c:v>7.9435999999999993E-2</c:v>
                </c:pt>
                <c:pt idx="1771">
                  <c:v>6.7937999999999998E-2</c:v>
                </c:pt>
                <c:pt idx="1772">
                  <c:v>5.5285999999999995E-2</c:v>
                </c:pt>
                <c:pt idx="1773">
                  <c:v>5.6440000000000004E-2</c:v>
                </c:pt>
                <c:pt idx="1774">
                  <c:v>5.0691E-2</c:v>
                </c:pt>
                <c:pt idx="1775">
                  <c:v>4.3268000000000001E-2</c:v>
                </c:pt>
                <c:pt idx="1776">
                  <c:v>4.1092999999999998E-2</c:v>
                </c:pt>
                <c:pt idx="1777">
                  <c:v>5.0788E-2</c:v>
                </c:pt>
                <c:pt idx="1778">
                  <c:v>5.8358999999999994E-2</c:v>
                </c:pt>
                <c:pt idx="1779">
                  <c:v>6.0590999999999999E-2</c:v>
                </c:pt>
                <c:pt idx="1780">
                  <c:v>5.8637999999999996E-2</c:v>
                </c:pt>
                <c:pt idx="1781">
                  <c:v>4.4970999999999997E-2</c:v>
                </c:pt>
                <c:pt idx="1782">
                  <c:v>4.0416000000000001E-2</c:v>
                </c:pt>
                <c:pt idx="1783">
                  <c:v>3.5387999999999996E-2</c:v>
                </c:pt>
                <c:pt idx="1784">
                  <c:v>3.0401999999999998E-2</c:v>
                </c:pt>
                <c:pt idx="1785">
                  <c:v>2.5183999999999998E-2</c:v>
                </c:pt>
                <c:pt idx="1786">
                  <c:v>2.3240999999999998E-2</c:v>
                </c:pt>
                <c:pt idx="1787">
                  <c:v>2.0608999999999999E-2</c:v>
                </c:pt>
                <c:pt idx="1788">
                  <c:v>2.4115999999999999E-2</c:v>
                </c:pt>
                <c:pt idx="1789">
                  <c:v>2.2973E-2</c:v>
                </c:pt>
                <c:pt idx="1790">
                  <c:v>2.4666E-2</c:v>
                </c:pt>
                <c:pt idx="1791">
                  <c:v>1.5264E-2</c:v>
                </c:pt>
                <c:pt idx="1792">
                  <c:v>1.4936999999999999E-2</c:v>
                </c:pt>
                <c:pt idx="1793">
                  <c:v>1.5188999999999999E-2</c:v>
                </c:pt>
                <c:pt idx="1794">
                  <c:v>2.0771999999999999E-2</c:v>
                </c:pt>
                <c:pt idx="1795">
                  <c:v>2.5325E-2</c:v>
                </c:pt>
                <c:pt idx="1796">
                  <c:v>2.7052E-2</c:v>
                </c:pt>
                <c:pt idx="1797">
                  <c:v>2.6896E-2</c:v>
                </c:pt>
                <c:pt idx="1798">
                  <c:v>2.4941999999999999E-2</c:v>
                </c:pt>
                <c:pt idx="1799">
                  <c:v>2.7630999999999999E-2</c:v>
                </c:pt>
                <c:pt idx="1800">
                  <c:v>2.8273E-2</c:v>
                </c:pt>
                <c:pt idx="1801">
                  <c:v>2.7456999999999999E-2</c:v>
                </c:pt>
                <c:pt idx="1802">
                  <c:v>2.5543E-2</c:v>
                </c:pt>
                <c:pt idx="1803">
                  <c:v>2.1680000000000001E-2</c:v>
                </c:pt>
                <c:pt idx="1804">
                  <c:v>2.4138999999999997E-2</c:v>
                </c:pt>
                <c:pt idx="1805">
                  <c:v>2.018E-2</c:v>
                </c:pt>
                <c:pt idx="1806">
                  <c:v>1.7308999999999998E-2</c:v>
                </c:pt>
                <c:pt idx="1807">
                  <c:v>1.3054999999999999E-2</c:v>
                </c:pt>
                <c:pt idx="1808">
                  <c:v>1.3266999999999999E-2</c:v>
                </c:pt>
                <c:pt idx="1809">
                  <c:v>1.1245999999999999E-2</c:v>
                </c:pt>
                <c:pt idx="1810">
                  <c:v>1.1854E-2</c:v>
                </c:pt>
                <c:pt idx="1811">
                  <c:v>1.0386999999999999E-2</c:v>
                </c:pt>
                <c:pt idx="1812">
                  <c:v>8.4400000000000013E-3</c:v>
                </c:pt>
                <c:pt idx="1813">
                  <c:v>4.8729999999999997E-3</c:v>
                </c:pt>
                <c:pt idx="1814">
                  <c:v>4.6879999999999995E-3</c:v>
                </c:pt>
                <c:pt idx="1815">
                  <c:v>6.9100000000000003E-3</c:v>
                </c:pt>
                <c:pt idx="1816">
                  <c:v>8.8100000000000001E-3</c:v>
                </c:pt>
                <c:pt idx="1817">
                  <c:v>1.6961E-2</c:v>
                </c:pt>
                <c:pt idx="1818">
                  <c:v>2.9526999999999998E-2</c:v>
                </c:pt>
                <c:pt idx="1819">
                  <c:v>3.8935999999999998E-2</c:v>
                </c:pt>
                <c:pt idx="1820">
                  <c:v>4.1671E-2</c:v>
                </c:pt>
                <c:pt idx="1821">
                  <c:v>4.5009E-2</c:v>
                </c:pt>
                <c:pt idx="1822">
                  <c:v>4.5620999999999995E-2</c:v>
                </c:pt>
                <c:pt idx="1823">
                  <c:v>4.1363999999999998E-2</c:v>
                </c:pt>
                <c:pt idx="1824">
                  <c:v>4.9056999999999996E-2</c:v>
                </c:pt>
                <c:pt idx="1825">
                  <c:v>5.7752999999999999E-2</c:v>
                </c:pt>
                <c:pt idx="1826">
                  <c:v>6.7877999999999994E-2</c:v>
                </c:pt>
                <c:pt idx="1827">
                  <c:v>5.5420000000000004E-2</c:v>
                </c:pt>
                <c:pt idx="1828">
                  <c:v>6.6338999999999995E-2</c:v>
                </c:pt>
                <c:pt idx="1829">
                  <c:v>7.3096999999999995E-2</c:v>
                </c:pt>
                <c:pt idx="1830">
                  <c:v>7.6136999999999996E-2</c:v>
                </c:pt>
                <c:pt idx="1831">
                  <c:v>7.1490000000000012E-2</c:v>
                </c:pt>
                <c:pt idx="1832">
                  <c:v>6.2250000000000007E-2</c:v>
                </c:pt>
                <c:pt idx="1833">
                  <c:v>6.3725999999999991E-2</c:v>
                </c:pt>
                <c:pt idx="1834">
                  <c:v>5.9482E-2</c:v>
                </c:pt>
                <c:pt idx="1835">
                  <c:v>8.1061999999999995E-2</c:v>
                </c:pt>
                <c:pt idx="1836">
                  <c:v>8.2353999999999997E-2</c:v>
                </c:pt>
                <c:pt idx="1837">
                  <c:v>7.6590999999999992E-2</c:v>
                </c:pt>
                <c:pt idx="1838">
                  <c:v>8.4851999999999997E-2</c:v>
                </c:pt>
                <c:pt idx="1839">
                  <c:v>7.3537999999999992E-2</c:v>
                </c:pt>
                <c:pt idx="1840">
                  <c:v>6.8107000000000001E-2</c:v>
                </c:pt>
                <c:pt idx="1841">
                  <c:v>9.1840000000000005E-2</c:v>
                </c:pt>
                <c:pt idx="1842">
                  <c:v>7.7810000000000004E-2</c:v>
                </c:pt>
                <c:pt idx="1843">
                  <c:v>5.1894999999999997E-2</c:v>
                </c:pt>
                <c:pt idx="1844">
                  <c:v>6.455799999999999E-2</c:v>
                </c:pt>
                <c:pt idx="1845">
                  <c:v>6.7594000000000001E-2</c:v>
                </c:pt>
                <c:pt idx="1846">
                  <c:v>6.4507999999999996E-2</c:v>
                </c:pt>
                <c:pt idx="1847">
                  <c:v>7.0647000000000001E-2</c:v>
                </c:pt>
                <c:pt idx="1848">
                  <c:v>7.1024999999999991E-2</c:v>
                </c:pt>
                <c:pt idx="1849">
                  <c:v>5.9064999999999999E-2</c:v>
                </c:pt>
                <c:pt idx="1850">
                  <c:v>7.1211999999999998E-2</c:v>
                </c:pt>
                <c:pt idx="1851">
                  <c:v>7.1002999999999997E-2</c:v>
                </c:pt>
                <c:pt idx="1852">
                  <c:v>6.7127999999999993E-2</c:v>
                </c:pt>
                <c:pt idx="1853">
                  <c:v>6.769399999999999E-2</c:v>
                </c:pt>
                <c:pt idx="1854">
                  <c:v>5.6902999999999995E-2</c:v>
                </c:pt>
                <c:pt idx="1855">
                  <c:v>6.1380999999999998E-2</c:v>
                </c:pt>
                <c:pt idx="1856">
                  <c:v>4.8662999999999998E-2</c:v>
                </c:pt>
                <c:pt idx="1857">
                  <c:v>5.8370999999999999E-2</c:v>
                </c:pt>
                <c:pt idx="1858">
                  <c:v>5.4681E-2</c:v>
                </c:pt>
                <c:pt idx="1859">
                  <c:v>7.7958E-2</c:v>
                </c:pt>
                <c:pt idx="1860">
                  <c:v>8.3777999999999991E-2</c:v>
                </c:pt>
                <c:pt idx="1861">
                  <c:v>9.3534999999999993E-2</c:v>
                </c:pt>
                <c:pt idx="1862">
                  <c:v>9.4590000000000007E-2</c:v>
                </c:pt>
                <c:pt idx="1863">
                  <c:v>9.260199999999999E-2</c:v>
                </c:pt>
                <c:pt idx="1864">
                  <c:v>8.9733999999999994E-2</c:v>
                </c:pt>
                <c:pt idx="1865">
                  <c:v>8.7938999999999989E-2</c:v>
                </c:pt>
                <c:pt idx="1866">
                  <c:v>8.0424999999999996E-2</c:v>
                </c:pt>
                <c:pt idx="1867">
                  <c:v>7.5052999999999995E-2</c:v>
                </c:pt>
                <c:pt idx="1868">
                  <c:v>6.4405999999999991E-2</c:v>
                </c:pt>
                <c:pt idx="1869">
                  <c:v>5.0122E-2</c:v>
                </c:pt>
                <c:pt idx="1870">
                  <c:v>4.9675999999999998E-2</c:v>
                </c:pt>
                <c:pt idx="1871">
                  <c:v>4.3151999999999996E-2</c:v>
                </c:pt>
                <c:pt idx="1872">
                  <c:v>3.0003999999999999E-2</c:v>
                </c:pt>
                <c:pt idx="1873">
                  <c:v>3.3929000000000001E-2</c:v>
                </c:pt>
                <c:pt idx="1874">
                  <c:v>3.0340000000000002E-2</c:v>
                </c:pt>
                <c:pt idx="1875">
                  <c:v>3.7512999999999998E-2</c:v>
                </c:pt>
                <c:pt idx="1876">
                  <c:v>3.3260000000000005E-2</c:v>
                </c:pt>
                <c:pt idx="1877">
                  <c:v>2.7710000000000002E-2</c:v>
                </c:pt>
                <c:pt idx="1878">
                  <c:v>2.5530000000000001E-2</c:v>
                </c:pt>
                <c:pt idx="1879">
                  <c:v>2.8048E-2</c:v>
                </c:pt>
                <c:pt idx="1880">
                  <c:v>2.7025E-2</c:v>
                </c:pt>
                <c:pt idx="1881">
                  <c:v>2.5663999999999999E-2</c:v>
                </c:pt>
                <c:pt idx="1882">
                  <c:v>2.7560000000000001E-2</c:v>
                </c:pt>
                <c:pt idx="1883">
                  <c:v>2.2650000000000003E-2</c:v>
                </c:pt>
                <c:pt idx="1884">
                  <c:v>2.2452E-2</c:v>
                </c:pt>
                <c:pt idx="1885">
                  <c:v>2.1634999999999998E-2</c:v>
                </c:pt>
                <c:pt idx="1886">
                  <c:v>2.2041999999999999E-2</c:v>
                </c:pt>
                <c:pt idx="1887">
                  <c:v>1.2376E-2</c:v>
                </c:pt>
                <c:pt idx="1888">
                  <c:v>4.0335999999999997E-2</c:v>
                </c:pt>
                <c:pt idx="1889">
                  <c:v>5.3168E-2</c:v>
                </c:pt>
                <c:pt idx="1890">
                  <c:v>6.6177E-2</c:v>
                </c:pt>
                <c:pt idx="1891">
                  <c:v>6.5383999999999998E-2</c:v>
                </c:pt>
                <c:pt idx="1892">
                  <c:v>6.8783999999999998E-2</c:v>
                </c:pt>
                <c:pt idx="1893">
                  <c:v>6.3227999999999993E-2</c:v>
                </c:pt>
                <c:pt idx="1894">
                  <c:v>5.7875999999999997E-2</c:v>
                </c:pt>
                <c:pt idx="1895">
                  <c:v>5.4183999999999996E-2</c:v>
                </c:pt>
                <c:pt idx="1896">
                  <c:v>4.7001000000000001E-2</c:v>
                </c:pt>
                <c:pt idx="1897">
                  <c:v>5.0703999999999999E-2</c:v>
                </c:pt>
                <c:pt idx="1898">
                  <c:v>7.0413000000000003E-2</c:v>
                </c:pt>
                <c:pt idx="1899">
                  <c:v>0.18313399999999999</c:v>
                </c:pt>
                <c:pt idx="1900">
                  <c:v>0.21750599999999998</c:v>
                </c:pt>
                <c:pt idx="1901">
                  <c:v>0.22778199999999998</c:v>
                </c:pt>
                <c:pt idx="1902">
                  <c:v>0.227546</c:v>
                </c:pt>
                <c:pt idx="1903">
                  <c:v>0.23207000000000003</c:v>
                </c:pt>
                <c:pt idx="1904">
                  <c:v>0.22864000000000001</c:v>
                </c:pt>
                <c:pt idx="1905">
                  <c:v>0.23632699999999998</c:v>
                </c:pt>
                <c:pt idx="1906">
                  <c:v>0.24232299999999998</c:v>
                </c:pt>
                <c:pt idx="1907">
                  <c:v>0.243063</c:v>
                </c:pt>
                <c:pt idx="1908">
                  <c:v>0.25505499999999998</c:v>
                </c:pt>
                <c:pt idx="1909">
                  <c:v>0.25662299999999999</c:v>
                </c:pt>
                <c:pt idx="1910">
                  <c:v>0.25431700000000002</c:v>
                </c:pt>
                <c:pt idx="1911">
                  <c:v>0.26782699999999998</c:v>
                </c:pt>
                <c:pt idx="1912">
                  <c:v>0.26475599999999999</c:v>
                </c:pt>
                <c:pt idx="1913">
                  <c:v>0.26073399999999997</c:v>
                </c:pt>
                <c:pt idx="1914">
                  <c:v>0.25242799999999999</c:v>
                </c:pt>
                <c:pt idx="1915">
                  <c:v>0.24454099999999998</c:v>
                </c:pt>
                <c:pt idx="1916">
                  <c:v>0.22622599999999998</c:v>
                </c:pt>
                <c:pt idx="1917">
                  <c:v>0.21681399999999998</c:v>
                </c:pt>
                <c:pt idx="1918">
                  <c:v>0.193666</c:v>
                </c:pt>
                <c:pt idx="1919">
                  <c:v>0.17350199999999999</c:v>
                </c:pt>
                <c:pt idx="1920">
                  <c:v>0.15138599999999999</c:v>
                </c:pt>
                <c:pt idx="1921">
                  <c:v>0.12424000000000002</c:v>
                </c:pt>
                <c:pt idx="1922">
                  <c:v>0.13649</c:v>
                </c:pt>
                <c:pt idx="1923">
                  <c:v>0.14158599999999999</c:v>
                </c:pt>
                <c:pt idx="1924">
                  <c:v>0.161942</c:v>
                </c:pt>
                <c:pt idx="1925">
                  <c:v>0.18189900000000001</c:v>
                </c:pt>
                <c:pt idx="1926">
                  <c:v>0.182063</c:v>
                </c:pt>
                <c:pt idx="1927">
                  <c:v>0.166771</c:v>
                </c:pt>
                <c:pt idx="1928">
                  <c:v>0.16084399999999999</c:v>
                </c:pt>
                <c:pt idx="1929">
                  <c:v>0.15868000000000002</c:v>
                </c:pt>
                <c:pt idx="1930">
                  <c:v>0.16863</c:v>
                </c:pt>
                <c:pt idx="1931">
                  <c:v>0.172348</c:v>
                </c:pt>
                <c:pt idx="1932">
                  <c:v>0.17752099999999998</c:v>
                </c:pt>
                <c:pt idx="1933">
                  <c:v>0.17707399999999998</c:v>
                </c:pt>
                <c:pt idx="1934">
                  <c:v>0.20577699999999999</c:v>
                </c:pt>
                <c:pt idx="1935">
                  <c:v>0.21580099999999999</c:v>
                </c:pt>
                <c:pt idx="1936">
                  <c:v>0.209145</c:v>
                </c:pt>
                <c:pt idx="1937">
                  <c:v>0.202685</c:v>
                </c:pt>
                <c:pt idx="1938">
                  <c:v>0.20227599999999998</c:v>
                </c:pt>
                <c:pt idx="1939">
                  <c:v>0.19326199999999999</c:v>
                </c:pt>
                <c:pt idx="1940">
                  <c:v>0.173095</c:v>
                </c:pt>
                <c:pt idx="1941">
                  <c:v>0.15685399999999999</c:v>
                </c:pt>
                <c:pt idx="1942">
                  <c:v>0.163102</c:v>
                </c:pt>
                <c:pt idx="1943">
                  <c:v>0.16671800000000001</c:v>
                </c:pt>
                <c:pt idx="1944">
                  <c:v>0.15152099999999999</c:v>
                </c:pt>
                <c:pt idx="1945">
                  <c:v>0.13170099999999998</c:v>
                </c:pt>
                <c:pt idx="1946">
                  <c:v>0.11277699999999999</c:v>
                </c:pt>
                <c:pt idx="1947">
                  <c:v>9.3621999999999997E-2</c:v>
                </c:pt>
                <c:pt idx="1948">
                  <c:v>8.7478E-2</c:v>
                </c:pt>
                <c:pt idx="1949">
                  <c:v>7.2834999999999997E-2</c:v>
                </c:pt>
                <c:pt idx="1950">
                  <c:v>7.0443999999999993E-2</c:v>
                </c:pt>
                <c:pt idx="1951">
                  <c:v>6.7590000000000011E-2</c:v>
                </c:pt>
                <c:pt idx="1952">
                  <c:v>5.7104999999999996E-2</c:v>
                </c:pt>
                <c:pt idx="1953">
                  <c:v>5.2735999999999998E-2</c:v>
                </c:pt>
                <c:pt idx="1954">
                  <c:v>4.0915E-2</c:v>
                </c:pt>
                <c:pt idx="1955">
                  <c:v>3.5254000000000001E-2</c:v>
                </c:pt>
                <c:pt idx="1956">
                  <c:v>3.3568000000000001E-2</c:v>
                </c:pt>
                <c:pt idx="1957">
                  <c:v>3.0700000000000002E-2</c:v>
                </c:pt>
                <c:pt idx="1958">
                  <c:v>2.6400999999999997E-2</c:v>
                </c:pt>
                <c:pt idx="1959">
                  <c:v>2.4774999999999998E-2</c:v>
                </c:pt>
                <c:pt idx="1960">
                  <c:v>2.3460000000000002E-2</c:v>
                </c:pt>
                <c:pt idx="1961">
                  <c:v>2.1564E-2</c:v>
                </c:pt>
                <c:pt idx="1962">
                  <c:v>2.1509E-2</c:v>
                </c:pt>
                <c:pt idx="1963">
                  <c:v>1.9552999999999997E-2</c:v>
                </c:pt>
                <c:pt idx="1964">
                  <c:v>1.8408000000000001E-2</c:v>
                </c:pt>
                <c:pt idx="1965">
                  <c:v>1.779E-2</c:v>
                </c:pt>
                <c:pt idx="1966">
                  <c:v>2.2838000000000001E-2</c:v>
                </c:pt>
                <c:pt idx="1967">
                  <c:v>2.8152999999999997E-2</c:v>
                </c:pt>
                <c:pt idx="1968">
                  <c:v>2.7441E-2</c:v>
                </c:pt>
                <c:pt idx="1969">
                  <c:v>2.4884999999999997E-2</c:v>
                </c:pt>
                <c:pt idx="1970">
                  <c:v>2.5121999999999998E-2</c:v>
                </c:pt>
                <c:pt idx="1971">
                  <c:v>2.9437999999999999E-2</c:v>
                </c:pt>
                <c:pt idx="1972">
                  <c:v>3.6416999999999998E-2</c:v>
                </c:pt>
                <c:pt idx="1973">
                  <c:v>3.8643999999999998E-2</c:v>
                </c:pt>
                <c:pt idx="1974">
                  <c:v>3.6325999999999997E-2</c:v>
                </c:pt>
                <c:pt idx="1975">
                  <c:v>3.4835999999999999E-2</c:v>
                </c:pt>
                <c:pt idx="1976">
                  <c:v>3.1442999999999999E-2</c:v>
                </c:pt>
                <c:pt idx="1977">
                  <c:v>3.3385999999999999E-2</c:v>
                </c:pt>
                <c:pt idx="1978">
                  <c:v>2.5897E-2</c:v>
                </c:pt>
                <c:pt idx="1979">
                  <c:v>2.8603E-2</c:v>
                </c:pt>
                <c:pt idx="1980">
                  <c:v>2.7088999999999998E-2</c:v>
                </c:pt>
                <c:pt idx="1981">
                  <c:v>1.8917E-2</c:v>
                </c:pt>
                <c:pt idx="1982">
                  <c:v>1.9618E-2</c:v>
                </c:pt>
                <c:pt idx="1983">
                  <c:v>1.4874999999999999E-2</c:v>
                </c:pt>
                <c:pt idx="1984">
                  <c:v>1.4298999999999999E-2</c:v>
                </c:pt>
                <c:pt idx="1985">
                  <c:v>1.3632999999999999E-2</c:v>
                </c:pt>
                <c:pt idx="1986">
                  <c:v>1.3561999999999999E-2</c:v>
                </c:pt>
                <c:pt idx="1987">
                  <c:v>1.1641E-2</c:v>
                </c:pt>
                <c:pt idx="1988">
                  <c:v>1.1084999999999999E-2</c:v>
                </c:pt>
                <c:pt idx="1989">
                  <c:v>2.6766999999999999E-2</c:v>
                </c:pt>
                <c:pt idx="1990">
                  <c:v>3.1348000000000001E-2</c:v>
                </c:pt>
                <c:pt idx="1991">
                  <c:v>3.6687999999999998E-2</c:v>
                </c:pt>
                <c:pt idx="1992">
                  <c:v>3.6573000000000001E-2</c:v>
                </c:pt>
                <c:pt idx="1993">
                  <c:v>2.6543999999999998E-2</c:v>
                </c:pt>
                <c:pt idx="1994">
                  <c:v>2.8480000000000002E-2</c:v>
                </c:pt>
                <c:pt idx="1995">
                  <c:v>1.967E-2</c:v>
                </c:pt>
                <c:pt idx="1996">
                  <c:v>1.5309E-2</c:v>
                </c:pt>
                <c:pt idx="1997">
                  <c:v>1.7103E-2</c:v>
                </c:pt>
                <c:pt idx="1998">
                  <c:v>1.9876999999999999E-2</c:v>
                </c:pt>
                <c:pt idx="1999">
                  <c:v>3.2162999999999997E-2</c:v>
                </c:pt>
                <c:pt idx="2000">
                  <c:v>4.3140000000000005E-2</c:v>
                </c:pt>
                <c:pt idx="2001">
                  <c:v>4.1550000000000004E-2</c:v>
                </c:pt>
                <c:pt idx="2002">
                  <c:v>4.1342999999999998E-2</c:v>
                </c:pt>
                <c:pt idx="2003">
                  <c:v>4.4230999999999999E-2</c:v>
                </c:pt>
                <c:pt idx="2004">
                  <c:v>6.7195999999999992E-2</c:v>
                </c:pt>
                <c:pt idx="2005">
                  <c:v>7.3625999999999997E-2</c:v>
                </c:pt>
                <c:pt idx="2006">
                  <c:v>7.3815999999999993E-2</c:v>
                </c:pt>
                <c:pt idx="2007">
                  <c:v>7.6862E-2</c:v>
                </c:pt>
                <c:pt idx="2008">
                  <c:v>6.7091999999999999E-2</c:v>
                </c:pt>
                <c:pt idx="2009">
                  <c:v>8.6675999999999989E-2</c:v>
                </c:pt>
                <c:pt idx="2010">
                  <c:v>9.400399999999999E-2</c:v>
                </c:pt>
                <c:pt idx="2011">
                  <c:v>8.8530999999999999E-2</c:v>
                </c:pt>
                <c:pt idx="2012">
                  <c:v>7.9857999999999998E-2</c:v>
                </c:pt>
                <c:pt idx="2013">
                  <c:v>8.0616999999999994E-2</c:v>
                </c:pt>
                <c:pt idx="2014">
                  <c:v>9.1256999999999991E-2</c:v>
                </c:pt>
                <c:pt idx="2015">
                  <c:v>8.4205000000000002E-2</c:v>
                </c:pt>
                <c:pt idx="2016">
                  <c:v>8.5530999999999996E-2</c:v>
                </c:pt>
                <c:pt idx="2017">
                  <c:v>7.196799999999999E-2</c:v>
                </c:pt>
                <c:pt idx="2018">
                  <c:v>6.2623999999999999E-2</c:v>
                </c:pt>
                <c:pt idx="2019">
                  <c:v>5.7307999999999998E-2</c:v>
                </c:pt>
                <c:pt idx="2020">
                  <c:v>6.4355999999999997E-2</c:v>
                </c:pt>
                <c:pt idx="2021">
                  <c:v>5.8335999999999999E-2</c:v>
                </c:pt>
                <c:pt idx="2022">
                  <c:v>5.2588999999999997E-2</c:v>
                </c:pt>
                <c:pt idx="2023">
                  <c:v>4.8876999999999997E-2</c:v>
                </c:pt>
                <c:pt idx="2024">
                  <c:v>5.1062999999999997E-2</c:v>
                </c:pt>
                <c:pt idx="2025">
                  <c:v>5.4695000000000001E-2</c:v>
                </c:pt>
                <c:pt idx="2026">
                  <c:v>7.9471E-2</c:v>
                </c:pt>
                <c:pt idx="2027">
                  <c:v>8.6869000000000002E-2</c:v>
                </c:pt>
                <c:pt idx="2028">
                  <c:v>9.1912999999999995E-2</c:v>
                </c:pt>
                <c:pt idx="2029">
                  <c:v>9.6642999999999993E-2</c:v>
                </c:pt>
                <c:pt idx="2030">
                  <c:v>0.13394799999999998</c:v>
                </c:pt>
                <c:pt idx="2031">
                  <c:v>0.15274000000000001</c:v>
                </c:pt>
                <c:pt idx="2032">
                  <c:v>0.17549699999999999</c:v>
                </c:pt>
                <c:pt idx="2033">
                  <c:v>0.21373000000000003</c:v>
                </c:pt>
                <c:pt idx="2034">
                  <c:v>0.36185499999999998</c:v>
                </c:pt>
                <c:pt idx="2035">
                  <c:v>0.42421599999999998</c:v>
                </c:pt>
                <c:pt idx="2036">
                  <c:v>0.49751899999999999</c:v>
                </c:pt>
                <c:pt idx="2037">
                  <c:v>0.57448199999999994</c:v>
                </c:pt>
                <c:pt idx="2038">
                  <c:v>0.63765899999999998</c:v>
                </c:pt>
                <c:pt idx="2039">
                  <c:v>0.66078799999999993</c:v>
                </c:pt>
                <c:pt idx="2040">
                  <c:v>0.68593899999999997</c:v>
                </c:pt>
                <c:pt idx="2041">
                  <c:v>0.69346799999999997</c:v>
                </c:pt>
                <c:pt idx="2042">
                  <c:v>0.66833299999999995</c:v>
                </c:pt>
                <c:pt idx="2043">
                  <c:v>0.66221099999999999</c:v>
                </c:pt>
                <c:pt idx="2044">
                  <c:v>0.67740099999999992</c:v>
                </c:pt>
                <c:pt idx="2045">
                  <c:v>0.672925</c:v>
                </c:pt>
                <c:pt idx="2046">
                  <c:v>0.70752700000000002</c:v>
                </c:pt>
                <c:pt idx="2047">
                  <c:v>0.70941299999999996</c:v>
                </c:pt>
                <c:pt idx="2048">
                  <c:v>0.71862399999999993</c:v>
                </c:pt>
                <c:pt idx="2049">
                  <c:v>0.715893</c:v>
                </c:pt>
                <c:pt idx="2050">
                  <c:v>0.69805899999999999</c:v>
                </c:pt>
                <c:pt idx="2051">
                  <c:v>0.68491900000000006</c:v>
                </c:pt>
                <c:pt idx="2052">
                  <c:v>0.66293899999999994</c:v>
                </c:pt>
                <c:pt idx="2053">
                  <c:v>0.66246699999999992</c:v>
                </c:pt>
                <c:pt idx="2054">
                  <c:v>0.66168399999999994</c:v>
                </c:pt>
                <c:pt idx="2055">
                  <c:v>0.637324</c:v>
                </c:pt>
                <c:pt idx="2056">
                  <c:v>0.63166199999999995</c:v>
                </c:pt>
                <c:pt idx="2057">
                  <c:v>0.61284000000000005</c:v>
                </c:pt>
                <c:pt idx="2058">
                  <c:v>0.59206099999999995</c:v>
                </c:pt>
                <c:pt idx="2059">
                  <c:v>0.580905</c:v>
                </c:pt>
                <c:pt idx="2060">
                  <c:v>0.57702000000000009</c:v>
                </c:pt>
                <c:pt idx="2061">
                  <c:v>0.53981699999999999</c:v>
                </c:pt>
                <c:pt idx="2062">
                  <c:v>0.53772799999999998</c:v>
                </c:pt>
                <c:pt idx="2063">
                  <c:v>0.61404199999999998</c:v>
                </c:pt>
                <c:pt idx="2064">
                  <c:v>0.622784</c:v>
                </c:pt>
                <c:pt idx="2065">
                  <c:v>0.60216799999999993</c:v>
                </c:pt>
                <c:pt idx="2066">
                  <c:v>0.60600799999999999</c:v>
                </c:pt>
                <c:pt idx="2067">
                  <c:v>0.57533599999999996</c:v>
                </c:pt>
                <c:pt idx="2068">
                  <c:v>0.54513099999999992</c:v>
                </c:pt>
                <c:pt idx="2069">
                  <c:v>0.51459500000000002</c:v>
                </c:pt>
                <c:pt idx="2070">
                  <c:v>0.49167299999999997</c:v>
                </c:pt>
                <c:pt idx="2071">
                  <c:v>0.55613800000000002</c:v>
                </c:pt>
                <c:pt idx="2072">
                  <c:v>0.55193300000000001</c:v>
                </c:pt>
                <c:pt idx="2073">
                  <c:v>0.54351099999999997</c:v>
                </c:pt>
                <c:pt idx="2074">
                  <c:v>0.54929099999999997</c:v>
                </c:pt>
                <c:pt idx="2075">
                  <c:v>0.53675699999999993</c:v>
                </c:pt>
                <c:pt idx="2076">
                  <c:v>0.52575499999999997</c:v>
                </c:pt>
                <c:pt idx="2077">
                  <c:v>0.54857400000000001</c:v>
                </c:pt>
                <c:pt idx="2078">
                  <c:v>0.52835299999999996</c:v>
                </c:pt>
                <c:pt idx="2079">
                  <c:v>0.50760000000000005</c:v>
                </c:pt>
                <c:pt idx="2080">
                  <c:v>0.50174099999999999</c:v>
                </c:pt>
                <c:pt idx="2081">
                  <c:v>0.483402</c:v>
                </c:pt>
                <c:pt idx="2082">
                  <c:v>0.45718599999999998</c:v>
                </c:pt>
                <c:pt idx="2083">
                  <c:v>0.47640299999999997</c:v>
                </c:pt>
                <c:pt idx="2084">
                  <c:v>0.49128699999999997</c:v>
                </c:pt>
                <c:pt idx="2085">
                  <c:v>0.51154599999999995</c:v>
                </c:pt>
                <c:pt idx="2086">
                  <c:v>0.52259699999999998</c:v>
                </c:pt>
                <c:pt idx="2087">
                  <c:v>0.51902099999999995</c:v>
                </c:pt>
                <c:pt idx="2088">
                  <c:v>0.52388699999999999</c:v>
                </c:pt>
                <c:pt idx="2089">
                  <c:v>0.53809099999999999</c:v>
                </c:pt>
                <c:pt idx="2090">
                  <c:v>0.51715699999999998</c:v>
                </c:pt>
                <c:pt idx="2091">
                  <c:v>0.51869900000000002</c:v>
                </c:pt>
                <c:pt idx="2092">
                  <c:v>0.57130399999999992</c:v>
                </c:pt>
                <c:pt idx="2093">
                  <c:v>0.58487499999999992</c:v>
                </c:pt>
                <c:pt idx="2094">
                  <c:v>0.58372599999999997</c:v>
                </c:pt>
                <c:pt idx="2095">
                  <c:v>0.58843400000000001</c:v>
                </c:pt>
                <c:pt idx="2096">
                  <c:v>0.57653299999999996</c:v>
                </c:pt>
                <c:pt idx="2097">
                  <c:v>0.61644599999999994</c:v>
                </c:pt>
                <c:pt idx="2098">
                  <c:v>0.60781399999999997</c:v>
                </c:pt>
                <c:pt idx="2099">
                  <c:v>0.590167</c:v>
                </c:pt>
                <c:pt idx="2100">
                  <c:v>0.61006799999999994</c:v>
                </c:pt>
                <c:pt idx="2101">
                  <c:v>0.59564099999999998</c:v>
                </c:pt>
                <c:pt idx="2102">
                  <c:v>0.574797</c:v>
                </c:pt>
                <c:pt idx="2103">
                  <c:v>0.55355399999999999</c:v>
                </c:pt>
                <c:pt idx="2104">
                  <c:v>0.53658699999999993</c:v>
                </c:pt>
                <c:pt idx="2105">
                  <c:v>0.54127499999999995</c:v>
                </c:pt>
                <c:pt idx="2106">
                  <c:v>0.52201799999999998</c:v>
                </c:pt>
                <c:pt idx="2107">
                  <c:v>0.517038</c:v>
                </c:pt>
                <c:pt idx="2108">
                  <c:v>0.50477700000000003</c:v>
                </c:pt>
                <c:pt idx="2109">
                  <c:v>0.491512</c:v>
                </c:pt>
                <c:pt idx="2110">
                  <c:v>0.47967899999999997</c:v>
                </c:pt>
                <c:pt idx="2111">
                  <c:v>0.45590799999999998</c:v>
                </c:pt>
                <c:pt idx="2112">
                  <c:v>0.44551000000000002</c:v>
                </c:pt>
                <c:pt idx="2113">
                  <c:v>0.423956</c:v>
                </c:pt>
                <c:pt idx="2114">
                  <c:v>0.40501599999999999</c:v>
                </c:pt>
                <c:pt idx="2115">
                  <c:v>0.38823599999999997</c:v>
                </c:pt>
                <c:pt idx="2116">
                  <c:v>0.35548199999999996</c:v>
                </c:pt>
                <c:pt idx="2117">
                  <c:v>0.36239699999999997</c:v>
                </c:pt>
                <c:pt idx="2118">
                  <c:v>0.34345599999999998</c:v>
                </c:pt>
                <c:pt idx="2119">
                  <c:v>0.33921299999999999</c:v>
                </c:pt>
                <c:pt idx="2120">
                  <c:v>0.317303</c:v>
                </c:pt>
                <c:pt idx="2121">
                  <c:v>0.30007800000000001</c:v>
                </c:pt>
                <c:pt idx="2122">
                  <c:v>0.28194399999999997</c:v>
                </c:pt>
                <c:pt idx="2123">
                  <c:v>0.27187699999999998</c:v>
                </c:pt>
                <c:pt idx="2124">
                  <c:v>0.26327200000000001</c:v>
                </c:pt>
                <c:pt idx="2125">
                  <c:v>0.24751899999999999</c:v>
                </c:pt>
                <c:pt idx="2126">
                  <c:v>0.23486899999999999</c:v>
                </c:pt>
                <c:pt idx="2127">
                  <c:v>0.2228</c:v>
                </c:pt>
                <c:pt idx="2128">
                  <c:v>0.20710599999999998</c:v>
                </c:pt>
                <c:pt idx="2129">
                  <c:v>0.19897599999999999</c:v>
                </c:pt>
                <c:pt idx="2130">
                  <c:v>0.184558</c:v>
                </c:pt>
                <c:pt idx="2131">
                  <c:v>0.176453</c:v>
                </c:pt>
                <c:pt idx="2132">
                  <c:v>0.153914</c:v>
                </c:pt>
                <c:pt idx="2133">
                  <c:v>0.13941899999999999</c:v>
                </c:pt>
                <c:pt idx="2134">
                  <c:v>0.13093000000000002</c:v>
                </c:pt>
                <c:pt idx="2135">
                  <c:v>0.12438</c:v>
                </c:pt>
                <c:pt idx="2136">
                  <c:v>0.124483</c:v>
                </c:pt>
                <c:pt idx="2137">
                  <c:v>0.12360299999999999</c:v>
                </c:pt>
                <c:pt idx="2138">
                  <c:v>0.12320299999999999</c:v>
                </c:pt>
                <c:pt idx="2139">
                  <c:v>0.127049</c:v>
                </c:pt>
                <c:pt idx="2140">
                  <c:v>0.118908</c:v>
                </c:pt>
                <c:pt idx="2141">
                  <c:v>0.102086</c:v>
                </c:pt>
                <c:pt idx="2142">
                  <c:v>9.7752999999999993E-2</c:v>
                </c:pt>
                <c:pt idx="2143">
                  <c:v>9.6083999999999989E-2</c:v>
                </c:pt>
                <c:pt idx="2144">
                  <c:v>9.6278000000000002E-2</c:v>
                </c:pt>
                <c:pt idx="2145">
                  <c:v>9.0846999999999997E-2</c:v>
                </c:pt>
                <c:pt idx="2146">
                  <c:v>9.3708E-2</c:v>
                </c:pt>
                <c:pt idx="2147">
                  <c:v>0.113188</c:v>
                </c:pt>
                <c:pt idx="2148">
                  <c:v>0.12346000000000001</c:v>
                </c:pt>
                <c:pt idx="2149">
                  <c:v>0.15154799999999999</c:v>
                </c:pt>
                <c:pt idx="2150">
                  <c:v>0.15978100000000001</c:v>
                </c:pt>
                <c:pt idx="2151">
                  <c:v>0.16298599999999999</c:v>
                </c:pt>
                <c:pt idx="2152">
                  <c:v>0.160132</c:v>
                </c:pt>
                <c:pt idx="2153">
                  <c:v>0.152198</c:v>
                </c:pt>
                <c:pt idx="2154">
                  <c:v>0.14412700000000001</c:v>
                </c:pt>
                <c:pt idx="2155">
                  <c:v>0.15097000000000002</c:v>
                </c:pt>
                <c:pt idx="2156">
                  <c:v>0.147674</c:v>
                </c:pt>
                <c:pt idx="2157">
                  <c:v>0.15843499999999999</c:v>
                </c:pt>
                <c:pt idx="2158">
                  <c:v>0.17661199999999999</c:v>
                </c:pt>
                <c:pt idx="2159">
                  <c:v>0.18685399999999999</c:v>
                </c:pt>
                <c:pt idx="2160">
                  <c:v>0.181974</c:v>
                </c:pt>
                <c:pt idx="2161">
                  <c:v>0.29582000000000003</c:v>
                </c:pt>
                <c:pt idx="2162">
                  <c:v>0.34098400000000001</c:v>
                </c:pt>
                <c:pt idx="2163">
                  <c:v>0.34875</c:v>
                </c:pt>
                <c:pt idx="2164">
                  <c:v>0.35317000000000004</c:v>
                </c:pt>
                <c:pt idx="2165">
                  <c:v>0.35753399999999996</c:v>
                </c:pt>
                <c:pt idx="2166">
                  <c:v>0.34454099999999999</c:v>
                </c:pt>
                <c:pt idx="2167">
                  <c:v>0.33238699999999999</c:v>
                </c:pt>
                <c:pt idx="2168">
                  <c:v>0.307114</c:v>
                </c:pt>
                <c:pt idx="2169">
                  <c:v>0.28531099999999998</c:v>
                </c:pt>
                <c:pt idx="2170">
                  <c:v>0.26258000000000004</c:v>
                </c:pt>
                <c:pt idx="2171">
                  <c:v>0.23248199999999999</c:v>
                </c:pt>
                <c:pt idx="2172">
                  <c:v>0.20935299999999998</c:v>
                </c:pt>
                <c:pt idx="2173">
                  <c:v>0.18911499999999998</c:v>
                </c:pt>
                <c:pt idx="2174">
                  <c:v>0.18261000000000002</c:v>
                </c:pt>
                <c:pt idx="2175">
                  <c:v>0.17222000000000001</c:v>
                </c:pt>
                <c:pt idx="2176">
                  <c:v>0.16696900000000001</c:v>
                </c:pt>
                <c:pt idx="2177">
                  <c:v>0.157388</c:v>
                </c:pt>
                <c:pt idx="2178">
                  <c:v>0.15044000000000002</c:v>
                </c:pt>
                <c:pt idx="2179">
                  <c:v>0.12853899999999999</c:v>
                </c:pt>
                <c:pt idx="2180">
                  <c:v>0.15758000000000003</c:v>
                </c:pt>
                <c:pt idx="2181">
                  <c:v>0.159162</c:v>
                </c:pt>
                <c:pt idx="2182">
                  <c:v>0.16446000000000002</c:v>
                </c:pt>
                <c:pt idx="2183">
                  <c:v>0.16162199999999999</c:v>
                </c:pt>
                <c:pt idx="2184">
                  <c:v>0.13153899999999999</c:v>
                </c:pt>
                <c:pt idx="2185">
                  <c:v>0.13341500000000001</c:v>
                </c:pt>
                <c:pt idx="2186">
                  <c:v>0.13584399999999999</c:v>
                </c:pt>
                <c:pt idx="2187">
                  <c:v>0.12959299999999999</c:v>
                </c:pt>
                <c:pt idx="2188">
                  <c:v>0.129029</c:v>
                </c:pt>
                <c:pt idx="2189">
                  <c:v>0.119251</c:v>
                </c:pt>
                <c:pt idx="2190">
                  <c:v>0.111938</c:v>
                </c:pt>
                <c:pt idx="2191">
                  <c:v>0.11209899999999999</c:v>
                </c:pt>
                <c:pt idx="2192">
                  <c:v>0.11113199999999999</c:v>
                </c:pt>
                <c:pt idx="2193">
                  <c:v>0.11410899999999999</c:v>
                </c:pt>
                <c:pt idx="2194">
                  <c:v>0.14302399999999998</c:v>
                </c:pt>
                <c:pt idx="2195">
                  <c:v>0.167709</c:v>
                </c:pt>
                <c:pt idx="2196">
                  <c:v>0.18989799999999998</c:v>
                </c:pt>
                <c:pt idx="2197">
                  <c:v>0.21315799999999999</c:v>
                </c:pt>
                <c:pt idx="2198">
                  <c:v>0.21377299999999999</c:v>
                </c:pt>
                <c:pt idx="2199">
                  <c:v>0.21651099999999998</c:v>
                </c:pt>
                <c:pt idx="2200">
                  <c:v>0.25828499999999999</c:v>
                </c:pt>
                <c:pt idx="2201">
                  <c:v>0.25148899999999996</c:v>
                </c:pt>
                <c:pt idx="2202">
                  <c:v>0.24777299999999999</c:v>
                </c:pt>
                <c:pt idx="2203">
                  <c:v>0.23676899999999998</c:v>
                </c:pt>
                <c:pt idx="2204">
                  <c:v>0.23203399999999999</c:v>
                </c:pt>
                <c:pt idx="2205">
                  <c:v>0.22718099999999999</c:v>
                </c:pt>
                <c:pt idx="2206">
                  <c:v>0.24642699999999998</c:v>
                </c:pt>
                <c:pt idx="2207">
                  <c:v>0.22853299999999999</c:v>
                </c:pt>
                <c:pt idx="2208">
                  <c:v>0.22828099999999998</c:v>
                </c:pt>
                <c:pt idx="2209">
                  <c:v>0.21349899999999999</c:v>
                </c:pt>
                <c:pt idx="2210">
                  <c:v>0.22174000000000002</c:v>
                </c:pt>
                <c:pt idx="2211">
                  <c:v>0.244366</c:v>
                </c:pt>
                <c:pt idx="2212">
                  <c:v>0.26091199999999998</c:v>
                </c:pt>
                <c:pt idx="2213">
                  <c:v>0.30548199999999998</c:v>
                </c:pt>
                <c:pt idx="2214">
                  <c:v>0.32517199999999996</c:v>
                </c:pt>
                <c:pt idx="2215">
                  <c:v>0.347022</c:v>
                </c:pt>
                <c:pt idx="2216">
                  <c:v>0.36686799999999997</c:v>
                </c:pt>
                <c:pt idx="2217">
                  <c:v>0.36420000000000002</c:v>
                </c:pt>
                <c:pt idx="2218">
                  <c:v>0.34543199999999996</c:v>
                </c:pt>
                <c:pt idx="2219">
                  <c:v>0.34997899999999998</c:v>
                </c:pt>
                <c:pt idx="2220">
                  <c:v>0.36158199999999996</c:v>
                </c:pt>
                <c:pt idx="2221">
                  <c:v>0.34558699999999998</c:v>
                </c:pt>
                <c:pt idx="2222">
                  <c:v>0.33652699999999997</c:v>
                </c:pt>
                <c:pt idx="2223">
                  <c:v>0.31600699999999998</c:v>
                </c:pt>
                <c:pt idx="2224">
                  <c:v>0.308672</c:v>
                </c:pt>
                <c:pt idx="2225">
                  <c:v>0.28470799999999996</c:v>
                </c:pt>
                <c:pt idx="2226">
                  <c:v>0.25097799999999998</c:v>
                </c:pt>
                <c:pt idx="2227">
                  <c:v>0.27852899999999997</c:v>
                </c:pt>
                <c:pt idx="2228">
                  <c:v>0.27909800000000001</c:v>
                </c:pt>
                <c:pt idx="2229">
                  <c:v>0.298101</c:v>
                </c:pt>
                <c:pt idx="2230">
                  <c:v>0.29298299999999999</c:v>
                </c:pt>
                <c:pt idx="2231">
                  <c:v>0.28723100000000001</c:v>
                </c:pt>
                <c:pt idx="2232">
                  <c:v>0.29280200000000001</c:v>
                </c:pt>
                <c:pt idx="2233">
                  <c:v>0.307834</c:v>
                </c:pt>
                <c:pt idx="2234">
                  <c:v>0.30222000000000004</c:v>
                </c:pt>
                <c:pt idx="2235">
                  <c:v>0.28998599999999997</c:v>
                </c:pt>
                <c:pt idx="2236">
                  <c:v>0.289406</c:v>
                </c:pt>
                <c:pt idx="2237">
                  <c:v>0.28823099999999996</c:v>
                </c:pt>
                <c:pt idx="2238">
                  <c:v>0.28919499999999998</c:v>
                </c:pt>
                <c:pt idx="2239">
                  <c:v>0.27630199999999999</c:v>
                </c:pt>
                <c:pt idx="2240">
                  <c:v>0.26331199999999999</c:v>
                </c:pt>
                <c:pt idx="2241">
                  <c:v>0.25734599999999996</c:v>
                </c:pt>
                <c:pt idx="2242">
                  <c:v>0.226045</c:v>
                </c:pt>
                <c:pt idx="2243">
                  <c:v>0.22856499999999999</c:v>
                </c:pt>
                <c:pt idx="2244">
                  <c:v>0.23217299999999999</c:v>
                </c:pt>
                <c:pt idx="2245">
                  <c:v>0.263183</c:v>
                </c:pt>
                <c:pt idx="2246">
                  <c:v>0.285024</c:v>
                </c:pt>
                <c:pt idx="2247">
                  <c:v>0.294431</c:v>
                </c:pt>
                <c:pt idx="2248">
                  <c:v>0.30176799999999998</c:v>
                </c:pt>
                <c:pt idx="2249">
                  <c:v>0.29816199999999998</c:v>
                </c:pt>
                <c:pt idx="2250">
                  <c:v>0.30479800000000001</c:v>
                </c:pt>
                <c:pt idx="2251">
                  <c:v>0.289823</c:v>
                </c:pt>
                <c:pt idx="2252">
                  <c:v>0.26925299999999996</c:v>
                </c:pt>
                <c:pt idx="2253">
                  <c:v>0.27078599999999997</c:v>
                </c:pt>
                <c:pt idx="2254">
                  <c:v>0.24792000000000003</c:v>
                </c:pt>
                <c:pt idx="2255">
                  <c:v>0.23559000000000002</c:v>
                </c:pt>
                <c:pt idx="2256">
                  <c:v>0.22452000000000003</c:v>
                </c:pt>
                <c:pt idx="2257">
                  <c:v>0.20827299999999999</c:v>
                </c:pt>
                <c:pt idx="2258">
                  <c:v>0.18729000000000001</c:v>
                </c:pt>
                <c:pt idx="2259">
                  <c:v>0.18207299999999998</c:v>
                </c:pt>
                <c:pt idx="2260">
                  <c:v>0.176624</c:v>
                </c:pt>
                <c:pt idx="2261">
                  <c:v>0.18235099999999999</c:v>
                </c:pt>
                <c:pt idx="2262">
                  <c:v>0.18526499999999999</c:v>
                </c:pt>
                <c:pt idx="2263">
                  <c:v>0.19183499999999998</c:v>
                </c:pt>
                <c:pt idx="2264">
                  <c:v>0.194853</c:v>
                </c:pt>
                <c:pt idx="2265">
                  <c:v>0.20430599999999999</c:v>
                </c:pt>
                <c:pt idx="2266">
                  <c:v>0.20991000000000001</c:v>
                </c:pt>
                <c:pt idx="2267">
                  <c:v>0.20008299999999998</c:v>
                </c:pt>
                <c:pt idx="2268">
                  <c:v>0.181112</c:v>
                </c:pt>
                <c:pt idx="2269">
                  <c:v>0.17710299999999998</c:v>
                </c:pt>
                <c:pt idx="2270">
                  <c:v>0.19751199999999999</c:v>
                </c:pt>
                <c:pt idx="2271">
                  <c:v>0.18876000000000001</c:v>
                </c:pt>
                <c:pt idx="2272">
                  <c:v>0.168936</c:v>
                </c:pt>
                <c:pt idx="2273">
                  <c:v>0.162356</c:v>
                </c:pt>
                <c:pt idx="2274">
                  <c:v>0.15088399999999999</c:v>
                </c:pt>
                <c:pt idx="2275">
                  <c:v>0.153058</c:v>
                </c:pt>
                <c:pt idx="2276">
                  <c:v>0.14913499999999999</c:v>
                </c:pt>
                <c:pt idx="2277">
                  <c:v>0.13408399999999998</c:v>
                </c:pt>
                <c:pt idx="2278">
                  <c:v>0.124596</c:v>
                </c:pt>
                <c:pt idx="2279">
                  <c:v>0.118881</c:v>
                </c:pt>
                <c:pt idx="2280">
                  <c:v>0.11015799999999999</c:v>
                </c:pt>
                <c:pt idx="2281">
                  <c:v>9.9039000000000002E-2</c:v>
                </c:pt>
                <c:pt idx="2282">
                  <c:v>8.2641999999999993E-2</c:v>
                </c:pt>
                <c:pt idx="2283">
                  <c:v>9.2006999999999992E-2</c:v>
                </c:pt>
                <c:pt idx="2284">
                  <c:v>8.9587E-2</c:v>
                </c:pt>
                <c:pt idx="2285">
                  <c:v>7.6324000000000003E-2</c:v>
                </c:pt>
                <c:pt idx="2286">
                  <c:v>7.4126999999999998E-2</c:v>
                </c:pt>
                <c:pt idx="2287">
                  <c:v>4.2991999999999995E-2</c:v>
                </c:pt>
                <c:pt idx="2288">
                  <c:v>4.4406000000000001E-2</c:v>
                </c:pt>
                <c:pt idx="2289">
                  <c:v>4.3560000000000001E-2</c:v>
                </c:pt>
                <c:pt idx="2290">
                  <c:v>4.7542999999999995E-2</c:v>
                </c:pt>
                <c:pt idx="2291">
                  <c:v>4.9924999999999997E-2</c:v>
                </c:pt>
                <c:pt idx="2292">
                  <c:v>5.8455999999999994E-2</c:v>
                </c:pt>
                <c:pt idx="2293">
                  <c:v>5.8129E-2</c:v>
                </c:pt>
                <c:pt idx="2294">
                  <c:v>5.9722999999999998E-2</c:v>
                </c:pt>
                <c:pt idx="2295">
                  <c:v>5.8143E-2</c:v>
                </c:pt>
                <c:pt idx="2296">
                  <c:v>5.2483999999999996E-2</c:v>
                </c:pt>
                <c:pt idx="2297">
                  <c:v>5.7144E-2</c:v>
                </c:pt>
                <c:pt idx="2298">
                  <c:v>6.6219E-2</c:v>
                </c:pt>
                <c:pt idx="2299">
                  <c:v>7.1122999999999992E-2</c:v>
                </c:pt>
                <c:pt idx="2300">
                  <c:v>7.7660999999999994E-2</c:v>
                </c:pt>
                <c:pt idx="2301">
                  <c:v>8.255499999999999E-2</c:v>
                </c:pt>
                <c:pt idx="2302">
                  <c:v>8.2912E-2</c:v>
                </c:pt>
                <c:pt idx="2303">
                  <c:v>8.6123999999999992E-2</c:v>
                </c:pt>
                <c:pt idx="2304">
                  <c:v>8.0481999999999998E-2</c:v>
                </c:pt>
                <c:pt idx="2305">
                  <c:v>8.5703000000000001E-2</c:v>
                </c:pt>
                <c:pt idx="2306">
                  <c:v>8.7164999999999992E-2</c:v>
                </c:pt>
                <c:pt idx="2307">
                  <c:v>7.2136999999999993E-2</c:v>
                </c:pt>
                <c:pt idx="2308">
                  <c:v>7.7706999999999998E-2</c:v>
                </c:pt>
                <c:pt idx="2309">
                  <c:v>8.4491999999999998E-2</c:v>
                </c:pt>
                <c:pt idx="2310">
                  <c:v>0.110356</c:v>
                </c:pt>
                <c:pt idx="2311">
                  <c:v>0.11926099999999999</c:v>
                </c:pt>
                <c:pt idx="2312">
                  <c:v>0.13270799999999999</c:v>
                </c:pt>
                <c:pt idx="2313">
                  <c:v>0.139455</c:v>
                </c:pt>
                <c:pt idx="2314">
                  <c:v>0.135628</c:v>
                </c:pt>
                <c:pt idx="2315">
                  <c:v>0.16505699999999998</c:v>
                </c:pt>
                <c:pt idx="2316">
                  <c:v>0.17680199999999999</c:v>
                </c:pt>
                <c:pt idx="2317">
                  <c:v>0.17933499999999999</c:v>
                </c:pt>
                <c:pt idx="2318">
                  <c:v>0.18538199999999999</c:v>
                </c:pt>
                <c:pt idx="2319">
                  <c:v>0.186219</c:v>
                </c:pt>
                <c:pt idx="2320">
                  <c:v>0.18231899999999998</c:v>
                </c:pt>
                <c:pt idx="2321">
                  <c:v>0.17261699999999999</c:v>
                </c:pt>
                <c:pt idx="2322">
                  <c:v>0.16631799999999999</c:v>
                </c:pt>
                <c:pt idx="2323">
                  <c:v>0.18545499999999998</c:v>
                </c:pt>
                <c:pt idx="2324">
                  <c:v>0.17780099999999999</c:v>
                </c:pt>
                <c:pt idx="2325">
                  <c:v>0.16509099999999999</c:v>
                </c:pt>
                <c:pt idx="2326">
                  <c:v>0.16195299999999999</c:v>
                </c:pt>
                <c:pt idx="2327">
                  <c:v>0.14380599999999999</c:v>
                </c:pt>
                <c:pt idx="2328">
                  <c:v>0.14576600000000001</c:v>
                </c:pt>
                <c:pt idx="2329">
                  <c:v>0.133432</c:v>
                </c:pt>
                <c:pt idx="2330">
                  <c:v>0.15793199999999999</c:v>
                </c:pt>
                <c:pt idx="2331">
                  <c:v>0.18924199999999999</c:v>
                </c:pt>
                <c:pt idx="2332">
                  <c:v>0.21418599999999999</c:v>
                </c:pt>
                <c:pt idx="2333">
                  <c:v>0.225133</c:v>
                </c:pt>
                <c:pt idx="2334">
                  <c:v>0.229073</c:v>
                </c:pt>
                <c:pt idx="2335">
                  <c:v>0.23061899999999999</c:v>
                </c:pt>
                <c:pt idx="2336">
                  <c:v>0.23923899999999998</c:v>
                </c:pt>
                <c:pt idx="2337">
                  <c:v>0.23980799999999999</c:v>
                </c:pt>
                <c:pt idx="2338">
                  <c:v>0.22140099999999999</c:v>
                </c:pt>
                <c:pt idx="2339">
                  <c:v>0.22404000000000002</c:v>
                </c:pt>
                <c:pt idx="2340">
                  <c:v>0.22363899999999998</c:v>
                </c:pt>
                <c:pt idx="2341">
                  <c:v>0.21926499999999999</c:v>
                </c:pt>
                <c:pt idx="2342">
                  <c:v>0.19960899999999998</c:v>
                </c:pt>
                <c:pt idx="2343">
                  <c:v>0.18219099999999999</c:v>
                </c:pt>
                <c:pt idx="2344">
                  <c:v>0.16330599999999998</c:v>
                </c:pt>
                <c:pt idx="2345">
                  <c:v>0.15950899999999998</c:v>
                </c:pt>
                <c:pt idx="2346">
                  <c:v>0.142821</c:v>
                </c:pt>
                <c:pt idx="2347">
                  <c:v>0.13643000000000002</c:v>
                </c:pt>
                <c:pt idx="2348">
                  <c:v>0.13258</c:v>
                </c:pt>
                <c:pt idx="2349">
                  <c:v>0.11788799999999999</c:v>
                </c:pt>
                <c:pt idx="2350">
                  <c:v>0.10085799999999999</c:v>
                </c:pt>
                <c:pt idx="2351">
                  <c:v>0.10880099999999999</c:v>
                </c:pt>
                <c:pt idx="2352">
                  <c:v>0.121651</c:v>
                </c:pt>
                <c:pt idx="2353">
                  <c:v>0.127607</c:v>
                </c:pt>
                <c:pt idx="2354">
                  <c:v>0.13239599999999999</c:v>
                </c:pt>
                <c:pt idx="2355">
                  <c:v>0.129936</c:v>
                </c:pt>
                <c:pt idx="2356">
                  <c:v>0.12167499999999999</c:v>
                </c:pt>
                <c:pt idx="2357">
                  <c:v>0.108598</c:v>
                </c:pt>
                <c:pt idx="2358">
                  <c:v>0.11572399999999999</c:v>
                </c:pt>
                <c:pt idx="2359">
                  <c:v>0.11408000000000001</c:v>
                </c:pt>
                <c:pt idx="2360">
                  <c:v>0.103422</c:v>
                </c:pt>
                <c:pt idx="2361">
                  <c:v>0.112234</c:v>
                </c:pt>
                <c:pt idx="2362">
                  <c:v>0.12881499999999999</c:v>
                </c:pt>
                <c:pt idx="2363">
                  <c:v>0.124668</c:v>
                </c:pt>
                <c:pt idx="2364">
                  <c:v>0.101812</c:v>
                </c:pt>
                <c:pt idx="2365">
                  <c:v>9.4802999999999998E-2</c:v>
                </c:pt>
                <c:pt idx="2366">
                  <c:v>8.4084999999999993E-2</c:v>
                </c:pt>
                <c:pt idx="2367">
                  <c:v>8.6581999999999992E-2</c:v>
                </c:pt>
                <c:pt idx="2368">
                  <c:v>9.6030000000000004E-2</c:v>
                </c:pt>
                <c:pt idx="2369">
                  <c:v>9.425299999999999E-2</c:v>
                </c:pt>
                <c:pt idx="2370">
                  <c:v>0.10579799999999999</c:v>
                </c:pt>
                <c:pt idx="2371">
                  <c:v>0.109196</c:v>
                </c:pt>
                <c:pt idx="2372">
                  <c:v>9.9226999999999996E-2</c:v>
                </c:pt>
                <c:pt idx="2373">
                  <c:v>9.8222999999999991E-2</c:v>
                </c:pt>
                <c:pt idx="2374">
                  <c:v>8.0928E-2</c:v>
                </c:pt>
                <c:pt idx="2375">
                  <c:v>8.2478999999999997E-2</c:v>
                </c:pt>
                <c:pt idx="2376">
                  <c:v>6.8415999999999991E-2</c:v>
                </c:pt>
                <c:pt idx="2377">
                  <c:v>5.4482999999999997E-2</c:v>
                </c:pt>
                <c:pt idx="2378">
                  <c:v>5.9665999999999997E-2</c:v>
                </c:pt>
                <c:pt idx="2379">
                  <c:v>8.0680000000000002E-2</c:v>
                </c:pt>
                <c:pt idx="2380">
                  <c:v>8.6532999999999999E-2</c:v>
                </c:pt>
                <c:pt idx="2381">
                  <c:v>9.7027000000000002E-2</c:v>
                </c:pt>
                <c:pt idx="2382">
                  <c:v>9.4972000000000001E-2</c:v>
                </c:pt>
                <c:pt idx="2383">
                  <c:v>9.684799999999999E-2</c:v>
                </c:pt>
                <c:pt idx="2384">
                  <c:v>9.9039000000000002E-2</c:v>
                </c:pt>
                <c:pt idx="2385">
                  <c:v>8.8747999999999994E-2</c:v>
                </c:pt>
                <c:pt idx="2386">
                  <c:v>9.3668000000000001E-2</c:v>
                </c:pt>
                <c:pt idx="2387">
                  <c:v>0.115215</c:v>
                </c:pt>
                <c:pt idx="2388">
                  <c:v>0.137294</c:v>
                </c:pt>
                <c:pt idx="2389">
                  <c:v>0.13467399999999999</c:v>
                </c:pt>
                <c:pt idx="2390">
                  <c:v>0.13672799999999999</c:v>
                </c:pt>
                <c:pt idx="2391">
                  <c:v>0.14159000000000002</c:v>
                </c:pt>
                <c:pt idx="2392">
                  <c:v>0.13735600000000001</c:v>
                </c:pt>
                <c:pt idx="2393">
                  <c:v>0.13120599999999999</c:v>
                </c:pt>
                <c:pt idx="2394">
                  <c:v>0.13219400000000001</c:v>
                </c:pt>
                <c:pt idx="2395">
                  <c:v>0.126051</c:v>
                </c:pt>
                <c:pt idx="2396">
                  <c:v>0.121391</c:v>
                </c:pt>
                <c:pt idx="2397">
                  <c:v>0.112665</c:v>
                </c:pt>
                <c:pt idx="2398">
                  <c:v>0.105362</c:v>
                </c:pt>
                <c:pt idx="2399">
                  <c:v>0.10149899999999999</c:v>
                </c:pt>
                <c:pt idx="2400">
                  <c:v>9.1088000000000002E-2</c:v>
                </c:pt>
                <c:pt idx="2401">
                  <c:v>7.7628000000000003E-2</c:v>
                </c:pt>
                <c:pt idx="2402">
                  <c:v>7.1470000000000006E-2</c:v>
                </c:pt>
                <c:pt idx="2403">
                  <c:v>8.8315999999999992E-2</c:v>
                </c:pt>
                <c:pt idx="2404">
                  <c:v>9.0784999999999991E-2</c:v>
                </c:pt>
                <c:pt idx="2405">
                  <c:v>9.3090999999999993E-2</c:v>
                </c:pt>
                <c:pt idx="2406">
                  <c:v>8.9287999999999992E-2</c:v>
                </c:pt>
                <c:pt idx="2407">
                  <c:v>8.6017999999999997E-2</c:v>
                </c:pt>
                <c:pt idx="2408">
                  <c:v>7.3963000000000001E-2</c:v>
                </c:pt>
                <c:pt idx="2409">
                  <c:v>6.0113E-2</c:v>
                </c:pt>
                <c:pt idx="2410">
                  <c:v>5.7081E-2</c:v>
                </c:pt>
                <c:pt idx="2411">
                  <c:v>5.6087999999999999E-2</c:v>
                </c:pt>
                <c:pt idx="2412">
                  <c:v>5.0992999999999997E-2</c:v>
                </c:pt>
                <c:pt idx="2413">
                  <c:v>4.4004000000000001E-2</c:v>
                </c:pt>
                <c:pt idx="2414">
                  <c:v>3.8760999999999997E-2</c:v>
                </c:pt>
                <c:pt idx="2415">
                  <c:v>3.9964E-2</c:v>
                </c:pt>
                <c:pt idx="2416">
                  <c:v>4.1034999999999995E-2</c:v>
                </c:pt>
                <c:pt idx="2417">
                  <c:v>4.1286999999999997E-2</c:v>
                </c:pt>
                <c:pt idx="2418">
                  <c:v>4.3399E-2</c:v>
                </c:pt>
                <c:pt idx="2419">
                  <c:v>4.3628E-2</c:v>
                </c:pt>
                <c:pt idx="2420">
                  <c:v>4.4220999999999996E-2</c:v>
                </c:pt>
                <c:pt idx="2421">
                  <c:v>3.6412E-2</c:v>
                </c:pt>
                <c:pt idx="2422">
                  <c:v>1.8940000000000002E-2</c:v>
                </c:pt>
                <c:pt idx="2423">
                  <c:v>1.9296000000000001E-2</c:v>
                </c:pt>
                <c:pt idx="2424">
                  <c:v>1.9325999999999999E-2</c:v>
                </c:pt>
                <c:pt idx="2425">
                  <c:v>1.9290000000000002E-2</c:v>
                </c:pt>
                <c:pt idx="2426">
                  <c:v>2.0632999999999999E-2</c:v>
                </c:pt>
                <c:pt idx="2427">
                  <c:v>2.2374999999999999E-2</c:v>
                </c:pt>
                <c:pt idx="2428">
                  <c:v>2.0917999999999999E-2</c:v>
                </c:pt>
                <c:pt idx="2429">
                  <c:v>2.2536E-2</c:v>
                </c:pt>
                <c:pt idx="2430">
                  <c:v>2.0798000000000001E-2</c:v>
                </c:pt>
                <c:pt idx="2431">
                  <c:v>1.7183E-2</c:v>
                </c:pt>
                <c:pt idx="2432">
                  <c:v>1.4199E-2</c:v>
                </c:pt>
                <c:pt idx="2433">
                  <c:v>1.7419E-2</c:v>
                </c:pt>
                <c:pt idx="2434">
                  <c:v>2.0375999999999998E-2</c:v>
                </c:pt>
                <c:pt idx="2435">
                  <c:v>2.2891999999999999E-2</c:v>
                </c:pt>
                <c:pt idx="2436">
                  <c:v>2.3677E-2</c:v>
                </c:pt>
                <c:pt idx="2437">
                  <c:v>2.4122999999999999E-2</c:v>
                </c:pt>
                <c:pt idx="2438">
                  <c:v>2.3213999999999999E-2</c:v>
                </c:pt>
                <c:pt idx="2439">
                  <c:v>2.3610000000000003E-2</c:v>
                </c:pt>
                <c:pt idx="2440">
                  <c:v>2.3321999999999999E-2</c:v>
                </c:pt>
                <c:pt idx="2441">
                  <c:v>2.0382999999999998E-2</c:v>
                </c:pt>
                <c:pt idx="2442">
                  <c:v>2.2324999999999998E-2</c:v>
                </c:pt>
                <c:pt idx="2443">
                  <c:v>2.8615999999999999E-2</c:v>
                </c:pt>
                <c:pt idx="2444">
                  <c:v>2.9425E-2</c:v>
                </c:pt>
                <c:pt idx="2445">
                  <c:v>4.3390000000000005E-2</c:v>
                </c:pt>
                <c:pt idx="2446">
                  <c:v>4.2937999999999997E-2</c:v>
                </c:pt>
                <c:pt idx="2447">
                  <c:v>4.3048999999999997E-2</c:v>
                </c:pt>
                <c:pt idx="2448">
                  <c:v>6.0058999999999994E-2</c:v>
                </c:pt>
                <c:pt idx="2449">
                  <c:v>6.4069000000000001E-2</c:v>
                </c:pt>
                <c:pt idx="2450">
                  <c:v>6.0662999999999995E-2</c:v>
                </c:pt>
                <c:pt idx="2451">
                  <c:v>6.8565000000000001E-2</c:v>
                </c:pt>
                <c:pt idx="2452">
                  <c:v>7.3871999999999993E-2</c:v>
                </c:pt>
                <c:pt idx="2453">
                  <c:v>6.7753999999999995E-2</c:v>
                </c:pt>
                <c:pt idx="2454">
                  <c:v>6.7305999999999991E-2</c:v>
                </c:pt>
                <c:pt idx="2455">
                  <c:v>6.4716999999999997E-2</c:v>
                </c:pt>
                <c:pt idx="2456">
                  <c:v>5.6128999999999998E-2</c:v>
                </c:pt>
                <c:pt idx="2457">
                  <c:v>7.1415999999999993E-2</c:v>
                </c:pt>
                <c:pt idx="2458">
                  <c:v>8.1143999999999994E-2</c:v>
                </c:pt>
                <c:pt idx="2459">
                  <c:v>8.2076999999999997E-2</c:v>
                </c:pt>
                <c:pt idx="2460">
                  <c:v>8.4050000000000014E-2</c:v>
                </c:pt>
                <c:pt idx="2461">
                  <c:v>8.1670000000000006E-2</c:v>
                </c:pt>
                <c:pt idx="2462">
                  <c:v>8.9235999999999996E-2</c:v>
                </c:pt>
                <c:pt idx="2463">
                  <c:v>8.7337999999999999E-2</c:v>
                </c:pt>
                <c:pt idx="2464">
                  <c:v>8.1499000000000002E-2</c:v>
                </c:pt>
                <c:pt idx="2465">
                  <c:v>8.2052E-2</c:v>
                </c:pt>
                <c:pt idx="2466">
                  <c:v>6.9545999999999997E-2</c:v>
                </c:pt>
                <c:pt idx="2467">
                  <c:v>7.7709E-2</c:v>
                </c:pt>
                <c:pt idx="2468">
                  <c:v>8.0196999999999991E-2</c:v>
                </c:pt>
                <c:pt idx="2469">
                  <c:v>7.9901E-2</c:v>
                </c:pt>
                <c:pt idx="2470">
                  <c:v>7.9569000000000001E-2</c:v>
                </c:pt>
                <c:pt idx="2471">
                  <c:v>7.9365999999999992E-2</c:v>
                </c:pt>
                <c:pt idx="2472">
                  <c:v>6.2476999999999998E-2</c:v>
                </c:pt>
                <c:pt idx="2473">
                  <c:v>6.4393999999999993E-2</c:v>
                </c:pt>
                <c:pt idx="2474">
                  <c:v>6.3046999999999992E-2</c:v>
                </c:pt>
                <c:pt idx="2475">
                  <c:v>5.9464999999999997E-2</c:v>
                </c:pt>
                <c:pt idx="2476">
                  <c:v>5.4454999999999996E-2</c:v>
                </c:pt>
                <c:pt idx="2477">
                  <c:v>5.5254999999999999E-2</c:v>
                </c:pt>
                <c:pt idx="2478">
                  <c:v>6.3069E-2</c:v>
                </c:pt>
                <c:pt idx="2479">
                  <c:v>5.8978999999999997E-2</c:v>
                </c:pt>
                <c:pt idx="2480">
                  <c:v>6.5307000000000004E-2</c:v>
                </c:pt>
                <c:pt idx="2481">
                  <c:v>6.1321000000000001E-2</c:v>
                </c:pt>
                <c:pt idx="2482">
                  <c:v>5.6028999999999995E-2</c:v>
                </c:pt>
                <c:pt idx="2483">
                  <c:v>5.2971999999999998E-2</c:v>
                </c:pt>
                <c:pt idx="2484">
                  <c:v>4.7400000000000005E-2</c:v>
                </c:pt>
                <c:pt idx="2485">
                  <c:v>4.3643999999999995E-2</c:v>
                </c:pt>
                <c:pt idx="2486">
                  <c:v>3.9005999999999999E-2</c:v>
                </c:pt>
                <c:pt idx="2487">
                  <c:v>3.7600999999999996E-2</c:v>
                </c:pt>
                <c:pt idx="2488">
                  <c:v>3.5303999999999995E-2</c:v>
                </c:pt>
                <c:pt idx="2489">
                  <c:v>3.2680000000000001E-2</c:v>
                </c:pt>
                <c:pt idx="2490">
                  <c:v>2.7861999999999998E-2</c:v>
                </c:pt>
                <c:pt idx="2491">
                  <c:v>2.4242999999999997E-2</c:v>
                </c:pt>
                <c:pt idx="2492">
                  <c:v>1.9892E-2</c:v>
                </c:pt>
                <c:pt idx="2493">
                  <c:v>1.9834999999999998E-2</c:v>
                </c:pt>
                <c:pt idx="2494">
                  <c:v>2.3486999999999997E-2</c:v>
                </c:pt>
                <c:pt idx="2495">
                  <c:v>2.6681999999999997E-2</c:v>
                </c:pt>
                <c:pt idx="2496">
                  <c:v>2.5375999999999999E-2</c:v>
                </c:pt>
                <c:pt idx="2497">
                  <c:v>2.6428E-2</c:v>
                </c:pt>
                <c:pt idx="2498">
                  <c:v>3.1007999999999997E-2</c:v>
                </c:pt>
                <c:pt idx="2499">
                  <c:v>3.4868999999999997E-2</c:v>
                </c:pt>
                <c:pt idx="2500">
                  <c:v>3.7884000000000001E-2</c:v>
                </c:pt>
                <c:pt idx="2501">
                  <c:v>3.8398000000000002E-2</c:v>
                </c:pt>
                <c:pt idx="2502">
                  <c:v>3.5005000000000001E-2</c:v>
                </c:pt>
                <c:pt idx="2503">
                  <c:v>3.85E-2</c:v>
                </c:pt>
                <c:pt idx="2504">
                  <c:v>4.0662999999999998E-2</c:v>
                </c:pt>
                <c:pt idx="2505">
                  <c:v>3.8704999999999996E-2</c:v>
                </c:pt>
                <c:pt idx="2506">
                  <c:v>4.2835999999999999E-2</c:v>
                </c:pt>
                <c:pt idx="2507">
                  <c:v>3.4589000000000002E-2</c:v>
                </c:pt>
                <c:pt idx="2508">
                  <c:v>3.3515999999999997E-2</c:v>
                </c:pt>
                <c:pt idx="2509">
                  <c:v>4.2513999999999996E-2</c:v>
                </c:pt>
                <c:pt idx="2510">
                  <c:v>4.7113999999999996E-2</c:v>
                </c:pt>
                <c:pt idx="2511">
                  <c:v>5.2474E-2</c:v>
                </c:pt>
                <c:pt idx="2512">
                  <c:v>5.2910000000000006E-2</c:v>
                </c:pt>
                <c:pt idx="2513">
                  <c:v>3.8544999999999996E-2</c:v>
                </c:pt>
                <c:pt idx="2514">
                  <c:v>3.8880000000000005E-2</c:v>
                </c:pt>
                <c:pt idx="2515">
                  <c:v>3.9392999999999997E-2</c:v>
                </c:pt>
                <c:pt idx="2516">
                  <c:v>3.9895E-2</c:v>
                </c:pt>
                <c:pt idx="2517">
                  <c:v>3.7131999999999998E-2</c:v>
                </c:pt>
                <c:pt idx="2518">
                  <c:v>3.8733999999999998E-2</c:v>
                </c:pt>
                <c:pt idx="2519">
                  <c:v>3.4898999999999999E-2</c:v>
                </c:pt>
                <c:pt idx="2520">
                  <c:v>3.2892999999999999E-2</c:v>
                </c:pt>
                <c:pt idx="2521">
                  <c:v>2.9855999999999997E-2</c:v>
                </c:pt>
                <c:pt idx="2522">
                  <c:v>3.4020000000000002E-2</c:v>
                </c:pt>
                <c:pt idx="2523">
                  <c:v>2.7147999999999999E-2</c:v>
                </c:pt>
                <c:pt idx="2524">
                  <c:v>2.1992999999999999E-2</c:v>
                </c:pt>
                <c:pt idx="2525">
                  <c:v>1.6097E-2</c:v>
                </c:pt>
                <c:pt idx="2526">
                  <c:v>1.4707999999999999E-2</c:v>
                </c:pt>
                <c:pt idx="2527">
                  <c:v>1.1930999999999999E-2</c:v>
                </c:pt>
                <c:pt idx="2528">
                  <c:v>8.94E-3</c:v>
                </c:pt>
                <c:pt idx="2529">
                  <c:v>7.8219999999999991E-3</c:v>
                </c:pt>
                <c:pt idx="2530">
                  <c:v>4.3939999999999995E-3</c:v>
                </c:pt>
                <c:pt idx="2531">
                  <c:v>2.215E-3</c:v>
                </c:pt>
                <c:pt idx="2532">
                  <c:v>5.1249999999999993E-3</c:v>
                </c:pt>
                <c:pt idx="2533">
                  <c:v>7.4300000000000008E-3</c:v>
                </c:pt>
                <c:pt idx="2534">
                  <c:v>6.6200000000000009E-3</c:v>
                </c:pt>
                <c:pt idx="2535">
                  <c:v>4.3829999999999997E-3</c:v>
                </c:pt>
                <c:pt idx="2536">
                  <c:v>4.3869999999999994E-3</c:v>
                </c:pt>
                <c:pt idx="2537">
                  <c:v>6.4789999999999995E-3</c:v>
                </c:pt>
                <c:pt idx="2538">
                  <c:v>9.7450000000000002E-3</c:v>
                </c:pt>
                <c:pt idx="2539">
                  <c:v>1.4580999999999998E-2</c:v>
                </c:pt>
                <c:pt idx="2540">
                  <c:v>1.8141000000000001E-2</c:v>
                </c:pt>
                <c:pt idx="2541">
                  <c:v>1.8520000000000002E-2</c:v>
                </c:pt>
                <c:pt idx="2542">
                  <c:v>1.6249E-2</c:v>
                </c:pt>
                <c:pt idx="2543">
                  <c:v>1.5865000000000001E-2</c:v>
                </c:pt>
                <c:pt idx="2544">
                  <c:v>1.1488999999999999E-2</c:v>
                </c:pt>
                <c:pt idx="2545">
                  <c:v>1.0766999999999999E-2</c:v>
                </c:pt>
                <c:pt idx="2546">
                  <c:v>8.2249999999999997E-3</c:v>
                </c:pt>
                <c:pt idx="2547">
                  <c:v>6.0359999999999997E-3</c:v>
                </c:pt>
                <c:pt idx="2548">
                  <c:v>3.761E-3</c:v>
                </c:pt>
                <c:pt idx="2549">
                  <c:v>4.993E-3</c:v>
                </c:pt>
                <c:pt idx="2550">
                  <c:v>4.9389999999999998E-3</c:v>
                </c:pt>
                <c:pt idx="2551">
                  <c:v>4.8649999999999995E-3</c:v>
                </c:pt>
                <c:pt idx="2552">
                  <c:v>4.9791999999999996E-2</c:v>
                </c:pt>
                <c:pt idx="2553">
                  <c:v>6.9684999999999997E-2</c:v>
                </c:pt>
                <c:pt idx="2554">
                  <c:v>8.5583999999999993E-2</c:v>
                </c:pt>
                <c:pt idx="2555">
                  <c:v>9.3161999999999995E-2</c:v>
                </c:pt>
                <c:pt idx="2556">
                  <c:v>9.2701999999999993E-2</c:v>
                </c:pt>
                <c:pt idx="2557">
                  <c:v>8.9458999999999997E-2</c:v>
                </c:pt>
                <c:pt idx="2558">
                  <c:v>8.6897000000000002E-2</c:v>
                </c:pt>
                <c:pt idx="2559">
                  <c:v>8.660000000000001E-2</c:v>
                </c:pt>
                <c:pt idx="2560">
                  <c:v>7.5077999999999992E-2</c:v>
                </c:pt>
                <c:pt idx="2561">
                  <c:v>6.6913E-2</c:v>
                </c:pt>
                <c:pt idx="2562">
                  <c:v>5.8460000000000005E-2</c:v>
                </c:pt>
                <c:pt idx="2563">
                  <c:v>5.1005999999999996E-2</c:v>
                </c:pt>
                <c:pt idx="2564">
                  <c:v>4.4990999999999996E-2</c:v>
                </c:pt>
                <c:pt idx="2565">
                  <c:v>3.9182000000000002E-2</c:v>
                </c:pt>
                <c:pt idx="2566">
                  <c:v>3.4155999999999999E-2</c:v>
                </c:pt>
                <c:pt idx="2567">
                  <c:v>3.3179E-2</c:v>
                </c:pt>
                <c:pt idx="2568">
                  <c:v>3.3125000000000002E-2</c:v>
                </c:pt>
                <c:pt idx="2569">
                  <c:v>3.2703999999999997E-2</c:v>
                </c:pt>
                <c:pt idx="2570">
                  <c:v>3.3745999999999998E-2</c:v>
                </c:pt>
                <c:pt idx="2571">
                  <c:v>2.8640000000000002E-2</c:v>
                </c:pt>
                <c:pt idx="2572">
                  <c:v>2.2733999999999997E-2</c:v>
                </c:pt>
                <c:pt idx="2573">
                  <c:v>1.9264E-2</c:v>
                </c:pt>
                <c:pt idx="2574">
                  <c:v>1.6434999999999998E-2</c:v>
                </c:pt>
                <c:pt idx="2575">
                  <c:v>1.4031E-2</c:v>
                </c:pt>
                <c:pt idx="2576">
                  <c:v>1.1325999999999999E-2</c:v>
                </c:pt>
                <c:pt idx="2577">
                  <c:v>9.6349999999999995E-3</c:v>
                </c:pt>
                <c:pt idx="2578">
                  <c:v>8.7060000000000002E-3</c:v>
                </c:pt>
                <c:pt idx="2579">
                  <c:v>6.4800000000000005E-3</c:v>
                </c:pt>
                <c:pt idx="2580">
                  <c:v>5.496E-3</c:v>
                </c:pt>
                <c:pt idx="2581">
                  <c:v>3.797E-3</c:v>
                </c:pt>
                <c:pt idx="2582">
                  <c:v>4.176E-3</c:v>
                </c:pt>
                <c:pt idx="2583">
                  <c:v>3.558E-3</c:v>
                </c:pt>
                <c:pt idx="2584">
                  <c:v>3.297E-3</c:v>
                </c:pt>
                <c:pt idx="2585">
                  <c:v>4.2929999999999999E-3</c:v>
                </c:pt>
                <c:pt idx="2586">
                  <c:v>4.0179999999999999E-3</c:v>
                </c:pt>
                <c:pt idx="2587">
                  <c:v>4.7959999999999999E-3</c:v>
                </c:pt>
                <c:pt idx="2588">
                  <c:v>3.908E-3</c:v>
                </c:pt>
                <c:pt idx="2589">
                  <c:v>3.5479999999999999E-3</c:v>
                </c:pt>
                <c:pt idx="2590">
                  <c:v>2.7439999999999999E-3</c:v>
                </c:pt>
                <c:pt idx="2591">
                  <c:v>2.6509999999999997E-3</c:v>
                </c:pt>
                <c:pt idx="2592">
                  <c:v>3.9529999999999999E-3</c:v>
                </c:pt>
                <c:pt idx="2593">
                  <c:v>3.9740000000000001E-3</c:v>
                </c:pt>
                <c:pt idx="2594">
                  <c:v>4.8040000000000001E-3</c:v>
                </c:pt>
                <c:pt idx="2595">
                  <c:v>7.6059999999999999E-3</c:v>
                </c:pt>
                <c:pt idx="2596">
                  <c:v>1.4475999999999999E-2</c:v>
                </c:pt>
                <c:pt idx="2597">
                  <c:v>1.9280000000000002E-2</c:v>
                </c:pt>
                <c:pt idx="2598">
                  <c:v>2.9415E-2</c:v>
                </c:pt>
                <c:pt idx="2599">
                  <c:v>3.2548000000000001E-2</c:v>
                </c:pt>
                <c:pt idx="2600">
                  <c:v>3.789E-2</c:v>
                </c:pt>
                <c:pt idx="2601">
                  <c:v>4.4978999999999998E-2</c:v>
                </c:pt>
                <c:pt idx="2602">
                  <c:v>4.9363999999999998E-2</c:v>
                </c:pt>
                <c:pt idx="2603">
                  <c:v>5.3053999999999997E-2</c:v>
                </c:pt>
                <c:pt idx="2604">
                  <c:v>3.7760000000000002E-2</c:v>
                </c:pt>
                <c:pt idx="2605">
                  <c:v>4.5474999999999995E-2</c:v>
                </c:pt>
                <c:pt idx="2606">
                  <c:v>3.1877999999999997E-2</c:v>
                </c:pt>
                <c:pt idx="2607">
                  <c:v>3.4986999999999997E-2</c:v>
                </c:pt>
                <c:pt idx="2608">
                  <c:v>3.3223999999999997E-2</c:v>
                </c:pt>
                <c:pt idx="2609">
                  <c:v>3.2175999999999996E-2</c:v>
                </c:pt>
                <c:pt idx="2610">
                  <c:v>2.8728E-2</c:v>
                </c:pt>
                <c:pt idx="2611">
                  <c:v>3.5720999999999996E-2</c:v>
                </c:pt>
                <c:pt idx="2612">
                  <c:v>3.6842E-2</c:v>
                </c:pt>
                <c:pt idx="2613">
                  <c:v>3.5860999999999997E-2</c:v>
                </c:pt>
                <c:pt idx="2614">
                  <c:v>3.4657E-2</c:v>
                </c:pt>
                <c:pt idx="2615">
                  <c:v>3.5078999999999999E-2</c:v>
                </c:pt>
                <c:pt idx="2616">
                  <c:v>2.9267999999999999E-2</c:v>
                </c:pt>
                <c:pt idx="2617">
                  <c:v>3.9550000000000002E-2</c:v>
                </c:pt>
                <c:pt idx="2618">
                  <c:v>4.4524000000000001E-2</c:v>
                </c:pt>
                <c:pt idx="2619">
                  <c:v>2.9331999999999997E-2</c:v>
                </c:pt>
                <c:pt idx="2620">
                  <c:v>2.9128999999999999E-2</c:v>
                </c:pt>
                <c:pt idx="2621">
                  <c:v>2.9910000000000003E-2</c:v>
                </c:pt>
                <c:pt idx="2622">
                  <c:v>2.4215999999999998E-2</c:v>
                </c:pt>
                <c:pt idx="2623">
                  <c:v>4.5677999999999996E-2</c:v>
                </c:pt>
                <c:pt idx="2624">
                  <c:v>5.0430000000000003E-2</c:v>
                </c:pt>
                <c:pt idx="2625">
                  <c:v>5.4611E-2</c:v>
                </c:pt>
                <c:pt idx="2626">
                  <c:v>6.4853999999999995E-2</c:v>
                </c:pt>
                <c:pt idx="2627">
                  <c:v>7.2263999999999995E-2</c:v>
                </c:pt>
                <c:pt idx="2628">
                  <c:v>8.4663000000000002E-2</c:v>
                </c:pt>
                <c:pt idx="2629">
                  <c:v>0.100066</c:v>
                </c:pt>
                <c:pt idx="2630">
                  <c:v>0.10669000000000001</c:v>
                </c:pt>
                <c:pt idx="2631">
                  <c:v>0.10680000000000001</c:v>
                </c:pt>
                <c:pt idx="2632">
                  <c:v>0.107612</c:v>
                </c:pt>
                <c:pt idx="2633">
                  <c:v>0.10938199999999999</c:v>
                </c:pt>
                <c:pt idx="2634">
                  <c:v>0.106708</c:v>
                </c:pt>
                <c:pt idx="2635">
                  <c:v>0.10261199999999999</c:v>
                </c:pt>
                <c:pt idx="2636">
                  <c:v>9.7128999999999993E-2</c:v>
                </c:pt>
                <c:pt idx="2637">
                  <c:v>6.8017999999999995E-2</c:v>
                </c:pt>
                <c:pt idx="2638">
                  <c:v>7.6872999999999997E-2</c:v>
                </c:pt>
                <c:pt idx="2639">
                  <c:v>5.2350000000000008E-2</c:v>
                </c:pt>
                <c:pt idx="2640">
                  <c:v>4.6032000000000003E-2</c:v>
                </c:pt>
                <c:pt idx="2641">
                  <c:v>4.7791E-2</c:v>
                </c:pt>
                <c:pt idx="2642">
                  <c:v>3.9798E-2</c:v>
                </c:pt>
                <c:pt idx="2643">
                  <c:v>2.9852999999999998E-2</c:v>
                </c:pt>
                <c:pt idx="2644">
                  <c:v>5.5743000000000001E-2</c:v>
                </c:pt>
                <c:pt idx="2645">
                  <c:v>4.6110000000000005E-2</c:v>
                </c:pt>
                <c:pt idx="2646">
                  <c:v>4.0008999999999996E-2</c:v>
                </c:pt>
                <c:pt idx="2647">
                  <c:v>3.1656999999999998E-2</c:v>
                </c:pt>
                <c:pt idx="2648">
                  <c:v>3.3675999999999998E-2</c:v>
                </c:pt>
                <c:pt idx="2649">
                  <c:v>3.0536999999999998E-2</c:v>
                </c:pt>
                <c:pt idx="2650">
                  <c:v>3.0174999999999997E-2</c:v>
                </c:pt>
                <c:pt idx="2651">
                  <c:v>2.6660999999999997E-2</c:v>
                </c:pt>
                <c:pt idx="2652">
                  <c:v>1.9986999999999998E-2</c:v>
                </c:pt>
                <c:pt idx="2653">
                  <c:v>2.4486999999999998E-2</c:v>
                </c:pt>
                <c:pt idx="2654">
                  <c:v>2.5786E-2</c:v>
                </c:pt>
                <c:pt idx="2655">
                  <c:v>2.4560000000000002E-2</c:v>
                </c:pt>
                <c:pt idx="2656">
                  <c:v>2.2940000000000002E-2</c:v>
                </c:pt>
                <c:pt idx="2657">
                  <c:v>2.5901999999999998E-2</c:v>
                </c:pt>
                <c:pt idx="2658">
                  <c:v>2.0406999999999998E-2</c:v>
                </c:pt>
                <c:pt idx="2659">
                  <c:v>1.9178999999999998E-2</c:v>
                </c:pt>
                <c:pt idx="2660">
                  <c:v>1.5803999999999999E-2</c:v>
                </c:pt>
                <c:pt idx="2661">
                  <c:v>1.5233E-2</c:v>
                </c:pt>
                <c:pt idx="2662">
                  <c:v>1.3516E-2</c:v>
                </c:pt>
                <c:pt idx="2663">
                  <c:v>1.3247E-2</c:v>
                </c:pt>
                <c:pt idx="2664">
                  <c:v>1.2293E-2</c:v>
                </c:pt>
                <c:pt idx="2665">
                  <c:v>1.0784999999999999E-2</c:v>
                </c:pt>
                <c:pt idx="2666">
                  <c:v>1.0957E-2</c:v>
                </c:pt>
                <c:pt idx="2667">
                  <c:v>8.461999999999999E-3</c:v>
                </c:pt>
                <c:pt idx="2668">
                  <c:v>6.4600000000000005E-3</c:v>
                </c:pt>
                <c:pt idx="2669">
                  <c:v>6.6169999999999996E-3</c:v>
                </c:pt>
                <c:pt idx="2670">
                  <c:v>4.7809999999999997E-3</c:v>
                </c:pt>
                <c:pt idx="2671">
                  <c:v>4.1979999999999995E-3</c:v>
                </c:pt>
                <c:pt idx="2672">
                  <c:v>4.7619999999999997E-3</c:v>
                </c:pt>
                <c:pt idx="2673">
                  <c:v>6.3479999999999995E-3</c:v>
                </c:pt>
                <c:pt idx="2674">
                  <c:v>4.2649999999999997E-3</c:v>
                </c:pt>
                <c:pt idx="2675">
                  <c:v>5.8069999999999997E-3</c:v>
                </c:pt>
                <c:pt idx="2676">
                  <c:v>5.0390000000000001E-3</c:v>
                </c:pt>
                <c:pt idx="2677">
                  <c:v>5.3429999999999997E-3</c:v>
                </c:pt>
                <c:pt idx="2678">
                  <c:v>3.846E-3</c:v>
                </c:pt>
                <c:pt idx="2679">
                  <c:v>3.7259999999999997E-3</c:v>
                </c:pt>
                <c:pt idx="2680">
                  <c:v>3.2539999999999999E-3</c:v>
                </c:pt>
                <c:pt idx="2681">
                  <c:v>3.124E-3</c:v>
                </c:pt>
                <c:pt idx="2682">
                  <c:v>3.493E-3</c:v>
                </c:pt>
                <c:pt idx="2683">
                  <c:v>3.9399999999999999E-3</c:v>
                </c:pt>
                <c:pt idx="2684">
                  <c:v>4.9169999999999995E-3</c:v>
                </c:pt>
                <c:pt idx="2685">
                  <c:v>8.3210000000000003E-3</c:v>
                </c:pt>
                <c:pt idx="2686">
                  <c:v>1.1337E-2</c:v>
                </c:pt>
                <c:pt idx="2687">
                  <c:v>2.1745E-2</c:v>
                </c:pt>
                <c:pt idx="2688">
                  <c:v>3.1777E-2</c:v>
                </c:pt>
                <c:pt idx="2689">
                  <c:v>3.3304E-2</c:v>
                </c:pt>
                <c:pt idx="2690">
                  <c:v>2.9996999999999999E-2</c:v>
                </c:pt>
                <c:pt idx="2691">
                  <c:v>2.6376E-2</c:v>
                </c:pt>
                <c:pt idx="2692">
                  <c:v>2.7996999999999998E-2</c:v>
                </c:pt>
                <c:pt idx="2693">
                  <c:v>2.3864E-2</c:v>
                </c:pt>
                <c:pt idx="2694">
                  <c:v>1.8554999999999999E-2</c:v>
                </c:pt>
                <c:pt idx="2695">
                  <c:v>1.8346999999999999E-2</c:v>
                </c:pt>
                <c:pt idx="2696">
                  <c:v>1.6156E-2</c:v>
                </c:pt>
                <c:pt idx="2697">
                  <c:v>1.6125999999999998E-2</c:v>
                </c:pt>
                <c:pt idx="2698">
                  <c:v>1.2962E-2</c:v>
                </c:pt>
                <c:pt idx="2699">
                  <c:v>1.111E-2</c:v>
                </c:pt>
                <c:pt idx="2700">
                  <c:v>9.5079999999999991E-3</c:v>
                </c:pt>
                <c:pt idx="2701">
                  <c:v>7.7259999999999994E-3</c:v>
                </c:pt>
                <c:pt idx="2702">
                  <c:v>6.6646999999999998E-2</c:v>
                </c:pt>
                <c:pt idx="2703">
                  <c:v>7.4964000000000003E-2</c:v>
                </c:pt>
                <c:pt idx="2704">
                  <c:v>7.249499999999999E-2</c:v>
                </c:pt>
                <c:pt idx="2705">
                  <c:v>6.6902000000000003E-2</c:v>
                </c:pt>
                <c:pt idx="2706">
                  <c:v>5.8370000000000005E-2</c:v>
                </c:pt>
                <c:pt idx="2707">
                  <c:v>4.9852999999999995E-2</c:v>
                </c:pt>
                <c:pt idx="2708">
                  <c:v>4.5648999999999995E-2</c:v>
                </c:pt>
                <c:pt idx="2709">
                  <c:v>4.1638999999999995E-2</c:v>
                </c:pt>
                <c:pt idx="2710">
                  <c:v>3.6267000000000001E-2</c:v>
                </c:pt>
                <c:pt idx="2711">
                  <c:v>2.9205999999999999E-2</c:v>
                </c:pt>
                <c:pt idx="2712">
                  <c:v>2.5965999999999999E-2</c:v>
                </c:pt>
                <c:pt idx="2713">
                  <c:v>2.1350000000000001E-2</c:v>
                </c:pt>
                <c:pt idx="2714">
                  <c:v>2.1940000000000001E-2</c:v>
                </c:pt>
                <c:pt idx="2715">
                  <c:v>1.8201999999999999E-2</c:v>
                </c:pt>
                <c:pt idx="2716">
                  <c:v>1.4563E-2</c:v>
                </c:pt>
                <c:pt idx="2717">
                  <c:v>1.336E-2</c:v>
                </c:pt>
                <c:pt idx="2718">
                  <c:v>1.3276E-2</c:v>
                </c:pt>
                <c:pt idx="2719">
                  <c:v>1.0737999999999999E-2</c:v>
                </c:pt>
                <c:pt idx="2720">
                  <c:v>9.807999999999999E-3</c:v>
                </c:pt>
                <c:pt idx="2721">
                  <c:v>9.2820000000000003E-3</c:v>
                </c:pt>
                <c:pt idx="2722">
                  <c:v>9.3270000000000002E-3</c:v>
                </c:pt>
                <c:pt idx="2723">
                  <c:v>9.1459999999999996E-3</c:v>
                </c:pt>
                <c:pt idx="2724">
                  <c:v>8.6959999999999989E-3</c:v>
                </c:pt>
                <c:pt idx="2725">
                  <c:v>7.7479999999999997E-3</c:v>
                </c:pt>
                <c:pt idx="2726">
                  <c:v>6.3500000000000006E-3</c:v>
                </c:pt>
                <c:pt idx="2727">
                  <c:v>5.3939999999999995E-3</c:v>
                </c:pt>
                <c:pt idx="2728">
                  <c:v>1.2782999999999999E-2</c:v>
                </c:pt>
                <c:pt idx="2729">
                  <c:v>1.1063999999999999E-2</c:v>
                </c:pt>
                <c:pt idx="2730">
                  <c:v>9.3289999999999988E-3</c:v>
                </c:pt>
                <c:pt idx="2731">
                  <c:v>7.267E-3</c:v>
                </c:pt>
                <c:pt idx="2732">
                  <c:v>1.0100999999999999E-2</c:v>
                </c:pt>
                <c:pt idx="2733">
                  <c:v>1.3180000000000001E-2</c:v>
                </c:pt>
                <c:pt idx="2734">
                  <c:v>1.2697E-2</c:v>
                </c:pt>
                <c:pt idx="2735">
                  <c:v>1.0539E-2</c:v>
                </c:pt>
                <c:pt idx="2736">
                  <c:v>6.7549999999999997E-3</c:v>
                </c:pt>
                <c:pt idx="2737">
                  <c:v>4.7869999999999996E-3</c:v>
                </c:pt>
                <c:pt idx="2738">
                  <c:v>4.071E-3</c:v>
                </c:pt>
                <c:pt idx="2739">
                  <c:v>3.3219999999999999E-3</c:v>
                </c:pt>
                <c:pt idx="2740">
                  <c:v>3.7529999999999998E-3</c:v>
                </c:pt>
                <c:pt idx="2741">
                  <c:v>2.6700000000000001E-3</c:v>
                </c:pt>
                <c:pt idx="2742">
                  <c:v>2.9559999999999999E-3</c:v>
                </c:pt>
                <c:pt idx="2743">
                  <c:v>4.7029999999999997E-3</c:v>
                </c:pt>
                <c:pt idx="2744">
                  <c:v>4.6179999999999997E-3</c:v>
                </c:pt>
                <c:pt idx="2745">
                  <c:v>5.8109999999999993E-3</c:v>
                </c:pt>
                <c:pt idx="2746">
                  <c:v>5.0819999999999997E-3</c:v>
                </c:pt>
                <c:pt idx="2747">
                  <c:v>3.986E-3</c:v>
                </c:pt>
                <c:pt idx="2748">
                  <c:v>3.0659999999999997E-3</c:v>
                </c:pt>
                <c:pt idx="2749">
                  <c:v>2.4500000000000004E-3</c:v>
                </c:pt>
                <c:pt idx="2750">
                  <c:v>2.8969999999999998E-3</c:v>
                </c:pt>
                <c:pt idx="2751">
                  <c:v>2.771E-3</c:v>
                </c:pt>
                <c:pt idx="2752">
                  <c:v>3.6059999999999998E-3</c:v>
                </c:pt>
                <c:pt idx="2753">
                  <c:v>1.1290000000000001E-2</c:v>
                </c:pt>
                <c:pt idx="2754">
                  <c:v>9.0879999999999989E-3</c:v>
                </c:pt>
                <c:pt idx="2755">
                  <c:v>7.6359999999999996E-3</c:v>
                </c:pt>
                <c:pt idx="2756">
                  <c:v>6.4300000000000008E-3</c:v>
                </c:pt>
                <c:pt idx="2757">
                  <c:v>5.7580000000000001E-3</c:v>
                </c:pt>
                <c:pt idx="2758">
                  <c:v>4.4719999999999994E-3</c:v>
                </c:pt>
                <c:pt idx="2759">
                  <c:v>6.0659999999999993E-3</c:v>
                </c:pt>
                <c:pt idx="2760">
                  <c:v>6.496E-3</c:v>
                </c:pt>
                <c:pt idx="2761">
                  <c:v>1.4693999999999999E-2</c:v>
                </c:pt>
                <c:pt idx="2762">
                  <c:v>3.5630000000000002E-2</c:v>
                </c:pt>
                <c:pt idx="2763">
                  <c:v>9.0472999999999998E-2</c:v>
                </c:pt>
                <c:pt idx="2764">
                  <c:v>0.102488</c:v>
                </c:pt>
                <c:pt idx="2765">
                  <c:v>0.11071199999999999</c:v>
                </c:pt>
                <c:pt idx="2766">
                  <c:v>0.109037</c:v>
                </c:pt>
                <c:pt idx="2767">
                  <c:v>0.10675499999999999</c:v>
                </c:pt>
                <c:pt idx="2768">
                  <c:v>0.11007599999999999</c:v>
                </c:pt>
                <c:pt idx="2769">
                  <c:v>0.11308399999999999</c:v>
                </c:pt>
                <c:pt idx="2770">
                  <c:v>0.107665</c:v>
                </c:pt>
                <c:pt idx="2771">
                  <c:v>0.11603000000000001</c:v>
                </c:pt>
                <c:pt idx="2772">
                  <c:v>0.10636000000000001</c:v>
                </c:pt>
                <c:pt idx="2773">
                  <c:v>0.11376499999999999</c:v>
                </c:pt>
                <c:pt idx="2774">
                  <c:v>0.117699</c:v>
                </c:pt>
                <c:pt idx="2775">
                  <c:v>0.117449</c:v>
                </c:pt>
                <c:pt idx="2776">
                  <c:v>0.11859499999999999</c:v>
                </c:pt>
                <c:pt idx="2777">
                  <c:v>0.11777199999999999</c:v>
                </c:pt>
                <c:pt idx="2778">
                  <c:v>0.13872399999999999</c:v>
                </c:pt>
                <c:pt idx="2779">
                  <c:v>0.14904000000000001</c:v>
                </c:pt>
                <c:pt idx="2780">
                  <c:v>0.14882499999999999</c:v>
                </c:pt>
                <c:pt idx="2781">
                  <c:v>0.15411000000000002</c:v>
                </c:pt>
                <c:pt idx="2782">
                  <c:v>0.14721399999999998</c:v>
                </c:pt>
                <c:pt idx="2783">
                  <c:v>0.137299</c:v>
                </c:pt>
                <c:pt idx="2784">
                  <c:v>0.13137099999999999</c:v>
                </c:pt>
                <c:pt idx="2785">
                  <c:v>0.14899499999999999</c:v>
                </c:pt>
                <c:pt idx="2786">
                  <c:v>0.153222</c:v>
                </c:pt>
                <c:pt idx="2787">
                  <c:v>0.14044599999999999</c:v>
                </c:pt>
                <c:pt idx="2788">
                  <c:v>0.14393400000000001</c:v>
                </c:pt>
                <c:pt idx="2789">
                  <c:v>0.13483200000000001</c:v>
                </c:pt>
                <c:pt idx="2790">
                  <c:v>0.136291</c:v>
                </c:pt>
                <c:pt idx="2791">
                  <c:v>0.15458000000000002</c:v>
                </c:pt>
                <c:pt idx="2792">
                  <c:v>0.16628699999999999</c:v>
                </c:pt>
                <c:pt idx="2793">
                  <c:v>0.16477699999999998</c:v>
                </c:pt>
                <c:pt idx="2794">
                  <c:v>0.16670099999999999</c:v>
                </c:pt>
                <c:pt idx="2795">
                  <c:v>0.17174</c:v>
                </c:pt>
                <c:pt idx="2796">
                  <c:v>0.19422899999999998</c:v>
                </c:pt>
                <c:pt idx="2797">
                  <c:v>0.18809000000000001</c:v>
                </c:pt>
                <c:pt idx="2798">
                  <c:v>0.22378199999999998</c:v>
                </c:pt>
                <c:pt idx="2799">
                  <c:v>0.22819399999999998</c:v>
                </c:pt>
                <c:pt idx="2800">
                  <c:v>0.24265699999999998</c:v>
                </c:pt>
                <c:pt idx="2801">
                  <c:v>0.24276699999999998</c:v>
                </c:pt>
                <c:pt idx="2802">
                  <c:v>0.232154</c:v>
                </c:pt>
                <c:pt idx="2803">
                  <c:v>0.26423799999999997</c:v>
                </c:pt>
                <c:pt idx="2804">
                  <c:v>0.27180799999999999</c:v>
                </c:pt>
                <c:pt idx="2805">
                  <c:v>0.28839399999999998</c:v>
                </c:pt>
                <c:pt idx="2806">
                  <c:v>0.31593499999999997</c:v>
                </c:pt>
                <c:pt idx="2807">
                  <c:v>0.346777</c:v>
                </c:pt>
                <c:pt idx="2808">
                  <c:v>0.34676599999999996</c:v>
                </c:pt>
                <c:pt idx="2809">
                  <c:v>0.353045</c:v>
                </c:pt>
                <c:pt idx="2810">
                  <c:v>0.35557699999999998</c:v>
                </c:pt>
                <c:pt idx="2811">
                  <c:v>0.35106599999999999</c:v>
                </c:pt>
                <c:pt idx="2812">
                  <c:v>0.369722</c:v>
                </c:pt>
                <c:pt idx="2813">
                  <c:v>0.37310399999999999</c:v>
                </c:pt>
                <c:pt idx="2814">
                  <c:v>0.37335599999999997</c:v>
                </c:pt>
                <c:pt idx="2815">
                  <c:v>0.37876899999999997</c:v>
                </c:pt>
                <c:pt idx="2816">
                  <c:v>0.37208799999999997</c:v>
                </c:pt>
                <c:pt idx="2817">
                  <c:v>0.38243499999999997</c:v>
                </c:pt>
                <c:pt idx="2818">
                  <c:v>0.37678600000000001</c:v>
                </c:pt>
                <c:pt idx="2819">
                  <c:v>0.376444</c:v>
                </c:pt>
                <c:pt idx="2820">
                  <c:v>0.37761099999999997</c:v>
                </c:pt>
                <c:pt idx="2821">
                  <c:v>0.37083899999999997</c:v>
                </c:pt>
                <c:pt idx="2822">
                  <c:v>0.36660299999999996</c:v>
                </c:pt>
                <c:pt idx="2823">
                  <c:v>0.32858499999999996</c:v>
                </c:pt>
                <c:pt idx="2824">
                  <c:v>0.32047500000000001</c:v>
                </c:pt>
                <c:pt idx="2825">
                  <c:v>0.31770300000000001</c:v>
                </c:pt>
                <c:pt idx="2826">
                  <c:v>0.30917</c:v>
                </c:pt>
                <c:pt idx="2827">
                  <c:v>0.32423000000000002</c:v>
                </c:pt>
                <c:pt idx="2828">
                  <c:v>0.32324199999999997</c:v>
                </c:pt>
                <c:pt idx="2829">
                  <c:v>0.33007399999999998</c:v>
                </c:pt>
                <c:pt idx="2830">
                  <c:v>0.33637299999999998</c:v>
                </c:pt>
                <c:pt idx="2831">
                  <c:v>0.33996299999999996</c:v>
                </c:pt>
                <c:pt idx="2832">
                  <c:v>0.33335599999999999</c:v>
                </c:pt>
                <c:pt idx="2833">
                  <c:v>0.328212</c:v>
                </c:pt>
                <c:pt idx="2834">
                  <c:v>0.30981900000000001</c:v>
                </c:pt>
                <c:pt idx="2835">
                  <c:v>0.30363699999999999</c:v>
                </c:pt>
                <c:pt idx="2836">
                  <c:v>0.30413899999999999</c:v>
                </c:pt>
                <c:pt idx="2837">
                  <c:v>0.28684499999999996</c:v>
                </c:pt>
                <c:pt idx="2838">
                  <c:v>0.26667199999999996</c:v>
                </c:pt>
                <c:pt idx="2839">
                  <c:v>0.27242299999999997</c:v>
                </c:pt>
                <c:pt idx="2840">
                  <c:v>0.28576299999999999</c:v>
                </c:pt>
                <c:pt idx="2841">
                  <c:v>0.275704</c:v>
                </c:pt>
                <c:pt idx="2842">
                  <c:v>0.25697399999999998</c:v>
                </c:pt>
                <c:pt idx="2843">
                  <c:v>0.25286000000000003</c:v>
                </c:pt>
                <c:pt idx="2844">
                  <c:v>0.23378199999999999</c:v>
                </c:pt>
                <c:pt idx="2845">
                  <c:v>0.22492699999999999</c:v>
                </c:pt>
                <c:pt idx="2846">
                  <c:v>0.224492</c:v>
                </c:pt>
                <c:pt idx="2847">
                  <c:v>0.23996399999999998</c:v>
                </c:pt>
                <c:pt idx="2848">
                  <c:v>0.240588</c:v>
                </c:pt>
                <c:pt idx="2849">
                  <c:v>0.248774</c:v>
                </c:pt>
                <c:pt idx="2850">
                  <c:v>0.25479499999999999</c:v>
                </c:pt>
                <c:pt idx="2851">
                  <c:v>0.25686700000000001</c:v>
                </c:pt>
                <c:pt idx="2852">
                  <c:v>0.23363699999999998</c:v>
                </c:pt>
                <c:pt idx="2853">
                  <c:v>0.21721000000000001</c:v>
                </c:pt>
                <c:pt idx="2854">
                  <c:v>0.219612</c:v>
                </c:pt>
                <c:pt idx="2855">
                  <c:v>0.22463799999999998</c:v>
                </c:pt>
                <c:pt idx="2856">
                  <c:v>0.21735499999999999</c:v>
                </c:pt>
                <c:pt idx="2857">
                  <c:v>0.220774</c:v>
                </c:pt>
                <c:pt idx="2858">
                  <c:v>0.23438399999999998</c:v>
                </c:pt>
                <c:pt idx="2859">
                  <c:v>0.23475000000000001</c:v>
                </c:pt>
                <c:pt idx="2860">
                  <c:v>0.22927699999999998</c:v>
                </c:pt>
                <c:pt idx="2861">
                  <c:v>0.23152000000000003</c:v>
                </c:pt>
                <c:pt idx="2862">
                  <c:v>0.253884</c:v>
                </c:pt>
                <c:pt idx="2863">
                  <c:v>0.26194400000000001</c:v>
                </c:pt>
                <c:pt idx="2864">
                  <c:v>0.26851199999999997</c:v>
                </c:pt>
                <c:pt idx="2865">
                  <c:v>0.27390599999999998</c:v>
                </c:pt>
                <c:pt idx="2866">
                  <c:v>0.27561199999999997</c:v>
                </c:pt>
                <c:pt idx="2867">
                  <c:v>0.29349500000000001</c:v>
                </c:pt>
                <c:pt idx="2868">
                  <c:v>0.29062199999999999</c:v>
                </c:pt>
                <c:pt idx="2869">
                  <c:v>0.29176799999999997</c:v>
                </c:pt>
                <c:pt idx="2870">
                  <c:v>0.26854099999999997</c:v>
                </c:pt>
                <c:pt idx="2871">
                  <c:v>0.24540399999999998</c:v>
                </c:pt>
                <c:pt idx="2872">
                  <c:v>0.23687599999999998</c:v>
                </c:pt>
                <c:pt idx="2873">
                  <c:v>0.27984000000000003</c:v>
                </c:pt>
                <c:pt idx="2874">
                  <c:v>0.30605199999999999</c:v>
                </c:pt>
                <c:pt idx="2875">
                  <c:v>0.31278800000000001</c:v>
                </c:pt>
                <c:pt idx="2876">
                  <c:v>0.35037399999999996</c:v>
                </c:pt>
                <c:pt idx="2877">
                  <c:v>0.366456</c:v>
                </c:pt>
                <c:pt idx="2878">
                  <c:v>0.39765600000000001</c:v>
                </c:pt>
                <c:pt idx="2879">
                  <c:v>0.391623</c:v>
                </c:pt>
                <c:pt idx="2880">
                  <c:v>0.38382099999999997</c:v>
                </c:pt>
                <c:pt idx="2881">
                  <c:v>0.48578699999999997</c:v>
                </c:pt>
                <c:pt idx="2882">
                  <c:v>0.51141399999999992</c:v>
                </c:pt>
                <c:pt idx="2883">
                  <c:v>0.51617899999999994</c:v>
                </c:pt>
                <c:pt idx="2884">
                  <c:v>0.512602</c:v>
                </c:pt>
                <c:pt idx="2885">
                  <c:v>0.50198699999999996</c:v>
                </c:pt>
                <c:pt idx="2886">
                  <c:v>0.47226499999999999</c:v>
                </c:pt>
                <c:pt idx="2887">
                  <c:v>0.45774599999999999</c:v>
                </c:pt>
                <c:pt idx="2888">
                  <c:v>0.43202399999999996</c:v>
                </c:pt>
                <c:pt idx="2889">
                  <c:v>0.41680499999999998</c:v>
                </c:pt>
                <c:pt idx="2890">
                  <c:v>0.399424</c:v>
                </c:pt>
                <c:pt idx="2891">
                  <c:v>0.38204199999999999</c:v>
                </c:pt>
                <c:pt idx="2892">
                  <c:v>0.38237699999999997</c:v>
                </c:pt>
                <c:pt idx="2893">
                  <c:v>0.33242099999999997</c:v>
                </c:pt>
                <c:pt idx="2894">
                  <c:v>0.29609599999999997</c:v>
                </c:pt>
                <c:pt idx="2895">
                  <c:v>0.28656699999999996</c:v>
                </c:pt>
                <c:pt idx="2896">
                  <c:v>0.25612399999999996</c:v>
                </c:pt>
                <c:pt idx="2897">
                  <c:v>0.23120599999999999</c:v>
                </c:pt>
                <c:pt idx="2898">
                  <c:v>0.22588699999999998</c:v>
                </c:pt>
                <c:pt idx="2899">
                  <c:v>0.217004</c:v>
                </c:pt>
                <c:pt idx="2900">
                  <c:v>0.20918399999999998</c:v>
                </c:pt>
                <c:pt idx="2901">
                  <c:v>0.198909</c:v>
                </c:pt>
                <c:pt idx="2902">
                  <c:v>0.18970599999999999</c:v>
                </c:pt>
                <c:pt idx="2903">
                  <c:v>0.17752299999999999</c:v>
                </c:pt>
                <c:pt idx="2904">
                  <c:v>0.16757900000000001</c:v>
                </c:pt>
                <c:pt idx="2905">
                  <c:v>0.152888</c:v>
                </c:pt>
                <c:pt idx="2906">
                  <c:v>0.134855</c:v>
                </c:pt>
                <c:pt idx="2907">
                  <c:v>0.132714</c:v>
                </c:pt>
                <c:pt idx="2908">
                  <c:v>0.14879100000000001</c:v>
                </c:pt>
                <c:pt idx="2909">
                  <c:v>0.14281199999999999</c:v>
                </c:pt>
                <c:pt idx="2910">
                  <c:v>0.14613000000000001</c:v>
                </c:pt>
                <c:pt idx="2911">
                  <c:v>0.13431299999999999</c:v>
                </c:pt>
                <c:pt idx="2912">
                  <c:v>0.125749</c:v>
                </c:pt>
                <c:pt idx="2913">
                  <c:v>0.11191000000000001</c:v>
                </c:pt>
                <c:pt idx="2914">
                  <c:v>0.113956</c:v>
                </c:pt>
                <c:pt idx="2915">
                  <c:v>9.3580999999999998E-2</c:v>
                </c:pt>
                <c:pt idx="2916">
                  <c:v>8.6443999999999993E-2</c:v>
                </c:pt>
                <c:pt idx="2917">
                  <c:v>8.5240999999999997E-2</c:v>
                </c:pt>
                <c:pt idx="2918">
                  <c:v>8.9992000000000003E-2</c:v>
                </c:pt>
                <c:pt idx="2919">
                  <c:v>9.5492999999999995E-2</c:v>
                </c:pt>
                <c:pt idx="2920">
                  <c:v>9.9441999999999989E-2</c:v>
                </c:pt>
                <c:pt idx="2921">
                  <c:v>9.4682000000000002E-2</c:v>
                </c:pt>
                <c:pt idx="2922">
                  <c:v>8.1240000000000007E-2</c:v>
                </c:pt>
                <c:pt idx="2923">
                  <c:v>6.5407999999999994E-2</c:v>
                </c:pt>
                <c:pt idx="2924">
                  <c:v>5.9386999999999995E-2</c:v>
                </c:pt>
                <c:pt idx="2925">
                  <c:v>5.2666999999999999E-2</c:v>
                </c:pt>
                <c:pt idx="2926">
                  <c:v>4.8159E-2</c:v>
                </c:pt>
                <c:pt idx="2927">
                  <c:v>4.2855999999999998E-2</c:v>
                </c:pt>
                <c:pt idx="2928">
                  <c:v>4.6313E-2</c:v>
                </c:pt>
                <c:pt idx="2929">
                  <c:v>5.8136E-2</c:v>
                </c:pt>
                <c:pt idx="2930">
                  <c:v>5.1607E-2</c:v>
                </c:pt>
                <c:pt idx="2931">
                  <c:v>4.8275999999999999E-2</c:v>
                </c:pt>
                <c:pt idx="2932">
                  <c:v>4.2998999999999996E-2</c:v>
                </c:pt>
                <c:pt idx="2933">
                  <c:v>4.0558999999999998E-2</c:v>
                </c:pt>
                <c:pt idx="2934">
                  <c:v>5.6897999999999997E-2</c:v>
                </c:pt>
                <c:pt idx="2935">
                  <c:v>4.9107999999999999E-2</c:v>
                </c:pt>
                <c:pt idx="2936">
                  <c:v>4.7549000000000001E-2</c:v>
                </c:pt>
                <c:pt idx="2937">
                  <c:v>4.2255999999999995E-2</c:v>
                </c:pt>
                <c:pt idx="2938">
                  <c:v>4.6346999999999999E-2</c:v>
                </c:pt>
                <c:pt idx="2939">
                  <c:v>4.095E-2</c:v>
                </c:pt>
                <c:pt idx="2940">
                  <c:v>3.4775E-2</c:v>
                </c:pt>
                <c:pt idx="2941">
                  <c:v>3.7461000000000001E-2</c:v>
                </c:pt>
                <c:pt idx="2942">
                  <c:v>3.6430000000000004E-2</c:v>
                </c:pt>
                <c:pt idx="2943">
                  <c:v>4.7576E-2</c:v>
                </c:pt>
                <c:pt idx="2944">
                  <c:v>5.4750999999999994E-2</c:v>
                </c:pt>
                <c:pt idx="2945">
                  <c:v>5.0778999999999998E-2</c:v>
                </c:pt>
                <c:pt idx="2946">
                  <c:v>4.7556000000000001E-2</c:v>
                </c:pt>
                <c:pt idx="2947">
                  <c:v>4.3550000000000005E-2</c:v>
                </c:pt>
                <c:pt idx="2948">
                  <c:v>2.9031999999999999E-2</c:v>
                </c:pt>
                <c:pt idx="2949">
                  <c:v>2.6074999999999997E-2</c:v>
                </c:pt>
                <c:pt idx="2950">
                  <c:v>2.1301E-2</c:v>
                </c:pt>
                <c:pt idx="2951">
                  <c:v>1.8397E-2</c:v>
                </c:pt>
                <c:pt idx="2952">
                  <c:v>1.4206E-2</c:v>
                </c:pt>
                <c:pt idx="2953">
                  <c:v>1.7068E-2</c:v>
                </c:pt>
                <c:pt idx="2954">
                  <c:v>2.2431E-2</c:v>
                </c:pt>
                <c:pt idx="2955">
                  <c:v>3.6420999999999995E-2</c:v>
                </c:pt>
                <c:pt idx="2956">
                  <c:v>2.8027E-2</c:v>
                </c:pt>
                <c:pt idx="2957">
                  <c:v>2.1385999999999999E-2</c:v>
                </c:pt>
                <c:pt idx="2958">
                  <c:v>1.6891E-2</c:v>
                </c:pt>
                <c:pt idx="2959">
                  <c:v>1.4235999999999999E-2</c:v>
                </c:pt>
                <c:pt idx="2960">
                  <c:v>1.1521E-2</c:v>
                </c:pt>
                <c:pt idx="2961">
                  <c:v>1.3786999999999999E-2</c:v>
                </c:pt>
                <c:pt idx="2962">
                  <c:v>1.3013E-2</c:v>
                </c:pt>
                <c:pt idx="2963">
                  <c:v>1.0248E-2</c:v>
                </c:pt>
                <c:pt idx="2964">
                  <c:v>1.2126E-2</c:v>
                </c:pt>
                <c:pt idx="2965">
                  <c:v>1.3290000000000001E-2</c:v>
                </c:pt>
                <c:pt idx="2966">
                  <c:v>1.3297999999999999E-2</c:v>
                </c:pt>
                <c:pt idx="2967">
                  <c:v>1.4012E-2</c:v>
                </c:pt>
                <c:pt idx="2968">
                  <c:v>1.2697999999999999E-2</c:v>
                </c:pt>
                <c:pt idx="2969">
                  <c:v>1.2662999999999999E-2</c:v>
                </c:pt>
                <c:pt idx="2970">
                  <c:v>1.0520000000000002E-2</c:v>
                </c:pt>
                <c:pt idx="2971">
                  <c:v>8.258999999999999E-3</c:v>
                </c:pt>
                <c:pt idx="2972">
                  <c:v>8.3229999999999988E-3</c:v>
                </c:pt>
                <c:pt idx="2973">
                  <c:v>7.7529999999999995E-3</c:v>
                </c:pt>
                <c:pt idx="2974">
                  <c:v>9.476E-3</c:v>
                </c:pt>
                <c:pt idx="2975">
                  <c:v>9.8149999999999991E-3</c:v>
                </c:pt>
                <c:pt idx="2976">
                  <c:v>9.2870000000000001E-3</c:v>
                </c:pt>
                <c:pt idx="2977">
                  <c:v>1.0187999999999999E-2</c:v>
                </c:pt>
                <c:pt idx="2978">
                  <c:v>1.3158E-2</c:v>
                </c:pt>
                <c:pt idx="2979">
                  <c:v>1.4567999999999999E-2</c:v>
                </c:pt>
                <c:pt idx="2980">
                  <c:v>1.5671999999999998E-2</c:v>
                </c:pt>
                <c:pt idx="2981">
                  <c:v>1.3448999999999999E-2</c:v>
                </c:pt>
                <c:pt idx="2982">
                  <c:v>1.8356000000000001E-2</c:v>
                </c:pt>
                <c:pt idx="2983">
                  <c:v>1.7405999999999998E-2</c:v>
                </c:pt>
                <c:pt idx="2984">
                  <c:v>1.3642E-2</c:v>
                </c:pt>
                <c:pt idx="2985">
                  <c:v>1.6064999999999999E-2</c:v>
                </c:pt>
                <c:pt idx="2986">
                  <c:v>1.2454E-2</c:v>
                </c:pt>
                <c:pt idx="2987">
                  <c:v>1.2540000000000001E-2</c:v>
                </c:pt>
                <c:pt idx="2988">
                  <c:v>1.0800000000000001E-2</c:v>
                </c:pt>
                <c:pt idx="2989">
                  <c:v>8.4749999999999999E-3</c:v>
                </c:pt>
                <c:pt idx="2990">
                  <c:v>1.0030000000000001E-2</c:v>
                </c:pt>
                <c:pt idx="2991">
                  <c:v>1.2166999999999999E-2</c:v>
                </c:pt>
                <c:pt idx="2992">
                  <c:v>9.9419999999999994E-3</c:v>
                </c:pt>
                <c:pt idx="2993">
                  <c:v>1.9300999999999999E-2</c:v>
                </c:pt>
                <c:pt idx="2994">
                  <c:v>1.7927999999999999E-2</c:v>
                </c:pt>
                <c:pt idx="2995">
                  <c:v>1.5254999999999999E-2</c:v>
                </c:pt>
                <c:pt idx="2996">
                  <c:v>1.3354999999999999E-2</c:v>
                </c:pt>
                <c:pt idx="2997">
                  <c:v>1.3160999999999999E-2</c:v>
                </c:pt>
                <c:pt idx="2998">
                  <c:v>1.2270999999999999E-2</c:v>
                </c:pt>
                <c:pt idx="2999">
                  <c:v>9.5669999999999991E-3</c:v>
                </c:pt>
                <c:pt idx="3000">
                  <c:v>1.1651999999999999E-2</c:v>
                </c:pt>
                <c:pt idx="3001">
                  <c:v>9.9489999999999995E-3</c:v>
                </c:pt>
                <c:pt idx="3002">
                  <c:v>1.0385999999999999E-2</c:v>
                </c:pt>
                <c:pt idx="3003">
                  <c:v>8.8719999999999997E-3</c:v>
                </c:pt>
                <c:pt idx="3004">
                  <c:v>1.0116E-2</c:v>
                </c:pt>
                <c:pt idx="3005">
                  <c:v>1.1122999999999999E-2</c:v>
                </c:pt>
                <c:pt idx="3006">
                  <c:v>1.0078E-2</c:v>
                </c:pt>
                <c:pt idx="3007">
                  <c:v>1.3462E-2</c:v>
                </c:pt>
                <c:pt idx="3008">
                  <c:v>1.3373999999999999E-2</c:v>
                </c:pt>
                <c:pt idx="3009">
                  <c:v>1.0922999999999999E-2</c:v>
                </c:pt>
                <c:pt idx="3010">
                  <c:v>9.4909999999999994E-3</c:v>
                </c:pt>
                <c:pt idx="3011">
                  <c:v>1.4737999999999999E-2</c:v>
                </c:pt>
                <c:pt idx="3012">
                  <c:v>1.4358999999999999E-2</c:v>
                </c:pt>
                <c:pt idx="3013">
                  <c:v>1.2728E-2</c:v>
                </c:pt>
                <c:pt idx="3014">
                  <c:v>1.2253E-2</c:v>
                </c:pt>
                <c:pt idx="3015">
                  <c:v>1.2265999999999999E-2</c:v>
                </c:pt>
                <c:pt idx="3016">
                  <c:v>9.7809999999999998E-3</c:v>
                </c:pt>
                <c:pt idx="3017">
                  <c:v>5.8459999999999996E-3</c:v>
                </c:pt>
                <c:pt idx="3018">
                  <c:v>4.8929999999999998E-3</c:v>
                </c:pt>
                <c:pt idx="3019">
                  <c:v>5.3839999999999999E-3</c:v>
                </c:pt>
                <c:pt idx="3020">
                  <c:v>7.1669999999999998E-3</c:v>
                </c:pt>
                <c:pt idx="3021">
                  <c:v>7.0169999999999998E-3</c:v>
                </c:pt>
                <c:pt idx="3022">
                  <c:v>1.2260000000000002E-2</c:v>
                </c:pt>
                <c:pt idx="3023">
                  <c:v>1.1080000000000001E-2</c:v>
                </c:pt>
                <c:pt idx="3024">
                  <c:v>1.8290999999999998E-2</c:v>
                </c:pt>
                <c:pt idx="3025">
                  <c:v>1.4008E-2</c:v>
                </c:pt>
                <c:pt idx="3026">
                  <c:v>1.0914999999999999E-2</c:v>
                </c:pt>
                <c:pt idx="3027">
                  <c:v>1.0272E-2</c:v>
                </c:pt>
                <c:pt idx="3028">
                  <c:v>9.3619999999999988E-3</c:v>
                </c:pt>
                <c:pt idx="3029">
                  <c:v>1.2709E-2</c:v>
                </c:pt>
                <c:pt idx="3030">
                  <c:v>1.4464999999999999E-2</c:v>
                </c:pt>
                <c:pt idx="3031">
                  <c:v>1.3741E-2</c:v>
                </c:pt>
                <c:pt idx="3032">
                  <c:v>1.5632E-2</c:v>
                </c:pt>
                <c:pt idx="3033">
                  <c:v>5.3301999999999995E-2</c:v>
                </c:pt>
                <c:pt idx="3034">
                  <c:v>4.9228999999999995E-2</c:v>
                </c:pt>
                <c:pt idx="3035">
                  <c:v>2.9080000000000002E-2</c:v>
                </c:pt>
                <c:pt idx="3036">
                  <c:v>2.2093999999999999E-2</c:v>
                </c:pt>
                <c:pt idx="3037">
                  <c:v>1.7582999999999998E-2</c:v>
                </c:pt>
                <c:pt idx="3038">
                  <c:v>1.3767E-2</c:v>
                </c:pt>
                <c:pt idx="3039">
                  <c:v>1.1566E-2</c:v>
                </c:pt>
                <c:pt idx="3040">
                  <c:v>1.0664E-2</c:v>
                </c:pt>
                <c:pt idx="3041">
                  <c:v>9.5379999999999996E-3</c:v>
                </c:pt>
                <c:pt idx="3042">
                  <c:v>7.7749999999999998E-3</c:v>
                </c:pt>
                <c:pt idx="3043">
                  <c:v>7.4960000000000001E-3</c:v>
                </c:pt>
                <c:pt idx="3044">
                  <c:v>9.5189999999999997E-3</c:v>
                </c:pt>
                <c:pt idx="3045">
                  <c:v>9.9819999999999996E-3</c:v>
                </c:pt>
                <c:pt idx="3046">
                  <c:v>1.0133E-2</c:v>
                </c:pt>
                <c:pt idx="3047">
                  <c:v>1.3774999999999999E-2</c:v>
                </c:pt>
                <c:pt idx="3048">
                  <c:v>1.2629E-2</c:v>
                </c:pt>
                <c:pt idx="3049">
                  <c:v>1.5841000000000001E-2</c:v>
                </c:pt>
                <c:pt idx="3050">
                  <c:v>1.5366999999999999E-2</c:v>
                </c:pt>
                <c:pt idx="3051">
                  <c:v>1.8987E-2</c:v>
                </c:pt>
                <c:pt idx="3052">
                  <c:v>2.0996000000000001E-2</c:v>
                </c:pt>
                <c:pt idx="3053">
                  <c:v>1.6295999999999998E-2</c:v>
                </c:pt>
                <c:pt idx="3054">
                  <c:v>1.4407E-2</c:v>
                </c:pt>
                <c:pt idx="3055">
                  <c:v>1.2376E-2</c:v>
                </c:pt>
                <c:pt idx="3056">
                  <c:v>1.0291999999999999E-2</c:v>
                </c:pt>
                <c:pt idx="3057">
                  <c:v>9.1739999999999999E-3</c:v>
                </c:pt>
                <c:pt idx="3058">
                  <c:v>1.1575999999999999E-2</c:v>
                </c:pt>
                <c:pt idx="3059">
                  <c:v>1.1091999999999999E-2</c:v>
                </c:pt>
                <c:pt idx="3060">
                  <c:v>9.6100000000000005E-3</c:v>
                </c:pt>
                <c:pt idx="3061">
                  <c:v>1.0251999999999999E-2</c:v>
                </c:pt>
                <c:pt idx="3062">
                  <c:v>1.2966E-2</c:v>
                </c:pt>
                <c:pt idx="3063">
                  <c:v>8.6179999999999989E-3</c:v>
                </c:pt>
                <c:pt idx="3064">
                  <c:v>7.5669999999999999E-3</c:v>
                </c:pt>
                <c:pt idx="3065">
                  <c:v>7.711E-3</c:v>
                </c:pt>
                <c:pt idx="3066">
                  <c:v>2.0532999999999999E-2</c:v>
                </c:pt>
                <c:pt idx="3067">
                  <c:v>2.3432999999999999E-2</c:v>
                </c:pt>
                <c:pt idx="3068">
                  <c:v>2.6595999999999998E-2</c:v>
                </c:pt>
                <c:pt idx="3069">
                  <c:v>2.0756E-2</c:v>
                </c:pt>
                <c:pt idx="3070">
                  <c:v>2.7601999999999998E-2</c:v>
                </c:pt>
                <c:pt idx="3071">
                  <c:v>2.9654E-2</c:v>
                </c:pt>
                <c:pt idx="3072">
                  <c:v>2.8850999999999998E-2</c:v>
                </c:pt>
                <c:pt idx="3073">
                  <c:v>2.6963999999999998E-2</c:v>
                </c:pt>
                <c:pt idx="3074">
                  <c:v>2.1797999999999998E-2</c:v>
                </c:pt>
                <c:pt idx="3075">
                  <c:v>1.5814999999999999E-2</c:v>
                </c:pt>
                <c:pt idx="3076">
                  <c:v>1.8727999999999998E-2</c:v>
                </c:pt>
                <c:pt idx="3077">
                  <c:v>1.5606999999999999E-2</c:v>
                </c:pt>
                <c:pt idx="3078">
                  <c:v>2.1675999999999997E-2</c:v>
                </c:pt>
                <c:pt idx="3079">
                  <c:v>2.6102999999999998E-2</c:v>
                </c:pt>
                <c:pt idx="3080">
                  <c:v>2.9523999999999998E-2</c:v>
                </c:pt>
                <c:pt idx="3081">
                  <c:v>4.0361999999999995E-2</c:v>
                </c:pt>
                <c:pt idx="3082">
                  <c:v>3.6821E-2</c:v>
                </c:pt>
                <c:pt idx="3083">
                  <c:v>3.7891000000000001E-2</c:v>
                </c:pt>
                <c:pt idx="3084">
                  <c:v>4.9555999999999996E-2</c:v>
                </c:pt>
                <c:pt idx="3085">
                  <c:v>4.2289E-2</c:v>
                </c:pt>
                <c:pt idx="3086">
                  <c:v>3.2327999999999996E-2</c:v>
                </c:pt>
                <c:pt idx="3087">
                  <c:v>2.8587999999999999E-2</c:v>
                </c:pt>
                <c:pt idx="3088">
                  <c:v>2.2658999999999999E-2</c:v>
                </c:pt>
                <c:pt idx="3089">
                  <c:v>1.7441999999999999E-2</c:v>
                </c:pt>
                <c:pt idx="3090">
                  <c:v>1.5458E-2</c:v>
                </c:pt>
                <c:pt idx="3091">
                  <c:v>1.4945999999999999E-2</c:v>
                </c:pt>
                <c:pt idx="3092">
                  <c:v>1.2451E-2</c:v>
                </c:pt>
                <c:pt idx="3093">
                  <c:v>9.2110000000000004E-3</c:v>
                </c:pt>
                <c:pt idx="3094">
                  <c:v>9.8029999999999992E-3</c:v>
                </c:pt>
                <c:pt idx="3095">
                  <c:v>9.6509999999999999E-3</c:v>
                </c:pt>
                <c:pt idx="3096">
                  <c:v>8.8700000000000011E-3</c:v>
                </c:pt>
                <c:pt idx="3097">
                  <c:v>3.7787999999999995E-2</c:v>
                </c:pt>
                <c:pt idx="3098">
                  <c:v>3.5980999999999999E-2</c:v>
                </c:pt>
                <c:pt idx="3099">
                  <c:v>4.3997000000000001E-2</c:v>
                </c:pt>
                <c:pt idx="3100">
                  <c:v>5.4630000000000005E-2</c:v>
                </c:pt>
                <c:pt idx="3101">
                  <c:v>5.3775999999999997E-2</c:v>
                </c:pt>
                <c:pt idx="3102">
                  <c:v>5.4426999999999996E-2</c:v>
                </c:pt>
                <c:pt idx="3103">
                  <c:v>4.7398999999999997E-2</c:v>
                </c:pt>
                <c:pt idx="3104">
                  <c:v>4.9245999999999998E-2</c:v>
                </c:pt>
                <c:pt idx="3105">
                  <c:v>6.1768999999999998E-2</c:v>
                </c:pt>
                <c:pt idx="3106">
                  <c:v>6.3322000000000003E-2</c:v>
                </c:pt>
                <c:pt idx="3107">
                  <c:v>6.3874E-2</c:v>
                </c:pt>
                <c:pt idx="3108">
                  <c:v>6.6037999999999999E-2</c:v>
                </c:pt>
                <c:pt idx="3109">
                  <c:v>5.9084999999999999E-2</c:v>
                </c:pt>
                <c:pt idx="3110">
                  <c:v>4.6345999999999998E-2</c:v>
                </c:pt>
                <c:pt idx="3111">
                  <c:v>4.2575999999999996E-2</c:v>
                </c:pt>
                <c:pt idx="3112">
                  <c:v>3.0877999999999999E-2</c:v>
                </c:pt>
                <c:pt idx="3113">
                  <c:v>2.7240999999999998E-2</c:v>
                </c:pt>
                <c:pt idx="3114">
                  <c:v>1.9436999999999999E-2</c:v>
                </c:pt>
                <c:pt idx="3115">
                  <c:v>1.6611000000000001E-2</c:v>
                </c:pt>
                <c:pt idx="3116">
                  <c:v>1.5413999999999999E-2</c:v>
                </c:pt>
                <c:pt idx="3117">
                  <c:v>1.6258999999999999E-2</c:v>
                </c:pt>
                <c:pt idx="3118">
                  <c:v>1.7592999999999998E-2</c:v>
                </c:pt>
                <c:pt idx="3119">
                  <c:v>1.8697999999999999E-2</c:v>
                </c:pt>
                <c:pt idx="3120">
                  <c:v>1.8300999999999998E-2</c:v>
                </c:pt>
                <c:pt idx="3121">
                  <c:v>2.2921999999999998E-2</c:v>
                </c:pt>
                <c:pt idx="3122">
                  <c:v>4.0882999999999996E-2</c:v>
                </c:pt>
                <c:pt idx="3123">
                  <c:v>6.5170999999999993E-2</c:v>
                </c:pt>
                <c:pt idx="3124">
                  <c:v>6.9211999999999996E-2</c:v>
                </c:pt>
                <c:pt idx="3125">
                  <c:v>6.4149999999999999E-2</c:v>
                </c:pt>
                <c:pt idx="3126">
                  <c:v>6.5873000000000001E-2</c:v>
                </c:pt>
                <c:pt idx="3127">
                  <c:v>5.4945999999999995E-2</c:v>
                </c:pt>
                <c:pt idx="3128">
                  <c:v>5.6318E-2</c:v>
                </c:pt>
                <c:pt idx="3129">
                  <c:v>4.5138999999999999E-2</c:v>
                </c:pt>
                <c:pt idx="3130">
                  <c:v>3.6910999999999999E-2</c:v>
                </c:pt>
                <c:pt idx="3131">
                  <c:v>3.0244E-2</c:v>
                </c:pt>
                <c:pt idx="3132">
                  <c:v>3.3217999999999998E-2</c:v>
                </c:pt>
                <c:pt idx="3133">
                  <c:v>3.4972999999999997E-2</c:v>
                </c:pt>
                <c:pt idx="3134">
                  <c:v>3.0835999999999999E-2</c:v>
                </c:pt>
                <c:pt idx="3135">
                  <c:v>2.7850000000000003E-2</c:v>
                </c:pt>
                <c:pt idx="3136">
                  <c:v>3.2626999999999996E-2</c:v>
                </c:pt>
                <c:pt idx="3137">
                  <c:v>2.9606999999999998E-2</c:v>
                </c:pt>
                <c:pt idx="3138">
                  <c:v>2.4983999999999999E-2</c:v>
                </c:pt>
                <c:pt idx="3139">
                  <c:v>2.8131999999999997E-2</c:v>
                </c:pt>
                <c:pt idx="3140">
                  <c:v>3.2314999999999997E-2</c:v>
                </c:pt>
                <c:pt idx="3141">
                  <c:v>2.3866999999999999E-2</c:v>
                </c:pt>
                <c:pt idx="3142">
                  <c:v>2.9869E-2</c:v>
                </c:pt>
                <c:pt idx="3143">
                  <c:v>2.7231999999999999E-2</c:v>
                </c:pt>
                <c:pt idx="3144">
                  <c:v>2.2680000000000002E-2</c:v>
                </c:pt>
                <c:pt idx="3145">
                  <c:v>2.6931999999999998E-2</c:v>
                </c:pt>
                <c:pt idx="3146">
                  <c:v>2.7552999999999998E-2</c:v>
                </c:pt>
                <c:pt idx="3147">
                  <c:v>3.2889000000000002E-2</c:v>
                </c:pt>
                <c:pt idx="3148">
                  <c:v>3.3177999999999999E-2</c:v>
                </c:pt>
                <c:pt idx="3149">
                  <c:v>3.0018999999999997E-2</c:v>
                </c:pt>
                <c:pt idx="3150">
                  <c:v>3.0220000000000004E-2</c:v>
                </c:pt>
                <c:pt idx="3151">
                  <c:v>2.6430000000000002E-2</c:v>
                </c:pt>
                <c:pt idx="3152">
                  <c:v>2.1769E-2</c:v>
                </c:pt>
                <c:pt idx="3153">
                  <c:v>1.8270000000000002E-2</c:v>
                </c:pt>
                <c:pt idx="3154">
                  <c:v>1.9244000000000001E-2</c:v>
                </c:pt>
                <c:pt idx="3155">
                  <c:v>1.9115E-2</c:v>
                </c:pt>
                <c:pt idx="3156">
                  <c:v>1.5238E-2</c:v>
                </c:pt>
                <c:pt idx="3157">
                  <c:v>9.4640000000000002E-3</c:v>
                </c:pt>
                <c:pt idx="3158">
                  <c:v>1.0881E-2</c:v>
                </c:pt>
                <c:pt idx="3159">
                  <c:v>1.0858999999999999E-2</c:v>
                </c:pt>
                <c:pt idx="3160">
                  <c:v>1.0836E-2</c:v>
                </c:pt>
                <c:pt idx="3161">
                  <c:v>1.0263999999999999E-2</c:v>
                </c:pt>
                <c:pt idx="3162">
                  <c:v>8.4530000000000004E-3</c:v>
                </c:pt>
                <c:pt idx="3163">
                  <c:v>6.9609999999999993E-3</c:v>
                </c:pt>
                <c:pt idx="3164">
                  <c:v>8.3319999999999991E-3</c:v>
                </c:pt>
                <c:pt idx="3165">
                  <c:v>7.5900000000000004E-3</c:v>
                </c:pt>
                <c:pt idx="3166">
                  <c:v>6.894E-3</c:v>
                </c:pt>
                <c:pt idx="3167">
                  <c:v>6.0390000000000001E-3</c:v>
                </c:pt>
                <c:pt idx="3168">
                  <c:v>4.7819999999999998E-3</c:v>
                </c:pt>
                <c:pt idx="3169">
                  <c:v>3.8549999999999999E-3</c:v>
                </c:pt>
                <c:pt idx="3170">
                  <c:v>5.8109999999999993E-3</c:v>
                </c:pt>
                <c:pt idx="3171">
                  <c:v>4.1110000000000001E-3</c:v>
                </c:pt>
                <c:pt idx="3172">
                  <c:v>6.4359999999999999E-3</c:v>
                </c:pt>
                <c:pt idx="3173">
                  <c:v>7.5689999999999993E-3</c:v>
                </c:pt>
                <c:pt idx="3174">
                  <c:v>8.4669999999999988E-3</c:v>
                </c:pt>
                <c:pt idx="3175">
                  <c:v>8.9709999999999998E-3</c:v>
                </c:pt>
                <c:pt idx="3176">
                  <c:v>1.2607999999999999E-2</c:v>
                </c:pt>
                <c:pt idx="3177">
                  <c:v>1.4150999999999999E-2</c:v>
                </c:pt>
                <c:pt idx="3178">
                  <c:v>1.1623999999999999E-2</c:v>
                </c:pt>
                <c:pt idx="3179">
                  <c:v>1.2905E-2</c:v>
                </c:pt>
                <c:pt idx="3180">
                  <c:v>1.8925999999999998E-2</c:v>
                </c:pt>
                <c:pt idx="3181">
                  <c:v>1.6364E-2</c:v>
                </c:pt>
                <c:pt idx="3182">
                  <c:v>1.0935E-2</c:v>
                </c:pt>
                <c:pt idx="3183">
                  <c:v>1.0900999999999999E-2</c:v>
                </c:pt>
                <c:pt idx="3184">
                  <c:v>1.0558E-2</c:v>
                </c:pt>
                <c:pt idx="3185">
                  <c:v>1.0158E-2</c:v>
                </c:pt>
                <c:pt idx="3186">
                  <c:v>8.6439999999999989E-3</c:v>
                </c:pt>
                <c:pt idx="3187">
                  <c:v>7.0989999999999994E-3</c:v>
                </c:pt>
                <c:pt idx="3188">
                  <c:v>7.5639999999999995E-3</c:v>
                </c:pt>
                <c:pt idx="3189">
                  <c:v>7.358E-3</c:v>
                </c:pt>
                <c:pt idx="3190">
                  <c:v>6.7400000000000003E-3</c:v>
                </c:pt>
                <c:pt idx="3191">
                  <c:v>7.0329999999999993E-3</c:v>
                </c:pt>
                <c:pt idx="3192">
                  <c:v>1.1866E-2</c:v>
                </c:pt>
                <c:pt idx="3193">
                  <c:v>1.1618E-2</c:v>
                </c:pt>
                <c:pt idx="3194">
                  <c:v>1.085E-2</c:v>
                </c:pt>
                <c:pt idx="3195">
                  <c:v>1.8862999999999998E-2</c:v>
                </c:pt>
                <c:pt idx="3196">
                  <c:v>2.6546999999999998E-2</c:v>
                </c:pt>
                <c:pt idx="3197">
                  <c:v>2.2283999999999998E-2</c:v>
                </c:pt>
                <c:pt idx="3198">
                  <c:v>2.5856000000000001E-2</c:v>
                </c:pt>
                <c:pt idx="3199">
                  <c:v>4.5128999999999996E-2</c:v>
                </c:pt>
                <c:pt idx="3200">
                  <c:v>4.4414999999999996E-2</c:v>
                </c:pt>
                <c:pt idx="3201">
                  <c:v>5.8963999999999996E-2</c:v>
                </c:pt>
                <c:pt idx="3202">
                  <c:v>4.2651999999999995E-2</c:v>
                </c:pt>
                <c:pt idx="3203">
                  <c:v>3.5112999999999998E-2</c:v>
                </c:pt>
                <c:pt idx="3204">
                  <c:v>2.6526999999999998E-2</c:v>
                </c:pt>
                <c:pt idx="3205">
                  <c:v>2.0220999999999999E-2</c:v>
                </c:pt>
                <c:pt idx="3206">
                  <c:v>1.5913999999999998E-2</c:v>
                </c:pt>
                <c:pt idx="3207">
                  <c:v>1.3440000000000001E-2</c:v>
                </c:pt>
                <c:pt idx="3208">
                  <c:v>1.4221999999999999E-2</c:v>
                </c:pt>
                <c:pt idx="3209">
                  <c:v>1.3248999999999999E-2</c:v>
                </c:pt>
                <c:pt idx="3210">
                  <c:v>1.302E-2</c:v>
                </c:pt>
                <c:pt idx="3211">
                  <c:v>1.3401999999999999E-2</c:v>
                </c:pt>
                <c:pt idx="3212">
                  <c:v>1.5554999999999999E-2</c:v>
                </c:pt>
                <c:pt idx="3213">
                  <c:v>1.8012E-2</c:v>
                </c:pt>
                <c:pt idx="3214">
                  <c:v>1.8978999999999999E-2</c:v>
                </c:pt>
                <c:pt idx="3215">
                  <c:v>1.5810999999999999E-2</c:v>
                </c:pt>
                <c:pt idx="3216">
                  <c:v>1.6382999999999998E-2</c:v>
                </c:pt>
                <c:pt idx="3217">
                  <c:v>2.0877E-2</c:v>
                </c:pt>
                <c:pt idx="3218">
                  <c:v>1.8807999999999998E-2</c:v>
                </c:pt>
                <c:pt idx="3219">
                  <c:v>2.0270999999999997E-2</c:v>
                </c:pt>
                <c:pt idx="3220">
                  <c:v>2.4312E-2</c:v>
                </c:pt>
                <c:pt idx="3221">
                  <c:v>2.5495E-2</c:v>
                </c:pt>
                <c:pt idx="3222">
                  <c:v>3.0244999999999998E-2</c:v>
                </c:pt>
                <c:pt idx="3223">
                  <c:v>2.5753999999999999E-2</c:v>
                </c:pt>
                <c:pt idx="3224">
                  <c:v>3.5453999999999999E-2</c:v>
                </c:pt>
                <c:pt idx="3225">
                  <c:v>2.7210000000000002E-2</c:v>
                </c:pt>
                <c:pt idx="3226">
                  <c:v>2.9755E-2</c:v>
                </c:pt>
                <c:pt idx="3227">
                  <c:v>3.2792000000000002E-2</c:v>
                </c:pt>
                <c:pt idx="3228">
                  <c:v>2.4676999999999998E-2</c:v>
                </c:pt>
                <c:pt idx="3229">
                  <c:v>2.4890000000000002E-2</c:v>
                </c:pt>
                <c:pt idx="3230">
                  <c:v>2.0663999999999998E-2</c:v>
                </c:pt>
                <c:pt idx="3231">
                  <c:v>2.9908999999999998E-2</c:v>
                </c:pt>
                <c:pt idx="3232">
                  <c:v>2.4225E-2</c:v>
                </c:pt>
                <c:pt idx="3233">
                  <c:v>2.3101999999999998E-2</c:v>
                </c:pt>
                <c:pt idx="3234">
                  <c:v>2.6370000000000001E-2</c:v>
                </c:pt>
                <c:pt idx="3235">
                  <c:v>2.2901999999999999E-2</c:v>
                </c:pt>
                <c:pt idx="3236">
                  <c:v>2.2086999999999999E-2</c:v>
                </c:pt>
                <c:pt idx="3237">
                  <c:v>1.7495E-2</c:v>
                </c:pt>
                <c:pt idx="3238">
                  <c:v>1.4496E-2</c:v>
                </c:pt>
                <c:pt idx="3239">
                  <c:v>1.6874999999999998E-2</c:v>
                </c:pt>
                <c:pt idx="3240">
                  <c:v>1.5896999999999998E-2</c:v>
                </c:pt>
                <c:pt idx="3241">
                  <c:v>1.8388999999999999E-2</c:v>
                </c:pt>
                <c:pt idx="3242">
                  <c:v>1.5148999999999999E-2</c:v>
                </c:pt>
                <c:pt idx="3243">
                  <c:v>1.4962E-2</c:v>
                </c:pt>
                <c:pt idx="3244">
                  <c:v>2.4905E-2</c:v>
                </c:pt>
                <c:pt idx="3245">
                  <c:v>3.3631999999999995E-2</c:v>
                </c:pt>
                <c:pt idx="3246">
                  <c:v>3.1229E-2</c:v>
                </c:pt>
                <c:pt idx="3247">
                  <c:v>3.3491E-2</c:v>
                </c:pt>
                <c:pt idx="3248">
                  <c:v>3.5853999999999997E-2</c:v>
                </c:pt>
                <c:pt idx="3249">
                  <c:v>4.3291999999999997E-2</c:v>
                </c:pt>
                <c:pt idx="3250">
                  <c:v>6.8723999999999993E-2</c:v>
                </c:pt>
                <c:pt idx="3251">
                  <c:v>6.4988999999999991E-2</c:v>
                </c:pt>
                <c:pt idx="3252">
                  <c:v>5.5851999999999999E-2</c:v>
                </c:pt>
                <c:pt idx="3253">
                  <c:v>5.6798999999999995E-2</c:v>
                </c:pt>
                <c:pt idx="3254">
                  <c:v>5.4725999999999997E-2</c:v>
                </c:pt>
                <c:pt idx="3255">
                  <c:v>5.5504999999999999E-2</c:v>
                </c:pt>
                <c:pt idx="3256">
                  <c:v>5.7515999999999998E-2</c:v>
                </c:pt>
                <c:pt idx="3257">
                  <c:v>5.1440000000000007E-2</c:v>
                </c:pt>
                <c:pt idx="3258">
                  <c:v>5.7250000000000002E-2</c:v>
                </c:pt>
                <c:pt idx="3259">
                  <c:v>5.0771999999999998E-2</c:v>
                </c:pt>
                <c:pt idx="3260">
                  <c:v>5.1927000000000001E-2</c:v>
                </c:pt>
                <c:pt idx="3261">
                  <c:v>9.3717999999999996E-2</c:v>
                </c:pt>
                <c:pt idx="3262">
                  <c:v>6.3047999999999993E-2</c:v>
                </c:pt>
                <c:pt idx="3263">
                  <c:v>4.8627999999999998E-2</c:v>
                </c:pt>
                <c:pt idx="3264">
                  <c:v>4.7371999999999997E-2</c:v>
                </c:pt>
                <c:pt idx="3265">
                  <c:v>3.9074999999999999E-2</c:v>
                </c:pt>
                <c:pt idx="3266">
                  <c:v>3.4174999999999997E-2</c:v>
                </c:pt>
                <c:pt idx="3267">
                  <c:v>2.6032999999999997E-2</c:v>
                </c:pt>
                <c:pt idx="3268">
                  <c:v>2.0676999999999997E-2</c:v>
                </c:pt>
                <c:pt idx="3269">
                  <c:v>1.5392999999999999E-2</c:v>
                </c:pt>
                <c:pt idx="3270">
                  <c:v>1.4823999999999999E-2</c:v>
                </c:pt>
                <c:pt idx="3271">
                  <c:v>1.2985999999999999E-2</c:v>
                </c:pt>
                <c:pt idx="3272">
                  <c:v>1.2206E-2</c:v>
                </c:pt>
                <c:pt idx="3273">
                  <c:v>1.0232999999999999E-2</c:v>
                </c:pt>
                <c:pt idx="3274">
                  <c:v>8.5700000000000012E-3</c:v>
                </c:pt>
                <c:pt idx="3275">
                  <c:v>1.2248999999999999E-2</c:v>
                </c:pt>
                <c:pt idx="3276">
                  <c:v>1.5299E-2</c:v>
                </c:pt>
                <c:pt idx="3277">
                  <c:v>1.3820000000000001E-2</c:v>
                </c:pt>
                <c:pt idx="3278">
                  <c:v>1.1600000000000001E-2</c:v>
                </c:pt>
                <c:pt idx="3279">
                  <c:v>1.4768E-2</c:v>
                </c:pt>
                <c:pt idx="3280">
                  <c:v>1.2277999999999999E-2</c:v>
                </c:pt>
                <c:pt idx="3281">
                  <c:v>1.4358999999999999E-2</c:v>
                </c:pt>
                <c:pt idx="3282">
                  <c:v>1.1980999999999999E-2</c:v>
                </c:pt>
                <c:pt idx="3283">
                  <c:v>1.0758999999999999E-2</c:v>
                </c:pt>
                <c:pt idx="3284">
                  <c:v>1.1332999999999999E-2</c:v>
                </c:pt>
                <c:pt idx="3285">
                  <c:v>1.18E-2</c:v>
                </c:pt>
                <c:pt idx="3286">
                  <c:v>1.3332E-2</c:v>
                </c:pt>
                <c:pt idx="3287">
                  <c:v>1.2277999999999999E-2</c:v>
                </c:pt>
                <c:pt idx="3288">
                  <c:v>1.1783999999999999E-2</c:v>
                </c:pt>
                <c:pt idx="3289">
                  <c:v>8.4980000000000003E-3</c:v>
                </c:pt>
                <c:pt idx="3290">
                  <c:v>7.254E-3</c:v>
                </c:pt>
                <c:pt idx="3291">
                  <c:v>8.5649999999999997E-3</c:v>
                </c:pt>
                <c:pt idx="3292">
                  <c:v>6.4669999999999997E-3</c:v>
                </c:pt>
                <c:pt idx="3293">
                  <c:v>5.7029999999999997E-3</c:v>
                </c:pt>
                <c:pt idx="3294">
                  <c:v>6.2449999999999997E-3</c:v>
                </c:pt>
                <c:pt idx="3295">
                  <c:v>1.0801999999999999E-2</c:v>
                </c:pt>
                <c:pt idx="3296">
                  <c:v>8.3059999999999991E-3</c:v>
                </c:pt>
                <c:pt idx="3297">
                  <c:v>1.357E-2</c:v>
                </c:pt>
                <c:pt idx="3298">
                  <c:v>3.9049E-2</c:v>
                </c:pt>
                <c:pt idx="3299">
                  <c:v>3.2424999999999995E-2</c:v>
                </c:pt>
                <c:pt idx="3300">
                  <c:v>2.5471999999999998E-2</c:v>
                </c:pt>
                <c:pt idx="3301">
                  <c:v>1.8332999999999999E-2</c:v>
                </c:pt>
                <c:pt idx="3302">
                  <c:v>1.8605E-2</c:v>
                </c:pt>
                <c:pt idx="3303">
                  <c:v>1.6531000000000001E-2</c:v>
                </c:pt>
                <c:pt idx="3304">
                  <c:v>1.3934E-2</c:v>
                </c:pt>
                <c:pt idx="3305">
                  <c:v>1.1724E-2</c:v>
                </c:pt>
                <c:pt idx="3306">
                  <c:v>9.2870000000000001E-3</c:v>
                </c:pt>
                <c:pt idx="3307">
                  <c:v>2.5083999999999999E-2</c:v>
                </c:pt>
                <c:pt idx="3308">
                  <c:v>1.8258E-2</c:v>
                </c:pt>
                <c:pt idx="3309">
                  <c:v>2.2796E-2</c:v>
                </c:pt>
                <c:pt idx="3310">
                  <c:v>2.2032E-2</c:v>
                </c:pt>
                <c:pt idx="3311">
                  <c:v>1.8023999999999998E-2</c:v>
                </c:pt>
                <c:pt idx="3312">
                  <c:v>1.6154999999999999E-2</c:v>
                </c:pt>
                <c:pt idx="3313">
                  <c:v>1.6024999999999998E-2</c:v>
                </c:pt>
                <c:pt idx="3314">
                  <c:v>1.7058999999999998E-2</c:v>
                </c:pt>
                <c:pt idx="3315">
                  <c:v>1.404E-2</c:v>
                </c:pt>
                <c:pt idx="3316">
                  <c:v>1.0660000000000001E-2</c:v>
                </c:pt>
                <c:pt idx="3317">
                  <c:v>8.3759999999999998E-3</c:v>
                </c:pt>
                <c:pt idx="3318">
                  <c:v>5.9349999999999993E-3</c:v>
                </c:pt>
                <c:pt idx="3319">
                  <c:v>1.1573E-2</c:v>
                </c:pt>
                <c:pt idx="3320">
                  <c:v>9.755999999999999E-3</c:v>
                </c:pt>
                <c:pt idx="3321">
                  <c:v>9.103E-3</c:v>
                </c:pt>
                <c:pt idx="3322">
                  <c:v>1.1760999999999999E-2</c:v>
                </c:pt>
                <c:pt idx="3323">
                  <c:v>1.0352999999999999E-2</c:v>
                </c:pt>
                <c:pt idx="3324">
                  <c:v>8.6619999999999996E-3</c:v>
                </c:pt>
                <c:pt idx="3325">
                  <c:v>8.5039999999999994E-3</c:v>
                </c:pt>
                <c:pt idx="3326">
                  <c:v>1.1327E-2</c:v>
                </c:pt>
                <c:pt idx="3327">
                  <c:v>1.2426999999999999E-2</c:v>
                </c:pt>
                <c:pt idx="3328">
                  <c:v>1.3547999999999999E-2</c:v>
                </c:pt>
                <c:pt idx="3329">
                  <c:v>1.0588E-2</c:v>
                </c:pt>
                <c:pt idx="3330">
                  <c:v>9.9900000000000006E-3</c:v>
                </c:pt>
                <c:pt idx="3331">
                  <c:v>1.2256E-2</c:v>
                </c:pt>
                <c:pt idx="3332">
                  <c:v>1.4254999999999999E-2</c:v>
                </c:pt>
                <c:pt idx="3333">
                  <c:v>1.3850000000000001E-2</c:v>
                </c:pt>
                <c:pt idx="3334">
                  <c:v>1.2176999999999999E-2</c:v>
                </c:pt>
                <c:pt idx="3335">
                  <c:v>1.0496E-2</c:v>
                </c:pt>
                <c:pt idx="3336">
                  <c:v>9.2829999999999996E-3</c:v>
                </c:pt>
                <c:pt idx="3337">
                  <c:v>8.6420000000000004E-3</c:v>
                </c:pt>
                <c:pt idx="3338">
                  <c:v>7.5900000000000004E-3</c:v>
                </c:pt>
                <c:pt idx="3339">
                  <c:v>1.2846999999999999E-2</c:v>
                </c:pt>
                <c:pt idx="3340">
                  <c:v>1.3809E-2</c:v>
                </c:pt>
                <c:pt idx="3341">
                  <c:v>1.6375999999999998E-2</c:v>
                </c:pt>
                <c:pt idx="3342">
                  <c:v>1.7606E-2</c:v>
                </c:pt>
                <c:pt idx="3343">
                  <c:v>1.6788999999999998E-2</c:v>
                </c:pt>
                <c:pt idx="3344">
                  <c:v>1.9421999999999998E-2</c:v>
                </c:pt>
                <c:pt idx="3345">
                  <c:v>2.0128E-2</c:v>
                </c:pt>
                <c:pt idx="3346">
                  <c:v>1.9487999999999998E-2</c:v>
                </c:pt>
                <c:pt idx="3347">
                  <c:v>1.6319E-2</c:v>
                </c:pt>
                <c:pt idx="3348">
                  <c:v>1.5045999999999999E-2</c:v>
                </c:pt>
                <c:pt idx="3349">
                  <c:v>1.2667999999999999E-2</c:v>
                </c:pt>
                <c:pt idx="3350">
                  <c:v>9.892999999999999E-3</c:v>
                </c:pt>
                <c:pt idx="3351">
                  <c:v>9.4319999999999994E-3</c:v>
                </c:pt>
                <c:pt idx="3352">
                  <c:v>1.0610999999999999E-2</c:v>
                </c:pt>
                <c:pt idx="3353">
                  <c:v>9.7939999999999989E-3</c:v>
                </c:pt>
                <c:pt idx="3354">
                  <c:v>1.0442999999999999E-2</c:v>
                </c:pt>
                <c:pt idx="3355">
                  <c:v>8.0479999999999996E-3</c:v>
                </c:pt>
                <c:pt idx="3356">
                  <c:v>8.7500000000000008E-3</c:v>
                </c:pt>
                <c:pt idx="3357">
                  <c:v>7.7249999999999992E-3</c:v>
                </c:pt>
                <c:pt idx="3358">
                  <c:v>1.0970000000000001E-2</c:v>
                </c:pt>
                <c:pt idx="3359">
                  <c:v>1.3970999999999999E-2</c:v>
                </c:pt>
                <c:pt idx="3360">
                  <c:v>1.576E-2</c:v>
                </c:pt>
                <c:pt idx="3361">
                  <c:v>1.5882E-2</c:v>
                </c:pt>
                <c:pt idx="3362">
                  <c:v>1.5802E-2</c:v>
                </c:pt>
                <c:pt idx="3363">
                  <c:v>1.3864999999999999E-2</c:v>
                </c:pt>
                <c:pt idx="3364">
                  <c:v>1.4430999999999999E-2</c:v>
                </c:pt>
                <c:pt idx="3365">
                  <c:v>1.3096999999999999E-2</c:v>
                </c:pt>
                <c:pt idx="3366">
                  <c:v>1.1112E-2</c:v>
                </c:pt>
                <c:pt idx="3367">
                  <c:v>1.0784E-2</c:v>
                </c:pt>
                <c:pt idx="3368">
                  <c:v>9.3650000000000001E-3</c:v>
                </c:pt>
                <c:pt idx="3369">
                  <c:v>7.7000000000000002E-3</c:v>
                </c:pt>
                <c:pt idx="3370">
                  <c:v>8.071E-3</c:v>
                </c:pt>
                <c:pt idx="3371">
                  <c:v>8.1619999999999991E-3</c:v>
                </c:pt>
                <c:pt idx="3372">
                  <c:v>9.2940000000000002E-3</c:v>
                </c:pt>
                <c:pt idx="3373">
                  <c:v>9.2509999999999988E-3</c:v>
                </c:pt>
                <c:pt idx="3374">
                  <c:v>7.4879999999999999E-3</c:v>
                </c:pt>
                <c:pt idx="3375">
                  <c:v>5.7279999999999996E-3</c:v>
                </c:pt>
                <c:pt idx="3376">
                  <c:v>4.8400000000000006E-3</c:v>
                </c:pt>
                <c:pt idx="3377">
                  <c:v>5.607E-3</c:v>
                </c:pt>
                <c:pt idx="3378">
                  <c:v>5.9249999999999997E-3</c:v>
                </c:pt>
                <c:pt idx="3379">
                  <c:v>6.3100000000000005E-3</c:v>
                </c:pt>
                <c:pt idx="3380">
                  <c:v>7.2379999999999996E-3</c:v>
                </c:pt>
                <c:pt idx="3381">
                  <c:v>7.1019999999999998E-3</c:v>
                </c:pt>
                <c:pt idx="3382">
                  <c:v>9.476E-3</c:v>
                </c:pt>
                <c:pt idx="3383">
                  <c:v>7.4979999999999995E-3</c:v>
                </c:pt>
                <c:pt idx="3384">
                  <c:v>5.2940000000000001E-3</c:v>
                </c:pt>
                <c:pt idx="3385">
                  <c:v>3.8889999999999997E-3</c:v>
                </c:pt>
                <c:pt idx="3386">
                  <c:v>2.7429999999999998E-3</c:v>
                </c:pt>
                <c:pt idx="3387">
                  <c:v>2.6219999999999998E-3</c:v>
                </c:pt>
                <c:pt idx="3388">
                  <c:v>4.1159999999999999E-3</c:v>
                </c:pt>
                <c:pt idx="3389">
                  <c:v>2.5539999999999998E-3</c:v>
                </c:pt>
                <c:pt idx="3390">
                  <c:v>2.245E-3</c:v>
                </c:pt>
                <c:pt idx="3391">
                  <c:v>2.6149999999999997E-3</c:v>
                </c:pt>
                <c:pt idx="3392">
                  <c:v>3.323E-3</c:v>
                </c:pt>
                <c:pt idx="3393">
                  <c:v>6.1739999999999998E-3</c:v>
                </c:pt>
                <c:pt idx="3394">
                  <c:v>6.0169999999999998E-3</c:v>
                </c:pt>
                <c:pt idx="3395">
                  <c:v>5.1649999999999995E-3</c:v>
                </c:pt>
                <c:pt idx="3396">
                  <c:v>1.0751E-2</c:v>
                </c:pt>
                <c:pt idx="3397">
                  <c:v>1.132E-2</c:v>
                </c:pt>
                <c:pt idx="3398">
                  <c:v>7.7529999999999995E-3</c:v>
                </c:pt>
                <c:pt idx="3399">
                  <c:v>6.6889999999999996E-3</c:v>
                </c:pt>
                <c:pt idx="3400">
                  <c:v>5.398E-3</c:v>
                </c:pt>
                <c:pt idx="3401">
                  <c:v>4.3449999999999999E-3</c:v>
                </c:pt>
                <c:pt idx="3402">
                  <c:v>3.5409999999999999E-3</c:v>
                </c:pt>
                <c:pt idx="3403">
                  <c:v>2.4229999999999998E-3</c:v>
                </c:pt>
                <c:pt idx="3404">
                  <c:v>1.7800000000000001E-3</c:v>
                </c:pt>
                <c:pt idx="3405">
                  <c:v>1.635E-3</c:v>
                </c:pt>
                <c:pt idx="3406">
                  <c:v>1.1440000000000001E-3</c:v>
                </c:pt>
                <c:pt idx="3407">
                  <c:v>1.727E-3</c:v>
                </c:pt>
                <c:pt idx="3408">
                  <c:v>2.9169999999999999E-3</c:v>
                </c:pt>
                <c:pt idx="3409">
                  <c:v>3.2519999999999997E-3</c:v>
                </c:pt>
                <c:pt idx="3410">
                  <c:v>3.3929999999999997E-3</c:v>
                </c:pt>
                <c:pt idx="3411">
                  <c:v>2.8809999999999999E-3</c:v>
                </c:pt>
                <c:pt idx="3412">
                  <c:v>2.9229999999999998E-3</c:v>
                </c:pt>
                <c:pt idx="3413">
                  <c:v>3.1449999999999998E-3</c:v>
                </c:pt>
                <c:pt idx="3414">
                  <c:v>2.0600000000000002E-3</c:v>
                </c:pt>
                <c:pt idx="3415">
                  <c:v>1.5379999999999999E-3</c:v>
                </c:pt>
                <c:pt idx="3416">
                  <c:v>1.359E-3</c:v>
                </c:pt>
                <c:pt idx="3417">
                  <c:v>1.395E-3</c:v>
                </c:pt>
                <c:pt idx="3418">
                  <c:v>1.3829999999999999E-3</c:v>
                </c:pt>
                <c:pt idx="3419">
                  <c:v>4.9649999999999998E-3</c:v>
                </c:pt>
                <c:pt idx="3420">
                  <c:v>3.346E-3</c:v>
                </c:pt>
                <c:pt idx="3421">
                  <c:v>2.2309999999999999E-3</c:v>
                </c:pt>
                <c:pt idx="3422">
                  <c:v>1.895E-3</c:v>
                </c:pt>
                <c:pt idx="3423">
                  <c:v>1.464E-3</c:v>
                </c:pt>
                <c:pt idx="3424">
                  <c:v>1.5923E-2</c:v>
                </c:pt>
                <c:pt idx="3425">
                  <c:v>1.8166999999999999E-2</c:v>
                </c:pt>
                <c:pt idx="3426">
                  <c:v>2.1956999999999997E-2</c:v>
                </c:pt>
                <c:pt idx="3427">
                  <c:v>1.8883E-2</c:v>
                </c:pt>
                <c:pt idx="3428">
                  <c:v>2.0631E-2</c:v>
                </c:pt>
                <c:pt idx="3429">
                  <c:v>2.7875E-2</c:v>
                </c:pt>
                <c:pt idx="3430">
                  <c:v>3.4875999999999997E-2</c:v>
                </c:pt>
                <c:pt idx="3431">
                  <c:v>3.3225999999999999E-2</c:v>
                </c:pt>
                <c:pt idx="3432">
                  <c:v>2.8031999999999998E-2</c:v>
                </c:pt>
                <c:pt idx="3433">
                  <c:v>2.6827999999999998E-2</c:v>
                </c:pt>
                <c:pt idx="3434">
                  <c:v>2.9161999999999997E-2</c:v>
                </c:pt>
                <c:pt idx="3435">
                  <c:v>2.7994999999999999E-2</c:v>
                </c:pt>
                <c:pt idx="3436">
                  <c:v>2.1492000000000001E-2</c:v>
                </c:pt>
                <c:pt idx="3437">
                  <c:v>2.0598999999999999E-2</c:v>
                </c:pt>
                <c:pt idx="3438">
                  <c:v>3.7347999999999999E-2</c:v>
                </c:pt>
                <c:pt idx="3439">
                  <c:v>3.6715999999999999E-2</c:v>
                </c:pt>
                <c:pt idx="3440">
                  <c:v>3.4623000000000001E-2</c:v>
                </c:pt>
                <c:pt idx="3441">
                  <c:v>2.6074E-2</c:v>
                </c:pt>
                <c:pt idx="3442">
                  <c:v>2.3275000000000001E-2</c:v>
                </c:pt>
                <c:pt idx="3443">
                  <c:v>1.8994E-2</c:v>
                </c:pt>
                <c:pt idx="3444">
                  <c:v>1.9604E-2</c:v>
                </c:pt>
                <c:pt idx="3445">
                  <c:v>1.4064E-2</c:v>
                </c:pt>
                <c:pt idx="3446">
                  <c:v>1.6152E-2</c:v>
                </c:pt>
                <c:pt idx="3447">
                  <c:v>1.3996999999999999E-2</c:v>
                </c:pt>
                <c:pt idx="3448">
                  <c:v>8.9820000000000004E-3</c:v>
                </c:pt>
                <c:pt idx="3449">
                  <c:v>7.2289999999999993E-3</c:v>
                </c:pt>
                <c:pt idx="3450">
                  <c:v>7.5819999999999993E-3</c:v>
                </c:pt>
                <c:pt idx="3451">
                  <c:v>6.7500000000000008E-3</c:v>
                </c:pt>
                <c:pt idx="3452">
                  <c:v>6.4700000000000009E-3</c:v>
                </c:pt>
                <c:pt idx="3453">
                  <c:v>5.5639999999999995E-3</c:v>
                </c:pt>
                <c:pt idx="3454">
                  <c:v>6.4400000000000004E-3</c:v>
                </c:pt>
                <c:pt idx="3455">
                  <c:v>8.4650000000000003E-3</c:v>
                </c:pt>
                <c:pt idx="3456">
                  <c:v>7.1409999999999998E-3</c:v>
                </c:pt>
                <c:pt idx="3457">
                  <c:v>6.9449999999999998E-3</c:v>
                </c:pt>
                <c:pt idx="3458">
                  <c:v>6.1479999999999998E-3</c:v>
                </c:pt>
                <c:pt idx="3459">
                  <c:v>6.4489999999999999E-3</c:v>
                </c:pt>
                <c:pt idx="3460">
                  <c:v>5.6089999999999994E-3</c:v>
                </c:pt>
                <c:pt idx="3461">
                  <c:v>5.6709999999999998E-3</c:v>
                </c:pt>
                <c:pt idx="3462">
                  <c:v>3.9559999999999994E-3</c:v>
                </c:pt>
                <c:pt idx="3463">
                  <c:v>5.8179999999999994E-3</c:v>
                </c:pt>
                <c:pt idx="3464">
                  <c:v>5.7459999999999994E-3</c:v>
                </c:pt>
                <c:pt idx="3465">
                  <c:v>3.8909999999999999E-3</c:v>
                </c:pt>
                <c:pt idx="3466">
                  <c:v>3.0559999999999997E-3</c:v>
                </c:pt>
                <c:pt idx="3467">
                  <c:v>2.4870000000000001E-3</c:v>
                </c:pt>
                <c:pt idx="3468">
                  <c:v>2.5200000000000001E-3</c:v>
                </c:pt>
                <c:pt idx="3469">
                  <c:v>3.7589999999999998E-3</c:v>
                </c:pt>
                <c:pt idx="3470">
                  <c:v>3.4749999999999998E-3</c:v>
                </c:pt>
                <c:pt idx="3471">
                  <c:v>3.9329999999999999E-3</c:v>
                </c:pt>
                <c:pt idx="3472">
                  <c:v>4.8439999999999993E-3</c:v>
                </c:pt>
                <c:pt idx="3473">
                  <c:v>9.11E-3</c:v>
                </c:pt>
                <c:pt idx="3474">
                  <c:v>1.5681999999999998E-2</c:v>
                </c:pt>
                <c:pt idx="3475">
                  <c:v>1.6187E-2</c:v>
                </c:pt>
                <c:pt idx="3476">
                  <c:v>1.6882999999999999E-2</c:v>
                </c:pt>
                <c:pt idx="3477">
                  <c:v>1.5044E-2</c:v>
                </c:pt>
                <c:pt idx="3478">
                  <c:v>1.1098999999999999E-2</c:v>
                </c:pt>
                <c:pt idx="3479">
                  <c:v>1.1887999999999999E-2</c:v>
                </c:pt>
                <c:pt idx="3480">
                  <c:v>1.0655999999999999E-2</c:v>
                </c:pt>
                <c:pt idx="3481">
                  <c:v>8.5679999999999992E-3</c:v>
                </c:pt>
                <c:pt idx="3482">
                  <c:v>7.2139999999999999E-3</c:v>
                </c:pt>
                <c:pt idx="3483">
                  <c:v>9.698E-3</c:v>
                </c:pt>
                <c:pt idx="3484">
                  <c:v>1.0274E-2</c:v>
                </c:pt>
                <c:pt idx="3485">
                  <c:v>6.8500000000000002E-3</c:v>
                </c:pt>
                <c:pt idx="3486">
                  <c:v>5.7619999999999998E-3</c:v>
                </c:pt>
                <c:pt idx="3487">
                  <c:v>8.6109999999999989E-3</c:v>
                </c:pt>
                <c:pt idx="3488">
                  <c:v>8.4339999999999988E-3</c:v>
                </c:pt>
                <c:pt idx="3489">
                  <c:v>6.2449999999999997E-3</c:v>
                </c:pt>
                <c:pt idx="3490">
                  <c:v>6.1059999999999994E-3</c:v>
                </c:pt>
                <c:pt idx="3491">
                  <c:v>5.4329999999999995E-3</c:v>
                </c:pt>
                <c:pt idx="3492">
                  <c:v>3.9090000000000001E-3</c:v>
                </c:pt>
                <c:pt idx="3493">
                  <c:v>3.356E-3</c:v>
                </c:pt>
                <c:pt idx="3494">
                  <c:v>4.0460000000000001E-3</c:v>
                </c:pt>
                <c:pt idx="3495">
                  <c:v>5.4659999999999995E-3</c:v>
                </c:pt>
                <c:pt idx="3496">
                  <c:v>5.9629999999999996E-3</c:v>
                </c:pt>
                <c:pt idx="3497">
                  <c:v>7.2239999999999995E-3</c:v>
                </c:pt>
                <c:pt idx="3498">
                  <c:v>6.0769999999999999E-3</c:v>
                </c:pt>
                <c:pt idx="3499">
                  <c:v>3.7679999999999996E-3</c:v>
                </c:pt>
                <c:pt idx="3500">
                  <c:v>3.705E-3</c:v>
                </c:pt>
                <c:pt idx="3501">
                  <c:v>3.774E-3</c:v>
                </c:pt>
                <c:pt idx="3502">
                  <c:v>4.4539999999999996E-3</c:v>
                </c:pt>
                <c:pt idx="3503">
                  <c:v>5.5269999999999998E-3</c:v>
                </c:pt>
                <c:pt idx="3504">
                  <c:v>6.3229999999999996E-3</c:v>
                </c:pt>
                <c:pt idx="3505">
                  <c:v>5.5759999999999994E-3</c:v>
                </c:pt>
                <c:pt idx="3506">
                  <c:v>4.6229999999999995E-3</c:v>
                </c:pt>
                <c:pt idx="3507">
                  <c:v>3.1929999999999997E-3</c:v>
                </c:pt>
                <c:pt idx="3508">
                  <c:v>3.6800000000000001E-3</c:v>
                </c:pt>
                <c:pt idx="3509">
                  <c:v>4.143E-3</c:v>
                </c:pt>
                <c:pt idx="3510">
                  <c:v>3.8600000000000001E-3</c:v>
                </c:pt>
                <c:pt idx="3511">
                  <c:v>4.2259999999999997E-3</c:v>
                </c:pt>
                <c:pt idx="3512">
                  <c:v>5.3209999999999993E-3</c:v>
                </c:pt>
                <c:pt idx="3513">
                  <c:v>3.2419999999999997E-3</c:v>
                </c:pt>
                <c:pt idx="3514">
                  <c:v>2.6389999999999999E-3</c:v>
                </c:pt>
                <c:pt idx="3515">
                  <c:v>2.264E-3</c:v>
                </c:pt>
                <c:pt idx="3516">
                  <c:v>1.6409999999999999E-3</c:v>
                </c:pt>
                <c:pt idx="3517">
                  <c:v>1.191E-3</c:v>
                </c:pt>
                <c:pt idx="3518">
                  <c:v>1.2800000000000001E-3</c:v>
                </c:pt>
                <c:pt idx="3519">
                  <c:v>1.067E-3</c:v>
                </c:pt>
                <c:pt idx="3520">
                  <c:v>1.199E-3</c:v>
                </c:pt>
                <c:pt idx="3521">
                  <c:v>9.639999999999999E-4</c:v>
                </c:pt>
                <c:pt idx="3522">
                  <c:v>1.2829999999999999E-3</c:v>
                </c:pt>
                <c:pt idx="3523">
                  <c:v>1.3679999999999999E-3</c:v>
                </c:pt>
                <c:pt idx="3524">
                  <c:v>3.2439999999999999E-3</c:v>
                </c:pt>
                <c:pt idx="3525">
                  <c:v>3.1439999999999997E-3</c:v>
                </c:pt>
                <c:pt idx="3526">
                  <c:v>4.6219999999999994E-3</c:v>
                </c:pt>
                <c:pt idx="3527">
                  <c:v>3.555E-3</c:v>
                </c:pt>
                <c:pt idx="3528">
                  <c:v>2.4610000000000001E-3</c:v>
                </c:pt>
                <c:pt idx="3529">
                  <c:v>1.784E-3</c:v>
                </c:pt>
                <c:pt idx="3530">
                  <c:v>1.7209999999999999E-3</c:v>
                </c:pt>
                <c:pt idx="3531">
                  <c:v>1.3269999999999998E-3</c:v>
                </c:pt>
                <c:pt idx="3532">
                  <c:v>1.5379999999999999E-3</c:v>
                </c:pt>
                <c:pt idx="3533">
                  <c:v>1.526E-3</c:v>
                </c:pt>
                <c:pt idx="3534">
                  <c:v>1.1669999999999999E-3</c:v>
                </c:pt>
                <c:pt idx="3535">
                  <c:v>1.5969999999999999E-3</c:v>
                </c:pt>
                <c:pt idx="3536">
                  <c:v>2.062E-3</c:v>
                </c:pt>
                <c:pt idx="3537">
                  <c:v>1.9849999999999998E-3</c:v>
                </c:pt>
                <c:pt idx="3538">
                  <c:v>1.98E-3</c:v>
                </c:pt>
                <c:pt idx="3539">
                  <c:v>2.4120000000000001E-3</c:v>
                </c:pt>
                <c:pt idx="3540">
                  <c:v>2.5820000000000001E-3</c:v>
                </c:pt>
                <c:pt idx="3541">
                  <c:v>3.8679999999999999E-3</c:v>
                </c:pt>
                <c:pt idx="3542">
                  <c:v>3.4879999999999998E-3</c:v>
                </c:pt>
                <c:pt idx="3543">
                  <c:v>2.6570000000000001E-3</c:v>
                </c:pt>
                <c:pt idx="3544">
                  <c:v>2.7409999999999999E-3</c:v>
                </c:pt>
                <c:pt idx="3545">
                  <c:v>2.4000000000000002E-3</c:v>
                </c:pt>
                <c:pt idx="3546">
                  <c:v>1.918E-3</c:v>
                </c:pt>
                <c:pt idx="3547">
                  <c:v>1.7489999999999999E-3</c:v>
                </c:pt>
                <c:pt idx="3548">
                  <c:v>2.0009999999999997E-3</c:v>
                </c:pt>
                <c:pt idx="3549">
                  <c:v>1.9889999999999999E-3</c:v>
                </c:pt>
                <c:pt idx="3550">
                  <c:v>4.1240000000000001E-3</c:v>
                </c:pt>
                <c:pt idx="3551">
                  <c:v>4.2090000000000001E-3</c:v>
                </c:pt>
                <c:pt idx="3552">
                  <c:v>3.4589999999999998E-3</c:v>
                </c:pt>
                <c:pt idx="3553">
                  <c:v>5.457E-3</c:v>
                </c:pt>
                <c:pt idx="3554">
                  <c:v>4.8279999999999998E-3</c:v>
                </c:pt>
                <c:pt idx="3555">
                  <c:v>6.234E-3</c:v>
                </c:pt>
                <c:pt idx="3556">
                  <c:v>9.7159999999999989E-3</c:v>
                </c:pt>
                <c:pt idx="3557">
                  <c:v>8.3129999999999992E-3</c:v>
                </c:pt>
                <c:pt idx="3558">
                  <c:v>7.4969999999999993E-3</c:v>
                </c:pt>
                <c:pt idx="3559">
                  <c:v>7.1300000000000009E-3</c:v>
                </c:pt>
                <c:pt idx="3560">
                  <c:v>7.4339999999999996E-3</c:v>
                </c:pt>
                <c:pt idx="3561">
                  <c:v>8.0909999999999992E-3</c:v>
                </c:pt>
                <c:pt idx="3562">
                  <c:v>6.587E-3</c:v>
                </c:pt>
                <c:pt idx="3563">
                  <c:v>5.9109999999999996E-3</c:v>
                </c:pt>
                <c:pt idx="3564">
                  <c:v>6.0559999999999998E-3</c:v>
                </c:pt>
                <c:pt idx="3565">
                  <c:v>7.4469999999999996E-3</c:v>
                </c:pt>
                <c:pt idx="3566">
                  <c:v>5.7840000000000001E-3</c:v>
                </c:pt>
                <c:pt idx="3567">
                  <c:v>5.7540000000000004E-3</c:v>
                </c:pt>
                <c:pt idx="3568">
                  <c:v>5.7800000000000004E-3</c:v>
                </c:pt>
                <c:pt idx="3569">
                  <c:v>4.6109999999999996E-3</c:v>
                </c:pt>
                <c:pt idx="3570">
                  <c:v>5.7169999999999999E-3</c:v>
                </c:pt>
                <c:pt idx="3571">
                  <c:v>7.0349999999999996E-3</c:v>
                </c:pt>
                <c:pt idx="3572">
                  <c:v>6.0069999999999993E-3</c:v>
                </c:pt>
                <c:pt idx="3573">
                  <c:v>5.6700000000000006E-3</c:v>
                </c:pt>
                <c:pt idx="3574">
                  <c:v>5.1119999999999994E-3</c:v>
                </c:pt>
                <c:pt idx="3575">
                  <c:v>5.4809999999999998E-3</c:v>
                </c:pt>
                <c:pt idx="3576">
                  <c:v>6.901E-3</c:v>
                </c:pt>
                <c:pt idx="3577">
                  <c:v>6.9609999999999993E-3</c:v>
                </c:pt>
                <c:pt idx="3578">
                  <c:v>4.764E-3</c:v>
                </c:pt>
                <c:pt idx="3579">
                  <c:v>2.7359999999999997E-3</c:v>
                </c:pt>
                <c:pt idx="3580">
                  <c:v>1.9469999999999999E-3</c:v>
                </c:pt>
                <c:pt idx="3581">
                  <c:v>2.8839999999999998E-3</c:v>
                </c:pt>
                <c:pt idx="3582">
                  <c:v>3.0989999999999998E-3</c:v>
                </c:pt>
                <c:pt idx="3583">
                  <c:v>6.744E-3</c:v>
                </c:pt>
                <c:pt idx="3584">
                  <c:v>7.3009999999999993E-3</c:v>
                </c:pt>
                <c:pt idx="3585">
                  <c:v>6.3869999999999994E-3</c:v>
                </c:pt>
                <c:pt idx="3586">
                  <c:v>8.6649999999999991E-3</c:v>
                </c:pt>
                <c:pt idx="3587">
                  <c:v>8.5839999999999996E-3</c:v>
                </c:pt>
                <c:pt idx="3588">
                  <c:v>4.3829999999999997E-3</c:v>
                </c:pt>
                <c:pt idx="3589">
                  <c:v>3.9589999999999998E-3</c:v>
                </c:pt>
                <c:pt idx="3590">
                  <c:v>3.173E-3</c:v>
                </c:pt>
                <c:pt idx="3591">
                  <c:v>3.0269999999999997E-3</c:v>
                </c:pt>
                <c:pt idx="3592">
                  <c:v>5.3609999999999994E-3</c:v>
                </c:pt>
                <c:pt idx="3593">
                  <c:v>3.8789999999999996E-3</c:v>
                </c:pt>
                <c:pt idx="3594">
                  <c:v>3.6959999999999996E-3</c:v>
                </c:pt>
                <c:pt idx="3595">
                  <c:v>3.5729999999999998E-3</c:v>
                </c:pt>
                <c:pt idx="3596">
                  <c:v>5.104E-3</c:v>
                </c:pt>
                <c:pt idx="3597">
                  <c:v>4.7600000000000003E-3</c:v>
                </c:pt>
                <c:pt idx="3598">
                  <c:v>6.2659999999999999E-3</c:v>
                </c:pt>
                <c:pt idx="3599">
                  <c:v>6.1630000000000001E-3</c:v>
                </c:pt>
                <c:pt idx="3600">
                  <c:v>5.1319999999999994E-3</c:v>
                </c:pt>
                <c:pt idx="3601">
                  <c:v>6.2259999999999998E-3</c:v>
                </c:pt>
                <c:pt idx="3602">
                  <c:v>6.2419999999999993E-3</c:v>
                </c:pt>
                <c:pt idx="3603">
                  <c:v>5.4259999999999994E-3</c:v>
                </c:pt>
                <c:pt idx="3604">
                  <c:v>5.8519999999999996E-3</c:v>
                </c:pt>
                <c:pt idx="3605">
                  <c:v>5.8500000000000002E-3</c:v>
                </c:pt>
                <c:pt idx="3606">
                  <c:v>6.5449999999999996E-3</c:v>
                </c:pt>
                <c:pt idx="3607">
                  <c:v>5.5279999999999999E-3</c:v>
                </c:pt>
                <c:pt idx="3608">
                  <c:v>9.3800000000000012E-3</c:v>
                </c:pt>
                <c:pt idx="3609">
                  <c:v>1.5172999999999999E-2</c:v>
                </c:pt>
                <c:pt idx="3610">
                  <c:v>2.7997999999999999E-2</c:v>
                </c:pt>
                <c:pt idx="3611">
                  <c:v>3.4660000000000003E-2</c:v>
                </c:pt>
                <c:pt idx="3612">
                  <c:v>3.0710000000000001E-2</c:v>
                </c:pt>
                <c:pt idx="3613">
                  <c:v>2.5231E-2</c:v>
                </c:pt>
                <c:pt idx="3614">
                  <c:v>1.9369000000000001E-2</c:v>
                </c:pt>
                <c:pt idx="3615">
                  <c:v>1.7660000000000002E-2</c:v>
                </c:pt>
                <c:pt idx="3616">
                  <c:v>1.4655E-2</c:v>
                </c:pt>
                <c:pt idx="3617">
                  <c:v>1.4237999999999999E-2</c:v>
                </c:pt>
                <c:pt idx="3618">
                  <c:v>1.3609E-2</c:v>
                </c:pt>
                <c:pt idx="3619">
                  <c:v>1.0633E-2</c:v>
                </c:pt>
                <c:pt idx="3620">
                  <c:v>9.4559999999999991E-3</c:v>
                </c:pt>
                <c:pt idx="3621">
                  <c:v>8.0330000000000002E-3</c:v>
                </c:pt>
                <c:pt idx="3622">
                  <c:v>9.4260000000000004E-3</c:v>
                </c:pt>
                <c:pt idx="3623">
                  <c:v>1.0187999999999999E-2</c:v>
                </c:pt>
                <c:pt idx="3624">
                  <c:v>9.8040000000000002E-3</c:v>
                </c:pt>
                <c:pt idx="3625">
                  <c:v>7.9469999999999992E-3</c:v>
                </c:pt>
                <c:pt idx="3626">
                  <c:v>6.3119999999999999E-3</c:v>
                </c:pt>
                <c:pt idx="3627">
                  <c:v>5.8300000000000001E-3</c:v>
                </c:pt>
                <c:pt idx="3628">
                  <c:v>4.7429999999999998E-3</c:v>
                </c:pt>
                <c:pt idx="3629">
                  <c:v>4.463E-3</c:v>
                </c:pt>
                <c:pt idx="3630">
                  <c:v>4.4450000000000002E-3</c:v>
                </c:pt>
                <c:pt idx="3631">
                  <c:v>4.1929999999999997E-3</c:v>
                </c:pt>
                <c:pt idx="3632">
                  <c:v>4.4450000000000002E-3</c:v>
                </c:pt>
                <c:pt idx="3633">
                  <c:v>8.1840000000000003E-3</c:v>
                </c:pt>
                <c:pt idx="3634">
                  <c:v>5.744E-3</c:v>
                </c:pt>
                <c:pt idx="3635">
                  <c:v>6.633E-3</c:v>
                </c:pt>
                <c:pt idx="3636">
                  <c:v>5.4679999999999998E-3</c:v>
                </c:pt>
                <c:pt idx="3637">
                  <c:v>5.731E-3</c:v>
                </c:pt>
                <c:pt idx="3638">
                  <c:v>7.0259999999999993E-3</c:v>
                </c:pt>
                <c:pt idx="3639">
                  <c:v>8.5609999999999992E-3</c:v>
                </c:pt>
                <c:pt idx="3640">
                  <c:v>8.6689999999999996E-3</c:v>
                </c:pt>
                <c:pt idx="3641">
                  <c:v>9.1190000000000004E-3</c:v>
                </c:pt>
                <c:pt idx="3642">
                  <c:v>8.0260000000000001E-3</c:v>
                </c:pt>
                <c:pt idx="3643">
                  <c:v>5.9349999999999993E-3</c:v>
                </c:pt>
                <c:pt idx="3644">
                  <c:v>5.568E-3</c:v>
                </c:pt>
                <c:pt idx="3645">
                  <c:v>8.2430000000000003E-3</c:v>
                </c:pt>
                <c:pt idx="3646">
                  <c:v>6.0039999999999998E-3</c:v>
                </c:pt>
                <c:pt idx="3647">
                  <c:v>3.875E-3</c:v>
                </c:pt>
                <c:pt idx="3648">
                  <c:v>2.9449999999999997E-3</c:v>
                </c:pt>
                <c:pt idx="3649">
                  <c:v>2.052E-3</c:v>
                </c:pt>
                <c:pt idx="3650">
                  <c:v>3.2429999999999998E-3</c:v>
                </c:pt>
                <c:pt idx="3651">
                  <c:v>5.1519999999999995E-3</c:v>
                </c:pt>
                <c:pt idx="3652">
                  <c:v>3.5750000000000001E-3</c:v>
                </c:pt>
                <c:pt idx="3653">
                  <c:v>9.1859999999999997E-3</c:v>
                </c:pt>
                <c:pt idx="3654">
                  <c:v>7.4119999999999993E-3</c:v>
                </c:pt>
                <c:pt idx="3655">
                  <c:v>6.0239999999999998E-3</c:v>
                </c:pt>
                <c:pt idx="3656">
                  <c:v>5.8049999999999994E-3</c:v>
                </c:pt>
                <c:pt idx="3657">
                  <c:v>1.3065E-2</c:v>
                </c:pt>
                <c:pt idx="3658">
                  <c:v>1.191E-2</c:v>
                </c:pt>
                <c:pt idx="3659">
                  <c:v>9.3480000000000004E-3</c:v>
                </c:pt>
                <c:pt idx="3660">
                  <c:v>7.980000000000001E-3</c:v>
                </c:pt>
                <c:pt idx="3661">
                  <c:v>7.986E-3</c:v>
                </c:pt>
                <c:pt idx="3662">
                  <c:v>7.3489999999999996E-3</c:v>
                </c:pt>
                <c:pt idx="3663">
                  <c:v>6.7629999999999999E-3</c:v>
                </c:pt>
                <c:pt idx="3664">
                  <c:v>5.849E-3</c:v>
                </c:pt>
                <c:pt idx="3665">
                  <c:v>5.1960000000000001E-3</c:v>
                </c:pt>
                <c:pt idx="3666">
                  <c:v>5.1960000000000001E-3</c:v>
                </c:pt>
                <c:pt idx="3667">
                  <c:v>5.2329999999999998E-3</c:v>
                </c:pt>
                <c:pt idx="3668">
                  <c:v>5.378E-3</c:v>
                </c:pt>
                <c:pt idx="3669">
                  <c:v>5.757E-3</c:v>
                </c:pt>
                <c:pt idx="3670">
                  <c:v>7.7469999999999995E-3</c:v>
                </c:pt>
                <c:pt idx="3671">
                  <c:v>1.2392E-2</c:v>
                </c:pt>
                <c:pt idx="3672">
                  <c:v>1.4192E-2</c:v>
                </c:pt>
                <c:pt idx="3673">
                  <c:v>1.3571E-2</c:v>
                </c:pt>
                <c:pt idx="3674">
                  <c:v>1.4249E-2</c:v>
                </c:pt>
                <c:pt idx="3675">
                  <c:v>1.0815999999999999E-2</c:v>
                </c:pt>
                <c:pt idx="3676">
                  <c:v>1.1512999999999999E-2</c:v>
                </c:pt>
                <c:pt idx="3677">
                  <c:v>4.6914999999999998E-2</c:v>
                </c:pt>
                <c:pt idx="3678">
                  <c:v>7.4506000000000003E-2</c:v>
                </c:pt>
                <c:pt idx="3679">
                  <c:v>6.9336999999999996E-2</c:v>
                </c:pt>
                <c:pt idx="3680">
                  <c:v>5.9503999999999994E-2</c:v>
                </c:pt>
                <c:pt idx="3681">
                  <c:v>5.4570000000000007E-2</c:v>
                </c:pt>
                <c:pt idx="3682">
                  <c:v>4.1023999999999998E-2</c:v>
                </c:pt>
                <c:pt idx="3683">
                  <c:v>3.8016000000000001E-2</c:v>
                </c:pt>
                <c:pt idx="3684">
                  <c:v>3.4623999999999995E-2</c:v>
                </c:pt>
                <c:pt idx="3685">
                  <c:v>2.8202999999999999E-2</c:v>
                </c:pt>
                <c:pt idx="3686">
                  <c:v>2.5830000000000002E-2</c:v>
                </c:pt>
                <c:pt idx="3687">
                  <c:v>2.6748999999999998E-2</c:v>
                </c:pt>
                <c:pt idx="3688">
                  <c:v>2.3687999999999997E-2</c:v>
                </c:pt>
                <c:pt idx="3689">
                  <c:v>1.9185000000000001E-2</c:v>
                </c:pt>
                <c:pt idx="3690">
                  <c:v>1.7662999999999998E-2</c:v>
                </c:pt>
                <c:pt idx="3691">
                  <c:v>1.7807E-2</c:v>
                </c:pt>
                <c:pt idx="3692">
                  <c:v>1.8647E-2</c:v>
                </c:pt>
                <c:pt idx="3693">
                  <c:v>1.5952000000000001E-2</c:v>
                </c:pt>
                <c:pt idx="3694">
                  <c:v>1.9401999999999999E-2</c:v>
                </c:pt>
                <c:pt idx="3695">
                  <c:v>1.6823999999999999E-2</c:v>
                </c:pt>
                <c:pt idx="3696">
                  <c:v>1.4735E-2</c:v>
                </c:pt>
                <c:pt idx="3697">
                  <c:v>1.4317999999999999E-2</c:v>
                </c:pt>
                <c:pt idx="3698">
                  <c:v>1.0791E-2</c:v>
                </c:pt>
                <c:pt idx="3699">
                  <c:v>9.722999999999999E-3</c:v>
                </c:pt>
                <c:pt idx="3700">
                  <c:v>8.5839999999999996E-3</c:v>
                </c:pt>
                <c:pt idx="3701">
                  <c:v>9.7879999999999998E-3</c:v>
                </c:pt>
                <c:pt idx="3702">
                  <c:v>7.2600000000000008E-3</c:v>
                </c:pt>
                <c:pt idx="3703">
                  <c:v>8.1919999999999996E-3</c:v>
                </c:pt>
                <c:pt idx="3704">
                  <c:v>7.0349999999999996E-3</c:v>
                </c:pt>
                <c:pt idx="3705">
                  <c:v>5.5189999999999996E-3</c:v>
                </c:pt>
                <c:pt idx="3706">
                  <c:v>5.2529999999999999E-3</c:v>
                </c:pt>
                <c:pt idx="3707">
                  <c:v>7.3039999999999997E-3</c:v>
                </c:pt>
                <c:pt idx="3708">
                  <c:v>7.2259999999999998E-3</c:v>
                </c:pt>
                <c:pt idx="3709">
                  <c:v>5.4019999999999997E-3</c:v>
                </c:pt>
                <c:pt idx="3710">
                  <c:v>4.0049999999999999E-3</c:v>
                </c:pt>
                <c:pt idx="3711">
                  <c:v>1.2012E-2</c:v>
                </c:pt>
                <c:pt idx="3712">
                  <c:v>1.0477999999999999E-2</c:v>
                </c:pt>
                <c:pt idx="3713">
                  <c:v>9.8979999999999988E-3</c:v>
                </c:pt>
                <c:pt idx="3714">
                  <c:v>1.0258E-2</c:v>
                </c:pt>
                <c:pt idx="3715">
                  <c:v>1.8387000000000001E-2</c:v>
                </c:pt>
                <c:pt idx="3716">
                  <c:v>2.0163999999999998E-2</c:v>
                </c:pt>
                <c:pt idx="3717">
                  <c:v>3.0324E-2</c:v>
                </c:pt>
                <c:pt idx="3718">
                  <c:v>6.3703999999999997E-2</c:v>
                </c:pt>
                <c:pt idx="3719">
                  <c:v>9.3188999999999994E-2</c:v>
                </c:pt>
                <c:pt idx="3720">
                  <c:v>9.9652999999999992E-2</c:v>
                </c:pt>
                <c:pt idx="3721">
                  <c:v>9.3870999999999996E-2</c:v>
                </c:pt>
                <c:pt idx="3722">
                  <c:v>9.0309E-2</c:v>
                </c:pt>
                <c:pt idx="3723">
                  <c:v>9.2721999999999999E-2</c:v>
                </c:pt>
                <c:pt idx="3724">
                  <c:v>9.1525999999999996E-2</c:v>
                </c:pt>
                <c:pt idx="3725">
                  <c:v>8.5652999999999993E-2</c:v>
                </c:pt>
                <c:pt idx="3726">
                  <c:v>7.6135999999999995E-2</c:v>
                </c:pt>
                <c:pt idx="3727">
                  <c:v>6.4000000000000001E-2</c:v>
                </c:pt>
                <c:pt idx="3728">
                  <c:v>6.4029000000000003E-2</c:v>
                </c:pt>
                <c:pt idx="3729">
                  <c:v>5.2823999999999996E-2</c:v>
                </c:pt>
                <c:pt idx="3730">
                  <c:v>4.4207999999999997E-2</c:v>
                </c:pt>
                <c:pt idx="3731">
                  <c:v>4.3554999999999996E-2</c:v>
                </c:pt>
                <c:pt idx="3732">
                  <c:v>3.8398999999999996E-2</c:v>
                </c:pt>
                <c:pt idx="3733">
                  <c:v>3.5290999999999996E-2</c:v>
                </c:pt>
                <c:pt idx="3734">
                  <c:v>3.9731999999999996E-2</c:v>
                </c:pt>
                <c:pt idx="3735">
                  <c:v>3.5230000000000004E-2</c:v>
                </c:pt>
                <c:pt idx="3736">
                  <c:v>4.3260000000000007E-2</c:v>
                </c:pt>
                <c:pt idx="3737">
                  <c:v>3.3492000000000001E-2</c:v>
                </c:pt>
                <c:pt idx="3738">
                  <c:v>2.7164999999999998E-2</c:v>
                </c:pt>
                <c:pt idx="3739">
                  <c:v>2.5735999999999998E-2</c:v>
                </c:pt>
                <c:pt idx="3740">
                  <c:v>2.5590000000000002E-2</c:v>
                </c:pt>
                <c:pt idx="3741">
                  <c:v>2.1295999999999999E-2</c:v>
                </c:pt>
                <c:pt idx="3742">
                  <c:v>3.1505999999999999E-2</c:v>
                </c:pt>
                <c:pt idx="3743">
                  <c:v>3.5976999999999995E-2</c:v>
                </c:pt>
                <c:pt idx="3744">
                  <c:v>4.7847000000000001E-2</c:v>
                </c:pt>
                <c:pt idx="3745">
                  <c:v>5.2585E-2</c:v>
                </c:pt>
                <c:pt idx="3746">
                  <c:v>4.8750000000000002E-2</c:v>
                </c:pt>
                <c:pt idx="3747">
                  <c:v>4.3393000000000001E-2</c:v>
                </c:pt>
                <c:pt idx="3748">
                  <c:v>3.8572999999999996E-2</c:v>
                </c:pt>
                <c:pt idx="3749">
                  <c:v>2.7685999999999999E-2</c:v>
                </c:pt>
                <c:pt idx="3750">
                  <c:v>2.5155E-2</c:v>
                </c:pt>
                <c:pt idx="3751">
                  <c:v>2.1967E-2</c:v>
                </c:pt>
                <c:pt idx="3752">
                  <c:v>2.3615000000000001E-2</c:v>
                </c:pt>
                <c:pt idx="3753">
                  <c:v>2.4652999999999998E-2</c:v>
                </c:pt>
                <c:pt idx="3754">
                  <c:v>2.2745999999999999E-2</c:v>
                </c:pt>
                <c:pt idx="3755">
                  <c:v>2.1060000000000002E-2</c:v>
                </c:pt>
                <c:pt idx="3756">
                  <c:v>1.9665999999999999E-2</c:v>
                </c:pt>
                <c:pt idx="3757">
                  <c:v>1.9178999999999998E-2</c:v>
                </c:pt>
                <c:pt idx="3758">
                  <c:v>1.7693E-2</c:v>
                </c:pt>
                <c:pt idx="3759">
                  <c:v>1.6882999999999999E-2</c:v>
                </c:pt>
                <c:pt idx="3760">
                  <c:v>1.5125999999999999E-2</c:v>
                </c:pt>
                <c:pt idx="3761">
                  <c:v>1.4421E-2</c:v>
                </c:pt>
                <c:pt idx="3762">
                  <c:v>1.5790000000000002E-2</c:v>
                </c:pt>
                <c:pt idx="3763">
                  <c:v>1.7292999999999999E-2</c:v>
                </c:pt>
                <c:pt idx="3764">
                  <c:v>1.7682E-2</c:v>
                </c:pt>
                <c:pt idx="3765">
                  <c:v>1.4473999999999999E-2</c:v>
                </c:pt>
                <c:pt idx="3766">
                  <c:v>1.1776999999999999E-2</c:v>
                </c:pt>
                <c:pt idx="3767">
                  <c:v>1.1193999999999999E-2</c:v>
                </c:pt>
                <c:pt idx="3768">
                  <c:v>1.1835E-2</c:v>
                </c:pt>
                <c:pt idx="3769">
                  <c:v>1.1726E-2</c:v>
                </c:pt>
                <c:pt idx="3770">
                  <c:v>1.0052E-2</c:v>
                </c:pt>
                <c:pt idx="3771">
                  <c:v>9.8309999999999995E-3</c:v>
                </c:pt>
                <c:pt idx="3772">
                  <c:v>9.9300000000000013E-3</c:v>
                </c:pt>
                <c:pt idx="3773">
                  <c:v>2.1165999999999997E-2</c:v>
                </c:pt>
                <c:pt idx="3774">
                  <c:v>3.8034999999999999E-2</c:v>
                </c:pt>
                <c:pt idx="3775">
                  <c:v>3.8515000000000001E-2</c:v>
                </c:pt>
                <c:pt idx="3776">
                  <c:v>3.773E-2</c:v>
                </c:pt>
                <c:pt idx="3777">
                  <c:v>5.4185999999999998E-2</c:v>
                </c:pt>
                <c:pt idx="3778">
                  <c:v>6.2352999999999999E-2</c:v>
                </c:pt>
                <c:pt idx="3779">
                  <c:v>6.1976999999999997E-2</c:v>
                </c:pt>
                <c:pt idx="3780">
                  <c:v>6.2356999999999996E-2</c:v>
                </c:pt>
                <c:pt idx="3781">
                  <c:v>6.9737999999999994E-2</c:v>
                </c:pt>
                <c:pt idx="3782">
                  <c:v>6.0197000000000001E-2</c:v>
                </c:pt>
                <c:pt idx="3783">
                  <c:v>4.9110000000000001E-2</c:v>
                </c:pt>
                <c:pt idx="3784">
                  <c:v>4.5051000000000001E-2</c:v>
                </c:pt>
                <c:pt idx="3785">
                  <c:v>3.7467E-2</c:v>
                </c:pt>
                <c:pt idx="3786">
                  <c:v>2.9870000000000001E-2</c:v>
                </c:pt>
                <c:pt idx="3787">
                  <c:v>2.9012E-2</c:v>
                </c:pt>
                <c:pt idx="3788">
                  <c:v>2.9855999999999997E-2</c:v>
                </c:pt>
                <c:pt idx="3789">
                  <c:v>2.8334999999999999E-2</c:v>
                </c:pt>
                <c:pt idx="3790">
                  <c:v>2.6560999999999998E-2</c:v>
                </c:pt>
                <c:pt idx="3791">
                  <c:v>2.0910999999999999E-2</c:v>
                </c:pt>
                <c:pt idx="3792">
                  <c:v>2.1704999999999999E-2</c:v>
                </c:pt>
                <c:pt idx="3793">
                  <c:v>1.9172999999999999E-2</c:v>
                </c:pt>
                <c:pt idx="3794">
                  <c:v>1.9751999999999999E-2</c:v>
                </c:pt>
                <c:pt idx="3795">
                  <c:v>2.2477999999999998E-2</c:v>
                </c:pt>
                <c:pt idx="3796">
                  <c:v>1.8856999999999999E-2</c:v>
                </c:pt>
                <c:pt idx="3797">
                  <c:v>2.0043999999999999E-2</c:v>
                </c:pt>
                <c:pt idx="3798">
                  <c:v>1.6937999999999998E-2</c:v>
                </c:pt>
                <c:pt idx="3799">
                  <c:v>1.5747000000000001E-2</c:v>
                </c:pt>
                <c:pt idx="3800">
                  <c:v>1.4607999999999999E-2</c:v>
                </c:pt>
                <c:pt idx="3801">
                  <c:v>1.2926E-2</c:v>
                </c:pt>
                <c:pt idx="3802">
                  <c:v>1.217E-2</c:v>
                </c:pt>
                <c:pt idx="3803">
                  <c:v>1.2144E-2</c:v>
                </c:pt>
                <c:pt idx="3804">
                  <c:v>1.1606E-2</c:v>
                </c:pt>
                <c:pt idx="3805">
                  <c:v>9.9759999999999988E-3</c:v>
                </c:pt>
                <c:pt idx="3806">
                  <c:v>9.2389999999999989E-3</c:v>
                </c:pt>
                <c:pt idx="3807">
                  <c:v>1.0912E-2</c:v>
                </c:pt>
                <c:pt idx="3808">
                  <c:v>1.3323E-2</c:v>
                </c:pt>
                <c:pt idx="3809">
                  <c:v>1.3708999999999999E-2</c:v>
                </c:pt>
                <c:pt idx="3810">
                  <c:v>1.0057999999999999E-2</c:v>
                </c:pt>
                <c:pt idx="3811">
                  <c:v>1.0820999999999999E-2</c:v>
                </c:pt>
                <c:pt idx="3812">
                  <c:v>1.0751999999999999E-2</c:v>
                </c:pt>
                <c:pt idx="3813">
                  <c:v>1.1106E-2</c:v>
                </c:pt>
                <c:pt idx="3814">
                  <c:v>1.1675E-2</c:v>
                </c:pt>
                <c:pt idx="3815">
                  <c:v>1.1757E-2</c:v>
                </c:pt>
                <c:pt idx="3816">
                  <c:v>1.7760000000000001E-2</c:v>
                </c:pt>
                <c:pt idx="3817">
                  <c:v>1.6191000000000001E-2</c:v>
                </c:pt>
                <c:pt idx="3818">
                  <c:v>1.5274999999999999E-2</c:v>
                </c:pt>
                <c:pt idx="3819">
                  <c:v>1.3873E-2</c:v>
                </c:pt>
                <c:pt idx="3820">
                  <c:v>1.3635999999999999E-2</c:v>
                </c:pt>
                <c:pt idx="3821">
                  <c:v>1.4870999999999999E-2</c:v>
                </c:pt>
                <c:pt idx="3822">
                  <c:v>1.2803999999999999E-2</c:v>
                </c:pt>
                <c:pt idx="3823">
                  <c:v>1.0437999999999999E-2</c:v>
                </c:pt>
                <c:pt idx="3824">
                  <c:v>1.0303999999999999E-2</c:v>
                </c:pt>
                <c:pt idx="3825">
                  <c:v>1.3431999999999999E-2</c:v>
                </c:pt>
                <c:pt idx="3826">
                  <c:v>1.7298999999999998E-2</c:v>
                </c:pt>
                <c:pt idx="3827">
                  <c:v>1.6562999999999998E-2</c:v>
                </c:pt>
                <c:pt idx="3828">
                  <c:v>1.6555999999999998E-2</c:v>
                </c:pt>
                <c:pt idx="3829">
                  <c:v>1.7502E-2</c:v>
                </c:pt>
                <c:pt idx="3830">
                  <c:v>1.6566000000000001E-2</c:v>
                </c:pt>
                <c:pt idx="3831">
                  <c:v>1.7743999999999999E-2</c:v>
                </c:pt>
                <c:pt idx="3832">
                  <c:v>3.3035999999999996E-2</c:v>
                </c:pt>
                <c:pt idx="3833">
                  <c:v>2.9874999999999999E-2</c:v>
                </c:pt>
                <c:pt idx="3834">
                  <c:v>3.2130000000000006E-2</c:v>
                </c:pt>
                <c:pt idx="3835">
                  <c:v>2.4830999999999999E-2</c:v>
                </c:pt>
                <c:pt idx="3836">
                  <c:v>2.4947E-2</c:v>
                </c:pt>
                <c:pt idx="3837">
                  <c:v>2.7531999999999997E-2</c:v>
                </c:pt>
                <c:pt idx="3838">
                  <c:v>2.6100999999999999E-2</c:v>
                </c:pt>
                <c:pt idx="3839">
                  <c:v>4.3284999999999997E-2</c:v>
                </c:pt>
                <c:pt idx="3840">
                  <c:v>3.3778999999999997E-2</c:v>
                </c:pt>
                <c:pt idx="3841">
                  <c:v>3.2711999999999998E-2</c:v>
                </c:pt>
                <c:pt idx="3842">
                  <c:v>2.6255999999999998E-2</c:v>
                </c:pt>
                <c:pt idx="3843">
                  <c:v>2.0070000000000001E-2</c:v>
                </c:pt>
                <c:pt idx="3844">
                  <c:v>1.6822999999999998E-2</c:v>
                </c:pt>
                <c:pt idx="3845">
                  <c:v>1.8546E-2</c:v>
                </c:pt>
                <c:pt idx="3846">
                  <c:v>1.7949E-2</c:v>
                </c:pt>
                <c:pt idx="3847">
                  <c:v>1.6611999999999998E-2</c:v>
                </c:pt>
                <c:pt idx="3848">
                  <c:v>2.1260999999999999E-2</c:v>
                </c:pt>
                <c:pt idx="3849">
                  <c:v>2.3872999999999998E-2</c:v>
                </c:pt>
                <c:pt idx="3850">
                  <c:v>2.1901999999999998E-2</c:v>
                </c:pt>
                <c:pt idx="3851">
                  <c:v>2.0460000000000002E-2</c:v>
                </c:pt>
                <c:pt idx="3852">
                  <c:v>2.0621E-2</c:v>
                </c:pt>
                <c:pt idx="3853">
                  <c:v>1.6930000000000001E-2</c:v>
                </c:pt>
                <c:pt idx="3854">
                  <c:v>1.3396E-2</c:v>
                </c:pt>
                <c:pt idx="3855">
                  <c:v>9.5160000000000002E-3</c:v>
                </c:pt>
                <c:pt idx="3856">
                  <c:v>9.3619999999999988E-3</c:v>
                </c:pt>
                <c:pt idx="3857">
                  <c:v>1.0110000000000001E-2</c:v>
                </c:pt>
                <c:pt idx="3858">
                  <c:v>1.0027999999999999E-2</c:v>
                </c:pt>
                <c:pt idx="3859">
                  <c:v>8.4530000000000004E-3</c:v>
                </c:pt>
                <c:pt idx="3860">
                  <c:v>7.8659999999999997E-3</c:v>
                </c:pt>
                <c:pt idx="3861">
                  <c:v>5.9419999999999994E-3</c:v>
                </c:pt>
                <c:pt idx="3862">
                  <c:v>6.6029999999999995E-3</c:v>
                </c:pt>
                <c:pt idx="3863">
                  <c:v>7.3009999999999993E-3</c:v>
                </c:pt>
                <c:pt idx="3864">
                  <c:v>7.8189999999999996E-3</c:v>
                </c:pt>
                <c:pt idx="3865">
                  <c:v>7.3839999999999999E-3</c:v>
                </c:pt>
                <c:pt idx="3866">
                  <c:v>7.2629999999999995E-3</c:v>
                </c:pt>
                <c:pt idx="3867">
                  <c:v>1.4796E-2</c:v>
                </c:pt>
                <c:pt idx="3868">
                  <c:v>1.0565E-2</c:v>
                </c:pt>
                <c:pt idx="3869">
                  <c:v>1.132E-2</c:v>
                </c:pt>
                <c:pt idx="3870">
                  <c:v>1.1892E-2</c:v>
                </c:pt>
                <c:pt idx="3871">
                  <c:v>1.0154999999999999E-2</c:v>
                </c:pt>
                <c:pt idx="3872">
                  <c:v>1.0530000000000001E-2</c:v>
                </c:pt>
                <c:pt idx="3873">
                  <c:v>7.7739999999999997E-3</c:v>
                </c:pt>
                <c:pt idx="3874">
                  <c:v>6.254E-3</c:v>
                </c:pt>
                <c:pt idx="3875">
                  <c:v>6.3900000000000007E-3</c:v>
                </c:pt>
                <c:pt idx="3876">
                  <c:v>5.3730000000000002E-3</c:v>
                </c:pt>
                <c:pt idx="3877">
                  <c:v>3.2789999999999998E-3</c:v>
                </c:pt>
                <c:pt idx="3878">
                  <c:v>2.604E-3</c:v>
                </c:pt>
                <c:pt idx="3879">
                  <c:v>2.9159999999999998E-3</c:v>
                </c:pt>
                <c:pt idx="3880">
                  <c:v>3.2929999999999999E-3</c:v>
                </c:pt>
                <c:pt idx="3881">
                  <c:v>3.3469999999999997E-3</c:v>
                </c:pt>
                <c:pt idx="3882">
                  <c:v>3.539E-3</c:v>
                </c:pt>
                <c:pt idx="3883">
                  <c:v>4.4780000000000002E-3</c:v>
                </c:pt>
                <c:pt idx="3884">
                  <c:v>2.3125E-2</c:v>
                </c:pt>
                <c:pt idx="3885">
                  <c:v>3.7925E-2</c:v>
                </c:pt>
                <c:pt idx="3886">
                  <c:v>3.6022999999999999E-2</c:v>
                </c:pt>
                <c:pt idx="3887">
                  <c:v>3.3651E-2</c:v>
                </c:pt>
                <c:pt idx="3888">
                  <c:v>2.9994999999999997E-2</c:v>
                </c:pt>
                <c:pt idx="3889">
                  <c:v>2.4170999999999998E-2</c:v>
                </c:pt>
                <c:pt idx="3890">
                  <c:v>2.1596999999999998E-2</c:v>
                </c:pt>
                <c:pt idx="3891">
                  <c:v>2.1510999999999999E-2</c:v>
                </c:pt>
                <c:pt idx="3892">
                  <c:v>2.5079000000000001E-2</c:v>
                </c:pt>
                <c:pt idx="3893">
                  <c:v>1.8814999999999998E-2</c:v>
                </c:pt>
                <c:pt idx="3894">
                  <c:v>1.7500999999999999E-2</c:v>
                </c:pt>
                <c:pt idx="3895">
                  <c:v>2.1715999999999999E-2</c:v>
                </c:pt>
                <c:pt idx="3896">
                  <c:v>2.9495999999999998E-2</c:v>
                </c:pt>
                <c:pt idx="3897">
                  <c:v>2.7963999999999999E-2</c:v>
                </c:pt>
                <c:pt idx="3898">
                  <c:v>2.5052999999999999E-2</c:v>
                </c:pt>
                <c:pt idx="3899">
                  <c:v>2.1798999999999999E-2</c:v>
                </c:pt>
                <c:pt idx="3900">
                  <c:v>1.8355E-2</c:v>
                </c:pt>
                <c:pt idx="3901">
                  <c:v>1.4080000000000001E-2</c:v>
                </c:pt>
                <c:pt idx="3902">
                  <c:v>1.0931999999999999E-2</c:v>
                </c:pt>
                <c:pt idx="3903">
                  <c:v>9.6329999999999992E-3</c:v>
                </c:pt>
                <c:pt idx="3904">
                  <c:v>7.522E-3</c:v>
                </c:pt>
                <c:pt idx="3905">
                  <c:v>5.5729999999999998E-3</c:v>
                </c:pt>
                <c:pt idx="3906">
                  <c:v>4.7989999999999994E-3</c:v>
                </c:pt>
                <c:pt idx="3907">
                  <c:v>3.777E-3</c:v>
                </c:pt>
                <c:pt idx="3908">
                  <c:v>3.1149999999999997E-3</c:v>
                </c:pt>
                <c:pt idx="3909">
                  <c:v>2.6310000000000001E-3</c:v>
                </c:pt>
                <c:pt idx="3910">
                  <c:v>2.4579999999999997E-3</c:v>
                </c:pt>
                <c:pt idx="3911">
                  <c:v>3.1279999999999997E-3</c:v>
                </c:pt>
                <c:pt idx="3912">
                  <c:v>3.4269999999999999E-3</c:v>
                </c:pt>
                <c:pt idx="3913">
                  <c:v>3.8419999999999999E-3</c:v>
                </c:pt>
                <c:pt idx="3914">
                  <c:v>4.6879999999999995E-3</c:v>
                </c:pt>
                <c:pt idx="3915">
                  <c:v>3.875E-3</c:v>
                </c:pt>
                <c:pt idx="3916">
                  <c:v>3.545E-3</c:v>
                </c:pt>
                <c:pt idx="3917">
                  <c:v>3.137E-3</c:v>
                </c:pt>
                <c:pt idx="3918">
                  <c:v>4.5639999999999995E-3</c:v>
                </c:pt>
                <c:pt idx="3919">
                  <c:v>6.7580000000000001E-3</c:v>
                </c:pt>
                <c:pt idx="3920">
                  <c:v>5.3769999999999998E-3</c:v>
                </c:pt>
                <c:pt idx="3921">
                  <c:v>5.359E-3</c:v>
                </c:pt>
                <c:pt idx="3922">
                  <c:v>8.9979999999999991E-3</c:v>
                </c:pt>
                <c:pt idx="3923">
                  <c:v>8.1079999999999989E-3</c:v>
                </c:pt>
                <c:pt idx="3924">
                  <c:v>5.8800000000000007E-3</c:v>
                </c:pt>
                <c:pt idx="3925">
                  <c:v>4.7749999999999997E-3</c:v>
                </c:pt>
                <c:pt idx="3926">
                  <c:v>4.4749999999999998E-3</c:v>
                </c:pt>
                <c:pt idx="3927">
                  <c:v>4.4910000000000002E-3</c:v>
                </c:pt>
                <c:pt idx="3928">
                  <c:v>3.457E-3</c:v>
                </c:pt>
                <c:pt idx="3929">
                  <c:v>3.4200000000000003E-3</c:v>
                </c:pt>
                <c:pt idx="3930">
                  <c:v>3.0639999999999999E-3</c:v>
                </c:pt>
                <c:pt idx="3931">
                  <c:v>3.094E-3</c:v>
                </c:pt>
                <c:pt idx="3932">
                  <c:v>5.5969999999999995E-3</c:v>
                </c:pt>
                <c:pt idx="3933">
                  <c:v>5.9329999999999999E-3</c:v>
                </c:pt>
                <c:pt idx="3934">
                  <c:v>5.0369999999999998E-3</c:v>
                </c:pt>
                <c:pt idx="3935">
                  <c:v>3.722E-3</c:v>
                </c:pt>
                <c:pt idx="3936">
                  <c:v>2.7569999999999999E-3</c:v>
                </c:pt>
                <c:pt idx="3937">
                  <c:v>8.0850000000000002E-3</c:v>
                </c:pt>
                <c:pt idx="3938">
                  <c:v>6.4719999999999995E-3</c:v>
                </c:pt>
                <c:pt idx="3939">
                  <c:v>4.7539999999999995E-3</c:v>
                </c:pt>
                <c:pt idx="3940">
                  <c:v>3.8059999999999999E-3</c:v>
                </c:pt>
                <c:pt idx="3941">
                  <c:v>3.4159999999999998E-3</c:v>
                </c:pt>
                <c:pt idx="3942">
                  <c:v>3.4349999999999997E-3</c:v>
                </c:pt>
                <c:pt idx="3943">
                  <c:v>3.3629999999999997E-3</c:v>
                </c:pt>
                <c:pt idx="3944">
                  <c:v>3.421E-3</c:v>
                </c:pt>
                <c:pt idx="3945">
                  <c:v>3.6000000000000003E-3</c:v>
                </c:pt>
                <c:pt idx="3946">
                  <c:v>5.9800000000000001E-3</c:v>
                </c:pt>
                <c:pt idx="3947">
                  <c:v>5.7289999999999997E-3</c:v>
                </c:pt>
                <c:pt idx="3948">
                  <c:v>7.3509999999999999E-3</c:v>
                </c:pt>
                <c:pt idx="3949">
                  <c:v>5.7809999999999997E-3</c:v>
                </c:pt>
                <c:pt idx="3950">
                  <c:v>6.143E-3</c:v>
                </c:pt>
                <c:pt idx="3951">
                  <c:v>5.9870000000000001E-3</c:v>
                </c:pt>
                <c:pt idx="3952">
                  <c:v>7.6660000000000001E-3</c:v>
                </c:pt>
                <c:pt idx="3953">
                  <c:v>1.3280999999999999E-2</c:v>
                </c:pt>
                <c:pt idx="3954">
                  <c:v>1.1117999999999999E-2</c:v>
                </c:pt>
                <c:pt idx="3955">
                  <c:v>1.1146999999999999E-2</c:v>
                </c:pt>
                <c:pt idx="3956">
                  <c:v>1.4215999999999999E-2</c:v>
                </c:pt>
                <c:pt idx="3957">
                  <c:v>1.8717999999999999E-2</c:v>
                </c:pt>
                <c:pt idx="3958">
                  <c:v>2.0763999999999998E-2</c:v>
                </c:pt>
                <c:pt idx="3959">
                  <c:v>2.4617999999999998E-2</c:v>
                </c:pt>
                <c:pt idx="3960">
                  <c:v>2.4274E-2</c:v>
                </c:pt>
                <c:pt idx="3961">
                  <c:v>2.4486999999999998E-2</c:v>
                </c:pt>
                <c:pt idx="3962">
                  <c:v>2.4423E-2</c:v>
                </c:pt>
                <c:pt idx="3963">
                  <c:v>2.0710000000000003E-2</c:v>
                </c:pt>
                <c:pt idx="3964">
                  <c:v>1.8418E-2</c:v>
                </c:pt>
                <c:pt idx="3965">
                  <c:v>1.6368999999999998E-2</c:v>
                </c:pt>
                <c:pt idx="3966">
                  <c:v>1.3712E-2</c:v>
                </c:pt>
                <c:pt idx="3967">
                  <c:v>1.3153E-2</c:v>
                </c:pt>
                <c:pt idx="3968">
                  <c:v>1.2135999999999999E-2</c:v>
                </c:pt>
                <c:pt idx="3969">
                  <c:v>1.0541E-2</c:v>
                </c:pt>
                <c:pt idx="3970">
                  <c:v>9.3539999999999995E-3</c:v>
                </c:pt>
                <c:pt idx="3971">
                  <c:v>8.4849999999999995E-3</c:v>
                </c:pt>
                <c:pt idx="3972">
                  <c:v>5.4779999999999994E-3</c:v>
                </c:pt>
                <c:pt idx="3973">
                  <c:v>4.6480000000000002E-3</c:v>
                </c:pt>
                <c:pt idx="3974">
                  <c:v>5.522E-3</c:v>
                </c:pt>
                <c:pt idx="3975">
                  <c:v>5.5909999999999996E-3</c:v>
                </c:pt>
                <c:pt idx="3976">
                  <c:v>8.3669999999999994E-3</c:v>
                </c:pt>
                <c:pt idx="3977">
                  <c:v>7.5319999999999996E-3</c:v>
                </c:pt>
                <c:pt idx="3978">
                  <c:v>6.5629999999999994E-3</c:v>
                </c:pt>
                <c:pt idx="3979">
                  <c:v>7.3509999999999999E-3</c:v>
                </c:pt>
                <c:pt idx="3980">
                  <c:v>6.7069999999999994E-3</c:v>
                </c:pt>
                <c:pt idx="3981">
                  <c:v>6.3729999999999993E-3</c:v>
                </c:pt>
                <c:pt idx="3982">
                  <c:v>8.6789999999999992E-3</c:v>
                </c:pt>
                <c:pt idx="3983">
                  <c:v>1.0629E-2</c:v>
                </c:pt>
                <c:pt idx="3984">
                  <c:v>9.5879999999999993E-3</c:v>
                </c:pt>
                <c:pt idx="3985">
                  <c:v>1.0031E-2</c:v>
                </c:pt>
                <c:pt idx="3986">
                  <c:v>1.1165999999999999E-2</c:v>
                </c:pt>
                <c:pt idx="3987">
                  <c:v>1.2985E-2</c:v>
                </c:pt>
                <c:pt idx="3988">
                  <c:v>1.0636999999999999E-2</c:v>
                </c:pt>
                <c:pt idx="3989">
                  <c:v>1.1377999999999999E-2</c:v>
                </c:pt>
                <c:pt idx="3990">
                  <c:v>1.0086999999999999E-2</c:v>
                </c:pt>
                <c:pt idx="3991">
                  <c:v>9.6849999999999992E-3</c:v>
                </c:pt>
                <c:pt idx="3992">
                  <c:v>1.0303E-2</c:v>
                </c:pt>
                <c:pt idx="3993">
                  <c:v>9.5940000000000001E-3</c:v>
                </c:pt>
                <c:pt idx="3994">
                  <c:v>9.3139999999999994E-3</c:v>
                </c:pt>
                <c:pt idx="3995">
                  <c:v>1.0338999999999999E-2</c:v>
                </c:pt>
                <c:pt idx="3996">
                  <c:v>9.8510000000000004E-3</c:v>
                </c:pt>
                <c:pt idx="3997">
                  <c:v>1.0005E-2</c:v>
                </c:pt>
                <c:pt idx="3998">
                  <c:v>9.3919999999999993E-3</c:v>
                </c:pt>
                <c:pt idx="3999">
                  <c:v>9.1339999999999998E-3</c:v>
                </c:pt>
                <c:pt idx="4000">
                  <c:v>6.9809999999999994E-3</c:v>
                </c:pt>
                <c:pt idx="4001">
                  <c:v>4.3039999999999997E-3</c:v>
                </c:pt>
                <c:pt idx="4002">
                  <c:v>7.7419999999999998E-3</c:v>
                </c:pt>
                <c:pt idx="4003">
                  <c:v>7.814999999999999E-3</c:v>
                </c:pt>
                <c:pt idx="4004">
                  <c:v>6.6239999999999997E-3</c:v>
                </c:pt>
                <c:pt idx="4005">
                  <c:v>6.9679999999999994E-3</c:v>
                </c:pt>
                <c:pt idx="4006">
                  <c:v>1.1354E-2</c:v>
                </c:pt>
                <c:pt idx="4007">
                  <c:v>1.3814999999999999E-2</c:v>
                </c:pt>
                <c:pt idx="4008">
                  <c:v>1.3587E-2</c:v>
                </c:pt>
                <c:pt idx="4009">
                  <c:v>1.2612E-2</c:v>
                </c:pt>
                <c:pt idx="4010">
                  <c:v>8.8190000000000004E-3</c:v>
                </c:pt>
                <c:pt idx="4011">
                  <c:v>3.8989999999999997E-3</c:v>
                </c:pt>
                <c:pt idx="4012">
                  <c:v>3.5329999999999997E-3</c:v>
                </c:pt>
                <c:pt idx="4013">
                  <c:v>5.032E-3</c:v>
                </c:pt>
                <c:pt idx="4014">
                  <c:v>4.4669999999999996E-3</c:v>
                </c:pt>
                <c:pt idx="4015">
                  <c:v>3.7229999999999997E-3</c:v>
                </c:pt>
                <c:pt idx="4016">
                  <c:v>9.5420000000000001E-3</c:v>
                </c:pt>
                <c:pt idx="4017">
                  <c:v>7.5829999999999995E-3</c:v>
                </c:pt>
                <c:pt idx="4018">
                  <c:v>7.4800000000000005E-3</c:v>
                </c:pt>
                <c:pt idx="4019">
                  <c:v>8.0300000000000007E-3</c:v>
                </c:pt>
                <c:pt idx="4020">
                  <c:v>5.2109999999999995E-3</c:v>
                </c:pt>
                <c:pt idx="4021">
                  <c:v>7.0559999999999998E-3</c:v>
                </c:pt>
                <c:pt idx="4022">
                  <c:v>8.1300000000000001E-3</c:v>
                </c:pt>
                <c:pt idx="4023">
                  <c:v>8.3300000000000006E-3</c:v>
                </c:pt>
                <c:pt idx="4024">
                  <c:v>6.4329999999999995E-3</c:v>
                </c:pt>
                <c:pt idx="4025">
                  <c:v>6.4809999999999998E-3</c:v>
                </c:pt>
                <c:pt idx="4026">
                  <c:v>7.2379999999999996E-3</c:v>
                </c:pt>
                <c:pt idx="4027">
                  <c:v>1.5162E-2</c:v>
                </c:pt>
                <c:pt idx="4028">
                  <c:v>1.6895999999999998E-2</c:v>
                </c:pt>
                <c:pt idx="4029">
                  <c:v>2.1295999999999999E-2</c:v>
                </c:pt>
                <c:pt idx="4030">
                  <c:v>2.2345999999999998E-2</c:v>
                </c:pt>
                <c:pt idx="4031">
                  <c:v>2.2386E-2</c:v>
                </c:pt>
                <c:pt idx="4032">
                  <c:v>1.8508E-2</c:v>
                </c:pt>
                <c:pt idx="4033">
                  <c:v>1.5987999999999999E-2</c:v>
                </c:pt>
                <c:pt idx="4034">
                  <c:v>1.3573999999999999E-2</c:v>
                </c:pt>
                <c:pt idx="4035">
                  <c:v>1.1155999999999999E-2</c:v>
                </c:pt>
                <c:pt idx="4036">
                  <c:v>9.8319999999999987E-3</c:v>
                </c:pt>
                <c:pt idx="4037">
                  <c:v>8.095999999999999E-3</c:v>
                </c:pt>
                <c:pt idx="4038">
                  <c:v>6.6639999999999998E-3</c:v>
                </c:pt>
                <c:pt idx="4039">
                  <c:v>6.4549999999999998E-3</c:v>
                </c:pt>
                <c:pt idx="4040">
                  <c:v>6.659E-3</c:v>
                </c:pt>
                <c:pt idx="4041">
                  <c:v>8.5109999999999995E-3</c:v>
                </c:pt>
                <c:pt idx="4042">
                  <c:v>8.8919999999999989E-3</c:v>
                </c:pt>
                <c:pt idx="4043">
                  <c:v>9.8440000000000003E-3</c:v>
                </c:pt>
                <c:pt idx="4044">
                  <c:v>1.0182E-2</c:v>
                </c:pt>
                <c:pt idx="4045">
                  <c:v>1.2175E-2</c:v>
                </c:pt>
                <c:pt idx="4046">
                  <c:v>1.7505E-2</c:v>
                </c:pt>
                <c:pt idx="4047">
                  <c:v>3.3538999999999999E-2</c:v>
                </c:pt>
                <c:pt idx="4048">
                  <c:v>3.1862000000000001E-2</c:v>
                </c:pt>
                <c:pt idx="4049">
                  <c:v>2.3972999999999998E-2</c:v>
                </c:pt>
                <c:pt idx="4050">
                  <c:v>2.1859E-2</c:v>
                </c:pt>
                <c:pt idx="4051">
                  <c:v>1.8425999999999998E-2</c:v>
                </c:pt>
                <c:pt idx="4052">
                  <c:v>1.5286999999999999E-2</c:v>
                </c:pt>
                <c:pt idx="4053">
                  <c:v>1.2917999999999999E-2</c:v>
                </c:pt>
                <c:pt idx="4054">
                  <c:v>1.3642999999999999E-2</c:v>
                </c:pt>
                <c:pt idx="4055">
                  <c:v>2.1950999999999998E-2</c:v>
                </c:pt>
                <c:pt idx="4056">
                  <c:v>2.0927999999999999E-2</c:v>
                </c:pt>
                <c:pt idx="4057">
                  <c:v>1.7084999999999999E-2</c:v>
                </c:pt>
                <c:pt idx="4058">
                  <c:v>1.4667999999999999E-2</c:v>
                </c:pt>
                <c:pt idx="4059">
                  <c:v>1.3753999999999999E-2</c:v>
                </c:pt>
                <c:pt idx="4060">
                  <c:v>1.1028E-2</c:v>
                </c:pt>
                <c:pt idx="4061">
                  <c:v>1.1377999999999999E-2</c:v>
                </c:pt>
                <c:pt idx="4062">
                  <c:v>1.1736E-2</c:v>
                </c:pt>
                <c:pt idx="4063">
                  <c:v>1.0666E-2</c:v>
                </c:pt>
                <c:pt idx="4064">
                  <c:v>1.15E-2</c:v>
                </c:pt>
                <c:pt idx="4065">
                  <c:v>1.0671E-2</c:v>
                </c:pt>
                <c:pt idx="4066">
                  <c:v>8.1639999999999994E-3</c:v>
                </c:pt>
                <c:pt idx="4067">
                  <c:v>6.2909999999999997E-3</c:v>
                </c:pt>
                <c:pt idx="4068">
                  <c:v>6.143E-3</c:v>
                </c:pt>
                <c:pt idx="4069">
                  <c:v>5.9059999999999998E-3</c:v>
                </c:pt>
                <c:pt idx="4070">
                  <c:v>5.5659999999999998E-3</c:v>
                </c:pt>
                <c:pt idx="4071">
                  <c:v>6.2069999999999998E-3</c:v>
                </c:pt>
                <c:pt idx="4072">
                  <c:v>5.8309999999999994E-3</c:v>
                </c:pt>
                <c:pt idx="4073">
                  <c:v>5.8779999999999995E-3</c:v>
                </c:pt>
                <c:pt idx="4074">
                  <c:v>4.8439999999999993E-3</c:v>
                </c:pt>
                <c:pt idx="4075">
                  <c:v>3.4479999999999997E-3</c:v>
                </c:pt>
                <c:pt idx="4076">
                  <c:v>2.4169999999999999E-3</c:v>
                </c:pt>
                <c:pt idx="4077">
                  <c:v>2.333E-3</c:v>
                </c:pt>
                <c:pt idx="4078">
                  <c:v>2.6219999999999998E-3</c:v>
                </c:pt>
                <c:pt idx="4079">
                  <c:v>2.2329999999999997E-3</c:v>
                </c:pt>
                <c:pt idx="4080">
                  <c:v>3.284E-3</c:v>
                </c:pt>
                <c:pt idx="4081">
                  <c:v>6.3839999999999999E-3</c:v>
                </c:pt>
                <c:pt idx="4082">
                  <c:v>1.3177999999999999E-2</c:v>
                </c:pt>
                <c:pt idx="4083">
                  <c:v>1.5153E-2</c:v>
                </c:pt>
                <c:pt idx="4084">
                  <c:v>9.6689999999999988E-3</c:v>
                </c:pt>
                <c:pt idx="4085">
                  <c:v>8.7679999999999998E-3</c:v>
                </c:pt>
                <c:pt idx="4086">
                  <c:v>7.2529999999999999E-3</c:v>
                </c:pt>
                <c:pt idx="4087">
                  <c:v>6.6549999999999995E-3</c:v>
                </c:pt>
                <c:pt idx="4088">
                  <c:v>6.0409999999999995E-3</c:v>
                </c:pt>
                <c:pt idx="4089">
                  <c:v>7.2419999999999993E-3</c:v>
                </c:pt>
                <c:pt idx="4090">
                  <c:v>5.267E-3</c:v>
                </c:pt>
                <c:pt idx="4091">
                  <c:v>5.6200000000000009E-3</c:v>
                </c:pt>
                <c:pt idx="4092">
                  <c:v>5.156E-3</c:v>
                </c:pt>
                <c:pt idx="4093">
                  <c:v>5.7879999999999997E-3</c:v>
                </c:pt>
                <c:pt idx="4094">
                  <c:v>8.4429999999999991E-3</c:v>
                </c:pt>
                <c:pt idx="4095">
                  <c:v>6.7539999999999996E-3</c:v>
                </c:pt>
                <c:pt idx="4096">
                  <c:v>1.2742999999999999E-2</c:v>
                </c:pt>
                <c:pt idx="4097">
                  <c:v>8.9940000000000003E-3</c:v>
                </c:pt>
                <c:pt idx="4098">
                  <c:v>9.0320000000000001E-3</c:v>
                </c:pt>
                <c:pt idx="4099">
                  <c:v>8.3229999999999988E-3</c:v>
                </c:pt>
                <c:pt idx="4100">
                  <c:v>8.8050000000000003E-3</c:v>
                </c:pt>
                <c:pt idx="4101">
                  <c:v>1.4358999999999999E-2</c:v>
                </c:pt>
                <c:pt idx="4102">
                  <c:v>1.5387999999999999E-2</c:v>
                </c:pt>
                <c:pt idx="4103">
                  <c:v>1.1422E-2</c:v>
                </c:pt>
                <c:pt idx="4104">
                  <c:v>7.8390000000000005E-3</c:v>
                </c:pt>
                <c:pt idx="4105">
                  <c:v>7.1369999999999992E-3</c:v>
                </c:pt>
                <c:pt idx="4106">
                  <c:v>5.9809999999999993E-3</c:v>
                </c:pt>
                <c:pt idx="4107">
                  <c:v>8.9169999999999996E-3</c:v>
                </c:pt>
                <c:pt idx="4108">
                  <c:v>7.8180000000000003E-3</c:v>
                </c:pt>
                <c:pt idx="4109">
                  <c:v>5.2309999999999995E-3</c:v>
                </c:pt>
                <c:pt idx="4110">
                  <c:v>4.627E-3</c:v>
                </c:pt>
                <c:pt idx="4111">
                  <c:v>4.6210000000000001E-3</c:v>
                </c:pt>
                <c:pt idx="4112">
                  <c:v>3.8729999999999997E-3</c:v>
                </c:pt>
                <c:pt idx="4113">
                  <c:v>3.7429999999999998E-3</c:v>
                </c:pt>
                <c:pt idx="4114">
                  <c:v>3.3809999999999999E-3</c:v>
                </c:pt>
                <c:pt idx="4115">
                  <c:v>2.9020000000000001E-3</c:v>
                </c:pt>
                <c:pt idx="4116">
                  <c:v>2.5219999999999999E-3</c:v>
                </c:pt>
                <c:pt idx="4117">
                  <c:v>3.2300000000000002E-3</c:v>
                </c:pt>
                <c:pt idx="4118">
                  <c:v>3.9229999999999994E-3</c:v>
                </c:pt>
                <c:pt idx="4119">
                  <c:v>3.6329999999999999E-3</c:v>
                </c:pt>
                <c:pt idx="4120">
                  <c:v>3.2810000000000001E-3</c:v>
                </c:pt>
                <c:pt idx="4121">
                  <c:v>3.5639999999999999E-3</c:v>
                </c:pt>
                <c:pt idx="4122">
                  <c:v>6.2810000000000001E-3</c:v>
                </c:pt>
                <c:pt idx="4123">
                  <c:v>5.3479999999999995E-3</c:v>
                </c:pt>
                <c:pt idx="4124">
                  <c:v>6.1989999999999996E-3</c:v>
                </c:pt>
                <c:pt idx="4125">
                  <c:v>8.2810000000000002E-3</c:v>
                </c:pt>
                <c:pt idx="4126">
                  <c:v>1.0926E-2</c:v>
                </c:pt>
                <c:pt idx="4127">
                  <c:v>8.7989999999999995E-3</c:v>
                </c:pt>
                <c:pt idx="4128">
                  <c:v>7.4149999999999997E-3</c:v>
                </c:pt>
                <c:pt idx="4129">
                  <c:v>8.1239999999999993E-3</c:v>
                </c:pt>
                <c:pt idx="4130">
                  <c:v>5.8500000000000002E-3</c:v>
                </c:pt>
                <c:pt idx="4131">
                  <c:v>4.9150000000000001E-3</c:v>
                </c:pt>
                <c:pt idx="4132">
                  <c:v>4.1339999999999997E-3</c:v>
                </c:pt>
                <c:pt idx="4133">
                  <c:v>4.3019999999999994E-3</c:v>
                </c:pt>
                <c:pt idx="4134">
                  <c:v>5.3010000000000002E-3</c:v>
                </c:pt>
                <c:pt idx="4135">
                  <c:v>5.8449999999999995E-3</c:v>
                </c:pt>
                <c:pt idx="4136">
                  <c:v>3.0100000000000001E-3</c:v>
                </c:pt>
                <c:pt idx="4137">
                  <c:v>2.274E-3</c:v>
                </c:pt>
                <c:pt idx="4138">
                  <c:v>2.0479999999999999E-3</c:v>
                </c:pt>
                <c:pt idx="4139">
                  <c:v>3.0659999999999997E-3</c:v>
                </c:pt>
                <c:pt idx="4140">
                  <c:v>3.558E-3</c:v>
                </c:pt>
                <c:pt idx="4141">
                  <c:v>5.4689999999999999E-3</c:v>
                </c:pt>
                <c:pt idx="4142">
                  <c:v>4.5709999999999995E-3</c:v>
                </c:pt>
                <c:pt idx="4143">
                  <c:v>5.7349999999999996E-3</c:v>
                </c:pt>
                <c:pt idx="4144">
                  <c:v>5.4970000000000001E-3</c:v>
                </c:pt>
                <c:pt idx="4145">
                  <c:v>6.2629999999999995E-3</c:v>
                </c:pt>
                <c:pt idx="4146">
                  <c:v>7.2700000000000004E-3</c:v>
                </c:pt>
                <c:pt idx="4147">
                  <c:v>8.3059999999999991E-3</c:v>
                </c:pt>
                <c:pt idx="4148">
                  <c:v>1.3465999999999999E-2</c:v>
                </c:pt>
                <c:pt idx="4149">
                  <c:v>1.1644E-2</c:v>
                </c:pt>
                <c:pt idx="4150">
                  <c:v>1.3028E-2</c:v>
                </c:pt>
                <c:pt idx="4151">
                  <c:v>2.1021999999999999E-2</c:v>
                </c:pt>
                <c:pt idx="4152">
                  <c:v>1.6083E-2</c:v>
                </c:pt>
                <c:pt idx="4153">
                  <c:v>2.3143E-2</c:v>
                </c:pt>
                <c:pt idx="4154">
                  <c:v>2.0857999999999998E-2</c:v>
                </c:pt>
                <c:pt idx="4155">
                  <c:v>1.8590000000000002E-2</c:v>
                </c:pt>
                <c:pt idx="4156">
                  <c:v>2.4111E-2</c:v>
                </c:pt>
                <c:pt idx="4157">
                  <c:v>1.7971999999999998E-2</c:v>
                </c:pt>
                <c:pt idx="4158">
                  <c:v>1.4140999999999999E-2</c:v>
                </c:pt>
                <c:pt idx="4159">
                  <c:v>1.8109E-2</c:v>
                </c:pt>
                <c:pt idx="4160">
                  <c:v>1.5162E-2</c:v>
                </c:pt>
                <c:pt idx="4161">
                  <c:v>2.2782999999999998E-2</c:v>
                </c:pt>
                <c:pt idx="4162">
                  <c:v>2.6202999999999997E-2</c:v>
                </c:pt>
                <c:pt idx="4163">
                  <c:v>6.294000000000001E-2</c:v>
                </c:pt>
                <c:pt idx="4164">
                  <c:v>6.5291000000000002E-2</c:v>
                </c:pt>
                <c:pt idx="4165">
                  <c:v>7.2544999999999998E-2</c:v>
                </c:pt>
                <c:pt idx="4166">
                  <c:v>6.4932999999999991E-2</c:v>
                </c:pt>
                <c:pt idx="4167">
                  <c:v>6.0138999999999998E-2</c:v>
                </c:pt>
                <c:pt idx="4168">
                  <c:v>4.8417999999999996E-2</c:v>
                </c:pt>
                <c:pt idx="4169">
                  <c:v>4.0412999999999998E-2</c:v>
                </c:pt>
                <c:pt idx="4170">
                  <c:v>3.2945999999999996E-2</c:v>
                </c:pt>
                <c:pt idx="4171">
                  <c:v>2.7411999999999999E-2</c:v>
                </c:pt>
                <c:pt idx="4172">
                  <c:v>2.0622999999999999E-2</c:v>
                </c:pt>
                <c:pt idx="4173">
                  <c:v>1.8008E-2</c:v>
                </c:pt>
                <c:pt idx="4174">
                  <c:v>1.7842E-2</c:v>
                </c:pt>
                <c:pt idx="4175">
                  <c:v>1.686E-2</c:v>
                </c:pt>
                <c:pt idx="4176">
                  <c:v>3.0411999999999998E-2</c:v>
                </c:pt>
                <c:pt idx="4177">
                  <c:v>3.2460000000000003E-2</c:v>
                </c:pt>
                <c:pt idx="4178">
                  <c:v>2.6147999999999998E-2</c:v>
                </c:pt>
                <c:pt idx="4179">
                  <c:v>4.6665999999999999E-2</c:v>
                </c:pt>
                <c:pt idx="4180">
                  <c:v>6.7347999999999991E-2</c:v>
                </c:pt>
                <c:pt idx="4181">
                  <c:v>5.5723999999999996E-2</c:v>
                </c:pt>
                <c:pt idx="4182">
                  <c:v>5.0016999999999999E-2</c:v>
                </c:pt>
                <c:pt idx="4183">
                  <c:v>4.5592000000000001E-2</c:v>
                </c:pt>
                <c:pt idx="4184">
                  <c:v>4.9631999999999996E-2</c:v>
                </c:pt>
                <c:pt idx="4185">
                  <c:v>4.9671E-2</c:v>
                </c:pt>
                <c:pt idx="4186">
                  <c:v>4.0215000000000001E-2</c:v>
                </c:pt>
                <c:pt idx="4187">
                  <c:v>3.3484E-2</c:v>
                </c:pt>
                <c:pt idx="4188">
                  <c:v>3.0332999999999999E-2</c:v>
                </c:pt>
                <c:pt idx="4189">
                  <c:v>3.1822999999999997E-2</c:v>
                </c:pt>
                <c:pt idx="4190">
                  <c:v>3.8235999999999999E-2</c:v>
                </c:pt>
                <c:pt idx="4191">
                  <c:v>3.2045999999999998E-2</c:v>
                </c:pt>
                <c:pt idx="4192">
                  <c:v>3.0504E-2</c:v>
                </c:pt>
                <c:pt idx="4193">
                  <c:v>2.4805999999999998E-2</c:v>
                </c:pt>
                <c:pt idx="4194">
                  <c:v>2.4043999999999999E-2</c:v>
                </c:pt>
                <c:pt idx="4195">
                  <c:v>2.7151999999999999E-2</c:v>
                </c:pt>
                <c:pt idx="4196">
                  <c:v>2.7763999999999997E-2</c:v>
                </c:pt>
                <c:pt idx="4197">
                  <c:v>3.1215999999999997E-2</c:v>
                </c:pt>
                <c:pt idx="4198">
                  <c:v>3.7464999999999998E-2</c:v>
                </c:pt>
                <c:pt idx="4199">
                  <c:v>2.9377E-2</c:v>
                </c:pt>
                <c:pt idx="4200">
                  <c:v>2.5746999999999999E-2</c:v>
                </c:pt>
                <c:pt idx="4201">
                  <c:v>2.3838999999999999E-2</c:v>
                </c:pt>
                <c:pt idx="4202">
                  <c:v>1.7850000000000001E-2</c:v>
                </c:pt>
                <c:pt idx="4203">
                  <c:v>1.6139000000000001E-2</c:v>
                </c:pt>
                <c:pt idx="4204">
                  <c:v>1.6857999999999998E-2</c:v>
                </c:pt>
                <c:pt idx="4205">
                  <c:v>1.6907999999999999E-2</c:v>
                </c:pt>
                <c:pt idx="4206">
                  <c:v>2.0594999999999999E-2</c:v>
                </c:pt>
                <c:pt idx="4207">
                  <c:v>2.5937999999999999E-2</c:v>
                </c:pt>
                <c:pt idx="4208">
                  <c:v>2.8534999999999998E-2</c:v>
                </c:pt>
                <c:pt idx="4209">
                  <c:v>4.2450000000000002E-2</c:v>
                </c:pt>
                <c:pt idx="4210">
                  <c:v>3.9875999999999995E-2</c:v>
                </c:pt>
                <c:pt idx="4211">
                  <c:v>3.1482999999999997E-2</c:v>
                </c:pt>
                <c:pt idx="4212">
                  <c:v>2.4901E-2</c:v>
                </c:pt>
                <c:pt idx="4213">
                  <c:v>2.5333999999999999E-2</c:v>
                </c:pt>
                <c:pt idx="4214">
                  <c:v>2.2672999999999999E-2</c:v>
                </c:pt>
                <c:pt idx="4215">
                  <c:v>2.1207E-2</c:v>
                </c:pt>
                <c:pt idx="4216">
                  <c:v>2.5901999999999998E-2</c:v>
                </c:pt>
                <c:pt idx="4217">
                  <c:v>2.5291999999999999E-2</c:v>
                </c:pt>
                <c:pt idx="4218">
                  <c:v>1.8408000000000001E-2</c:v>
                </c:pt>
                <c:pt idx="4219">
                  <c:v>1.4149E-2</c:v>
                </c:pt>
                <c:pt idx="4220">
                  <c:v>1.3401E-2</c:v>
                </c:pt>
                <c:pt idx="4221">
                  <c:v>1.2650999999999999E-2</c:v>
                </c:pt>
                <c:pt idx="4222">
                  <c:v>3.6796999999999996E-2</c:v>
                </c:pt>
                <c:pt idx="4223">
                  <c:v>2.8534E-2</c:v>
                </c:pt>
                <c:pt idx="4224">
                  <c:v>2.5826999999999999E-2</c:v>
                </c:pt>
                <c:pt idx="4225">
                  <c:v>2.1942E-2</c:v>
                </c:pt>
                <c:pt idx="4226">
                  <c:v>1.7144E-2</c:v>
                </c:pt>
                <c:pt idx="4227">
                  <c:v>1.3610000000000001E-2</c:v>
                </c:pt>
                <c:pt idx="4228">
                  <c:v>1.0066E-2</c:v>
                </c:pt>
                <c:pt idx="4229">
                  <c:v>7.9419999999999994E-3</c:v>
                </c:pt>
                <c:pt idx="4230">
                  <c:v>6.8379999999999995E-3</c:v>
                </c:pt>
                <c:pt idx="4231">
                  <c:v>7.5579999999999996E-3</c:v>
                </c:pt>
                <c:pt idx="4232">
                  <c:v>6.5059999999999996E-3</c:v>
                </c:pt>
                <c:pt idx="4233">
                  <c:v>8.8919999999999989E-3</c:v>
                </c:pt>
                <c:pt idx="4234">
                  <c:v>8.0850000000000002E-3</c:v>
                </c:pt>
                <c:pt idx="4235">
                  <c:v>1.0463999999999999E-2</c:v>
                </c:pt>
                <c:pt idx="4236">
                  <c:v>1.2846E-2</c:v>
                </c:pt>
                <c:pt idx="4237">
                  <c:v>2.0354999999999998E-2</c:v>
                </c:pt>
                <c:pt idx="4238">
                  <c:v>2.5560000000000003E-2</c:v>
                </c:pt>
                <c:pt idx="4239">
                  <c:v>2.1682E-2</c:v>
                </c:pt>
                <c:pt idx="4240">
                  <c:v>2.2186999999999998E-2</c:v>
                </c:pt>
                <c:pt idx="4241">
                  <c:v>2.1221999999999998E-2</c:v>
                </c:pt>
                <c:pt idx="4242">
                  <c:v>1.1922E-2</c:v>
                </c:pt>
                <c:pt idx="4243">
                  <c:v>2.8910999999999999E-2</c:v>
                </c:pt>
                <c:pt idx="4244">
                  <c:v>3.4557999999999998E-2</c:v>
                </c:pt>
                <c:pt idx="4245">
                  <c:v>3.9678999999999999E-2</c:v>
                </c:pt>
                <c:pt idx="4246">
                  <c:v>3.5202999999999998E-2</c:v>
                </c:pt>
                <c:pt idx="4247">
                  <c:v>3.0530999999999999E-2</c:v>
                </c:pt>
                <c:pt idx="4248">
                  <c:v>2.8813999999999999E-2</c:v>
                </c:pt>
                <c:pt idx="4249">
                  <c:v>2.7230000000000001E-2</c:v>
                </c:pt>
                <c:pt idx="4250">
                  <c:v>2.5273E-2</c:v>
                </c:pt>
                <c:pt idx="4251">
                  <c:v>2.7503E-2</c:v>
                </c:pt>
                <c:pt idx="4252">
                  <c:v>2.1277999999999998E-2</c:v>
                </c:pt>
                <c:pt idx="4253">
                  <c:v>1.8456E-2</c:v>
                </c:pt>
                <c:pt idx="4254">
                  <c:v>1.3956999999999999E-2</c:v>
                </c:pt>
                <c:pt idx="4255">
                  <c:v>1.2839E-2</c:v>
                </c:pt>
                <c:pt idx="4256">
                  <c:v>1.6825E-2</c:v>
                </c:pt>
                <c:pt idx="4257">
                  <c:v>1.6531000000000001E-2</c:v>
                </c:pt>
                <c:pt idx="4258">
                  <c:v>1.4945999999999999E-2</c:v>
                </c:pt>
                <c:pt idx="4259">
                  <c:v>1.5373E-2</c:v>
                </c:pt>
                <c:pt idx="4260">
                  <c:v>1.7162E-2</c:v>
                </c:pt>
                <c:pt idx="4261">
                  <c:v>2.9721999999999998E-2</c:v>
                </c:pt>
                <c:pt idx="4262">
                  <c:v>2.5562999999999999E-2</c:v>
                </c:pt>
                <c:pt idx="4263">
                  <c:v>2.3660999999999998E-2</c:v>
                </c:pt>
                <c:pt idx="4264">
                  <c:v>2.0974E-2</c:v>
                </c:pt>
                <c:pt idx="4265">
                  <c:v>1.9148999999999999E-2</c:v>
                </c:pt>
                <c:pt idx="4266">
                  <c:v>1.7621999999999999E-2</c:v>
                </c:pt>
                <c:pt idx="4267">
                  <c:v>1.6062E-2</c:v>
                </c:pt>
                <c:pt idx="4268">
                  <c:v>1.5142999999999998E-2</c:v>
                </c:pt>
                <c:pt idx="4269">
                  <c:v>1.2735999999999999E-2</c:v>
                </c:pt>
                <c:pt idx="4270">
                  <c:v>1.0525999999999999E-2</c:v>
                </c:pt>
                <c:pt idx="4271">
                  <c:v>8.6179999999999989E-3</c:v>
                </c:pt>
                <c:pt idx="4272">
                  <c:v>9.0379999999999992E-3</c:v>
                </c:pt>
                <c:pt idx="4273">
                  <c:v>1.2735E-2</c:v>
                </c:pt>
                <c:pt idx="4274">
                  <c:v>1.5780000000000002E-2</c:v>
                </c:pt>
                <c:pt idx="4275">
                  <c:v>1.8168E-2</c:v>
                </c:pt>
                <c:pt idx="4276">
                  <c:v>2.3112000000000001E-2</c:v>
                </c:pt>
                <c:pt idx="4277">
                  <c:v>2.0714E-2</c:v>
                </c:pt>
                <c:pt idx="4278">
                  <c:v>1.9380999999999999E-2</c:v>
                </c:pt>
                <c:pt idx="4279">
                  <c:v>2.6498999999999998E-2</c:v>
                </c:pt>
                <c:pt idx="4280">
                  <c:v>3.5472999999999998E-2</c:v>
                </c:pt>
                <c:pt idx="4281">
                  <c:v>3.5707999999999997E-2</c:v>
                </c:pt>
                <c:pt idx="4282">
                  <c:v>3.7683000000000001E-2</c:v>
                </c:pt>
                <c:pt idx="4283">
                  <c:v>3.4881999999999996E-2</c:v>
                </c:pt>
                <c:pt idx="4284">
                  <c:v>3.6050000000000006E-2</c:v>
                </c:pt>
                <c:pt idx="4285">
                  <c:v>3.3765999999999997E-2</c:v>
                </c:pt>
                <c:pt idx="4286">
                  <c:v>3.9201E-2</c:v>
                </c:pt>
                <c:pt idx="4287">
                  <c:v>5.2034999999999998E-2</c:v>
                </c:pt>
                <c:pt idx="4288">
                  <c:v>4.2971999999999996E-2</c:v>
                </c:pt>
                <c:pt idx="4289">
                  <c:v>3.6660000000000005E-2</c:v>
                </c:pt>
                <c:pt idx="4290">
                  <c:v>3.1417E-2</c:v>
                </c:pt>
                <c:pt idx="4291">
                  <c:v>3.0478999999999999E-2</c:v>
                </c:pt>
                <c:pt idx="4292">
                  <c:v>3.6999999999999998E-2</c:v>
                </c:pt>
                <c:pt idx="4293">
                  <c:v>3.5958999999999998E-2</c:v>
                </c:pt>
                <c:pt idx="4294">
                  <c:v>4.1827999999999997E-2</c:v>
                </c:pt>
                <c:pt idx="4295">
                  <c:v>3.7232999999999995E-2</c:v>
                </c:pt>
                <c:pt idx="4296">
                  <c:v>4.0171999999999999E-2</c:v>
                </c:pt>
                <c:pt idx="4297">
                  <c:v>4.1340999999999996E-2</c:v>
                </c:pt>
                <c:pt idx="4298">
                  <c:v>4.0313999999999996E-2</c:v>
                </c:pt>
                <c:pt idx="4299">
                  <c:v>3.9046999999999998E-2</c:v>
                </c:pt>
                <c:pt idx="4300">
                  <c:v>4.1433999999999999E-2</c:v>
                </c:pt>
                <c:pt idx="4301">
                  <c:v>4.7955999999999999E-2</c:v>
                </c:pt>
                <c:pt idx="4302">
                  <c:v>5.0901999999999996E-2</c:v>
                </c:pt>
                <c:pt idx="4303">
                  <c:v>4.6250000000000006E-2</c:v>
                </c:pt>
                <c:pt idx="4304">
                  <c:v>3.7441999999999996E-2</c:v>
                </c:pt>
                <c:pt idx="4305">
                  <c:v>3.9867E-2</c:v>
                </c:pt>
                <c:pt idx="4306">
                  <c:v>3.3550999999999997E-2</c:v>
                </c:pt>
                <c:pt idx="4307">
                  <c:v>0.111137</c:v>
                </c:pt>
                <c:pt idx="4308">
                  <c:v>0.10270299999999999</c:v>
                </c:pt>
                <c:pt idx="4309">
                  <c:v>8.0006999999999995E-2</c:v>
                </c:pt>
                <c:pt idx="4310">
                  <c:v>6.7648E-2</c:v>
                </c:pt>
                <c:pt idx="4311">
                  <c:v>7.3922000000000002E-2</c:v>
                </c:pt>
                <c:pt idx="4312">
                  <c:v>6.2038999999999997E-2</c:v>
                </c:pt>
                <c:pt idx="4313">
                  <c:v>6.3826999999999995E-2</c:v>
                </c:pt>
                <c:pt idx="4314">
                  <c:v>7.2619000000000003E-2</c:v>
                </c:pt>
                <c:pt idx="4315">
                  <c:v>5.9322E-2</c:v>
                </c:pt>
                <c:pt idx="4316">
                  <c:v>5.2551999999999995E-2</c:v>
                </c:pt>
                <c:pt idx="4317">
                  <c:v>4.2395999999999996E-2</c:v>
                </c:pt>
                <c:pt idx="4318">
                  <c:v>3.5116999999999995E-2</c:v>
                </c:pt>
                <c:pt idx="4319">
                  <c:v>3.1675999999999996E-2</c:v>
                </c:pt>
                <c:pt idx="4320">
                  <c:v>2.5408E-2</c:v>
                </c:pt>
                <c:pt idx="4321">
                  <c:v>2.0867E-2</c:v>
                </c:pt>
                <c:pt idx="4322">
                  <c:v>1.7977E-2</c:v>
                </c:pt>
                <c:pt idx="4323">
                  <c:v>1.5328E-2</c:v>
                </c:pt>
                <c:pt idx="4324">
                  <c:v>1.3937E-2</c:v>
                </c:pt>
                <c:pt idx="4325">
                  <c:v>1.5340999999999999E-2</c:v>
                </c:pt>
                <c:pt idx="4326">
                  <c:v>1.4485999999999999E-2</c:v>
                </c:pt>
                <c:pt idx="4327">
                  <c:v>1.3682999999999999E-2</c:v>
                </c:pt>
                <c:pt idx="4328">
                  <c:v>1.0517E-2</c:v>
                </c:pt>
                <c:pt idx="4329">
                  <c:v>7.8989999999999998E-3</c:v>
                </c:pt>
                <c:pt idx="4330">
                  <c:v>8.6400000000000001E-3</c:v>
                </c:pt>
                <c:pt idx="4331">
                  <c:v>8.5570000000000004E-3</c:v>
                </c:pt>
                <c:pt idx="4332">
                  <c:v>7.3829999999999998E-3</c:v>
                </c:pt>
                <c:pt idx="4333">
                  <c:v>8.2939999999999993E-3</c:v>
                </c:pt>
                <c:pt idx="4334">
                  <c:v>9.8180000000000003E-3</c:v>
                </c:pt>
                <c:pt idx="4335">
                  <c:v>1.2041E-2</c:v>
                </c:pt>
                <c:pt idx="4336">
                  <c:v>1.4404E-2</c:v>
                </c:pt>
                <c:pt idx="4337">
                  <c:v>1.8335000000000001E-2</c:v>
                </c:pt>
                <c:pt idx="4338">
                  <c:v>2.0120000000000002E-2</c:v>
                </c:pt>
                <c:pt idx="4339">
                  <c:v>2.5408999999999998E-2</c:v>
                </c:pt>
                <c:pt idx="4340">
                  <c:v>2.9016E-2</c:v>
                </c:pt>
                <c:pt idx="4341">
                  <c:v>3.2679E-2</c:v>
                </c:pt>
                <c:pt idx="4342">
                  <c:v>3.8307000000000001E-2</c:v>
                </c:pt>
                <c:pt idx="4343">
                  <c:v>3.8930000000000006E-2</c:v>
                </c:pt>
                <c:pt idx="4344">
                  <c:v>3.7148E-2</c:v>
                </c:pt>
                <c:pt idx="4345">
                  <c:v>3.6240000000000001E-2</c:v>
                </c:pt>
                <c:pt idx="4346">
                  <c:v>4.2547000000000001E-2</c:v>
                </c:pt>
                <c:pt idx="4347">
                  <c:v>5.0013999999999996E-2</c:v>
                </c:pt>
                <c:pt idx="4348">
                  <c:v>4.3730999999999999E-2</c:v>
                </c:pt>
                <c:pt idx="4349">
                  <c:v>5.0760000000000007E-2</c:v>
                </c:pt>
                <c:pt idx="4350">
                  <c:v>4.3338999999999996E-2</c:v>
                </c:pt>
                <c:pt idx="4351">
                  <c:v>4.8035999999999995E-2</c:v>
                </c:pt>
                <c:pt idx="4352">
                  <c:v>5.6936E-2</c:v>
                </c:pt>
                <c:pt idx="4353">
                  <c:v>5.7144E-2</c:v>
                </c:pt>
                <c:pt idx="4354">
                  <c:v>5.8104999999999997E-2</c:v>
                </c:pt>
                <c:pt idx="4355">
                  <c:v>4.7641999999999997E-2</c:v>
                </c:pt>
                <c:pt idx="4356">
                  <c:v>4.4540000000000003E-2</c:v>
                </c:pt>
                <c:pt idx="4357">
                  <c:v>6.0698999999999996E-2</c:v>
                </c:pt>
                <c:pt idx="4358">
                  <c:v>4.9589000000000001E-2</c:v>
                </c:pt>
                <c:pt idx="4359">
                  <c:v>3.9412999999999997E-2</c:v>
                </c:pt>
                <c:pt idx="4360">
                  <c:v>4.6078000000000001E-2</c:v>
                </c:pt>
                <c:pt idx="4361">
                  <c:v>4.3156E-2</c:v>
                </c:pt>
                <c:pt idx="4362">
                  <c:v>3.8947999999999997E-2</c:v>
                </c:pt>
                <c:pt idx="4363">
                  <c:v>3.9350000000000003E-2</c:v>
                </c:pt>
                <c:pt idx="4364">
                  <c:v>4.6101999999999997E-2</c:v>
                </c:pt>
                <c:pt idx="4365">
                  <c:v>5.6166999999999995E-2</c:v>
                </c:pt>
                <c:pt idx="4366">
                  <c:v>5.4237999999999995E-2</c:v>
                </c:pt>
                <c:pt idx="4367">
                  <c:v>4.8040000000000006E-2</c:v>
                </c:pt>
                <c:pt idx="4368">
                  <c:v>3.9718999999999997E-2</c:v>
                </c:pt>
                <c:pt idx="4369">
                  <c:v>3.5813999999999999E-2</c:v>
                </c:pt>
                <c:pt idx="4370">
                  <c:v>3.6746999999999995E-2</c:v>
                </c:pt>
                <c:pt idx="4371">
                  <c:v>3.2580000000000005E-2</c:v>
                </c:pt>
                <c:pt idx="4372">
                  <c:v>5.1624999999999997E-2</c:v>
                </c:pt>
                <c:pt idx="4373">
                  <c:v>4.2004E-2</c:v>
                </c:pt>
                <c:pt idx="4374">
                  <c:v>4.0415E-2</c:v>
                </c:pt>
                <c:pt idx="4375">
                  <c:v>3.9618E-2</c:v>
                </c:pt>
                <c:pt idx="4376">
                  <c:v>3.9487000000000001E-2</c:v>
                </c:pt>
                <c:pt idx="4377">
                  <c:v>3.8800000000000001E-2</c:v>
                </c:pt>
                <c:pt idx="4378">
                  <c:v>3.2065999999999997E-2</c:v>
                </c:pt>
                <c:pt idx="4379">
                  <c:v>3.4917999999999998E-2</c:v>
                </c:pt>
                <c:pt idx="4380">
                  <c:v>3.2010000000000004E-2</c:v>
                </c:pt>
                <c:pt idx="4381">
                  <c:v>3.5463000000000001E-2</c:v>
                </c:pt>
                <c:pt idx="4382">
                  <c:v>3.2960999999999997E-2</c:v>
                </c:pt>
                <c:pt idx="4383">
                  <c:v>3.1454999999999997E-2</c:v>
                </c:pt>
                <c:pt idx="4384">
                  <c:v>3.3093999999999998E-2</c:v>
                </c:pt>
                <c:pt idx="4385">
                  <c:v>3.3805000000000002E-2</c:v>
                </c:pt>
                <c:pt idx="4386">
                  <c:v>3.1896000000000001E-2</c:v>
                </c:pt>
                <c:pt idx="4387">
                  <c:v>3.0420000000000003E-2</c:v>
                </c:pt>
                <c:pt idx="4388">
                  <c:v>2.9787999999999999E-2</c:v>
                </c:pt>
                <c:pt idx="4389">
                  <c:v>4.8967999999999998E-2</c:v>
                </c:pt>
                <c:pt idx="4390">
                  <c:v>4.6718999999999997E-2</c:v>
                </c:pt>
                <c:pt idx="4391">
                  <c:v>3.9660999999999995E-2</c:v>
                </c:pt>
                <c:pt idx="4392">
                  <c:v>4.3922999999999997E-2</c:v>
                </c:pt>
                <c:pt idx="4393">
                  <c:v>3.8057000000000001E-2</c:v>
                </c:pt>
                <c:pt idx="4394">
                  <c:v>4.5901999999999998E-2</c:v>
                </c:pt>
                <c:pt idx="4395">
                  <c:v>5.0054999999999995E-2</c:v>
                </c:pt>
                <c:pt idx="4396">
                  <c:v>5.9355999999999999E-2</c:v>
                </c:pt>
                <c:pt idx="4397">
                  <c:v>4.2078999999999998E-2</c:v>
                </c:pt>
                <c:pt idx="4398">
                  <c:v>3.5217999999999999E-2</c:v>
                </c:pt>
                <c:pt idx="4399">
                  <c:v>3.9546999999999999E-2</c:v>
                </c:pt>
                <c:pt idx="4400">
                  <c:v>3.3815999999999999E-2</c:v>
                </c:pt>
                <c:pt idx="4401">
                  <c:v>3.0445999999999997E-2</c:v>
                </c:pt>
                <c:pt idx="4402">
                  <c:v>2.5773999999999998E-2</c:v>
                </c:pt>
                <c:pt idx="4403">
                  <c:v>2.8120000000000003E-2</c:v>
                </c:pt>
                <c:pt idx="4404">
                  <c:v>2.7851999999999998E-2</c:v>
                </c:pt>
                <c:pt idx="4405">
                  <c:v>2.7666999999999997E-2</c:v>
                </c:pt>
                <c:pt idx="4406">
                  <c:v>2.7450000000000002E-2</c:v>
                </c:pt>
                <c:pt idx="4407">
                  <c:v>2.6168E-2</c:v>
                </c:pt>
                <c:pt idx="4408">
                  <c:v>4.4032999999999996E-2</c:v>
                </c:pt>
                <c:pt idx="4409">
                  <c:v>4.0407999999999999E-2</c:v>
                </c:pt>
                <c:pt idx="4410">
                  <c:v>4.0672E-2</c:v>
                </c:pt>
                <c:pt idx="4411">
                  <c:v>3.4726E-2</c:v>
                </c:pt>
                <c:pt idx="4412">
                  <c:v>3.7085E-2</c:v>
                </c:pt>
                <c:pt idx="4413">
                  <c:v>3.9975999999999998E-2</c:v>
                </c:pt>
                <c:pt idx="4414">
                  <c:v>6.3313999999999995E-2</c:v>
                </c:pt>
                <c:pt idx="4415">
                  <c:v>6.1841999999999994E-2</c:v>
                </c:pt>
                <c:pt idx="4416">
                  <c:v>6.5231999999999998E-2</c:v>
                </c:pt>
                <c:pt idx="4417">
                  <c:v>6.4524999999999999E-2</c:v>
                </c:pt>
                <c:pt idx="4418">
                  <c:v>6.6968E-2</c:v>
                </c:pt>
                <c:pt idx="4419">
                  <c:v>5.4050999999999995E-2</c:v>
                </c:pt>
                <c:pt idx="4420">
                  <c:v>7.0905999999999997E-2</c:v>
                </c:pt>
                <c:pt idx="4421">
                  <c:v>7.7586000000000002E-2</c:v>
                </c:pt>
                <c:pt idx="4422">
                  <c:v>7.266199999999999E-2</c:v>
                </c:pt>
                <c:pt idx="4423">
                  <c:v>6.7011000000000001E-2</c:v>
                </c:pt>
                <c:pt idx="4424">
                  <c:v>5.7216999999999997E-2</c:v>
                </c:pt>
                <c:pt idx="4425">
                  <c:v>4.9380000000000007E-2</c:v>
                </c:pt>
                <c:pt idx="4426">
                  <c:v>4.7231999999999996E-2</c:v>
                </c:pt>
                <c:pt idx="4427">
                  <c:v>3.5643999999999995E-2</c:v>
                </c:pt>
                <c:pt idx="4428">
                  <c:v>2.7111E-2</c:v>
                </c:pt>
                <c:pt idx="4429">
                  <c:v>2.1120000000000003E-2</c:v>
                </c:pt>
                <c:pt idx="4430">
                  <c:v>1.7004999999999999E-2</c:v>
                </c:pt>
                <c:pt idx="4431">
                  <c:v>1.3753E-2</c:v>
                </c:pt>
                <c:pt idx="4432">
                  <c:v>1.4187E-2</c:v>
                </c:pt>
                <c:pt idx="4433">
                  <c:v>1.2867999999999999E-2</c:v>
                </c:pt>
                <c:pt idx="4434">
                  <c:v>2.6113999999999998E-2</c:v>
                </c:pt>
                <c:pt idx="4435">
                  <c:v>2.0886999999999999E-2</c:v>
                </c:pt>
                <c:pt idx="4436">
                  <c:v>4.0211999999999998E-2</c:v>
                </c:pt>
                <c:pt idx="4437">
                  <c:v>4.0271000000000001E-2</c:v>
                </c:pt>
                <c:pt idx="4438">
                  <c:v>3.6186999999999997E-2</c:v>
                </c:pt>
                <c:pt idx="4439">
                  <c:v>3.0127999999999999E-2</c:v>
                </c:pt>
                <c:pt idx="4440">
                  <c:v>2.5226999999999999E-2</c:v>
                </c:pt>
                <c:pt idx="4441">
                  <c:v>2.0264999999999998E-2</c:v>
                </c:pt>
                <c:pt idx="4442">
                  <c:v>1.9342999999999999E-2</c:v>
                </c:pt>
                <c:pt idx="4443">
                  <c:v>1.5554E-2</c:v>
                </c:pt>
                <c:pt idx="4444">
                  <c:v>1.5106E-2</c:v>
                </c:pt>
                <c:pt idx="4445">
                  <c:v>1.1568999999999999E-2</c:v>
                </c:pt>
                <c:pt idx="4446">
                  <c:v>9.1739999999999999E-3</c:v>
                </c:pt>
                <c:pt idx="4447">
                  <c:v>9.2040000000000004E-3</c:v>
                </c:pt>
                <c:pt idx="4448">
                  <c:v>7.6779999999999999E-3</c:v>
                </c:pt>
                <c:pt idx="4449">
                  <c:v>7.4849999999999995E-3</c:v>
                </c:pt>
                <c:pt idx="4450">
                  <c:v>6.5519999999999997E-3</c:v>
                </c:pt>
                <c:pt idx="4451">
                  <c:v>6.9389999999999999E-3</c:v>
                </c:pt>
                <c:pt idx="4452">
                  <c:v>7.8709999999999995E-3</c:v>
                </c:pt>
                <c:pt idx="4453">
                  <c:v>7.7819999999999999E-3</c:v>
                </c:pt>
                <c:pt idx="4454">
                  <c:v>8.9839999999999989E-3</c:v>
                </c:pt>
                <c:pt idx="4455">
                  <c:v>6.5359999999999993E-3</c:v>
                </c:pt>
                <c:pt idx="4456">
                  <c:v>5.868E-3</c:v>
                </c:pt>
                <c:pt idx="4457">
                  <c:v>4.2000000000000006E-3</c:v>
                </c:pt>
                <c:pt idx="4458">
                  <c:v>4.339E-3</c:v>
                </c:pt>
                <c:pt idx="4459">
                  <c:v>6.0809999999999996E-3</c:v>
                </c:pt>
                <c:pt idx="4460">
                  <c:v>9.1529999999999997E-3</c:v>
                </c:pt>
                <c:pt idx="4461">
                  <c:v>8.3899999999999999E-3</c:v>
                </c:pt>
                <c:pt idx="4462">
                  <c:v>8.1859999999999988E-3</c:v>
                </c:pt>
                <c:pt idx="4463">
                  <c:v>6.4600000000000005E-3</c:v>
                </c:pt>
                <c:pt idx="4464">
                  <c:v>5.1419999999999999E-3</c:v>
                </c:pt>
                <c:pt idx="4465">
                  <c:v>5.5569999999999994E-3</c:v>
                </c:pt>
                <c:pt idx="4466">
                  <c:v>5.1729999999999996E-3</c:v>
                </c:pt>
                <c:pt idx="4467">
                  <c:v>2.9879999999999998E-3</c:v>
                </c:pt>
                <c:pt idx="4468">
                  <c:v>2.627E-3</c:v>
                </c:pt>
                <c:pt idx="4469">
                  <c:v>2.7429999999999998E-3</c:v>
                </c:pt>
                <c:pt idx="4470">
                  <c:v>2.1050000000000001E-3</c:v>
                </c:pt>
                <c:pt idx="4471">
                  <c:v>4.6080000000000001E-3</c:v>
                </c:pt>
                <c:pt idx="4472">
                  <c:v>3.722E-3</c:v>
                </c:pt>
                <c:pt idx="4473">
                  <c:v>3.4100000000000003E-3</c:v>
                </c:pt>
                <c:pt idx="4474">
                  <c:v>2.843E-3</c:v>
                </c:pt>
                <c:pt idx="4475">
                  <c:v>3.7129999999999997E-3</c:v>
                </c:pt>
                <c:pt idx="4476">
                  <c:v>1.0280000000000001E-2</c:v>
                </c:pt>
                <c:pt idx="4477">
                  <c:v>9.8560000000000002E-3</c:v>
                </c:pt>
                <c:pt idx="4478">
                  <c:v>8.3839999999999991E-3</c:v>
                </c:pt>
                <c:pt idx="4479">
                  <c:v>6.9889999999999996E-3</c:v>
                </c:pt>
                <c:pt idx="4480">
                  <c:v>5.5779999999999996E-3</c:v>
                </c:pt>
                <c:pt idx="4481">
                  <c:v>4.6439999999999997E-3</c:v>
                </c:pt>
                <c:pt idx="4482">
                  <c:v>4.0100000000000005E-3</c:v>
                </c:pt>
                <c:pt idx="4483">
                  <c:v>3.1819999999999999E-3</c:v>
                </c:pt>
                <c:pt idx="4484">
                  <c:v>3.8539999999999998E-3</c:v>
                </c:pt>
                <c:pt idx="4485">
                  <c:v>5.4730000000000004E-3</c:v>
                </c:pt>
                <c:pt idx="4486">
                  <c:v>9.2589999999999999E-3</c:v>
                </c:pt>
                <c:pt idx="4487">
                  <c:v>8.7270000000000004E-3</c:v>
                </c:pt>
                <c:pt idx="4488">
                  <c:v>8.4569999999999992E-3</c:v>
                </c:pt>
                <c:pt idx="4489">
                  <c:v>9.0259999999999993E-3</c:v>
                </c:pt>
                <c:pt idx="4490">
                  <c:v>7.1019999999999998E-3</c:v>
                </c:pt>
                <c:pt idx="4491">
                  <c:v>5.9229999999999994E-3</c:v>
                </c:pt>
                <c:pt idx="4492">
                  <c:v>6.6039999999999996E-3</c:v>
                </c:pt>
                <c:pt idx="4493">
                  <c:v>5.5639999999999995E-3</c:v>
                </c:pt>
                <c:pt idx="4494">
                  <c:v>5.8230000000000001E-3</c:v>
                </c:pt>
                <c:pt idx="4495">
                  <c:v>8.147999999999999E-3</c:v>
                </c:pt>
                <c:pt idx="4496">
                  <c:v>2.1854999999999999E-2</c:v>
                </c:pt>
                <c:pt idx="4497">
                  <c:v>1.9705E-2</c:v>
                </c:pt>
                <c:pt idx="4498">
                  <c:v>2.2518999999999997E-2</c:v>
                </c:pt>
                <c:pt idx="4499">
                  <c:v>2.1509E-2</c:v>
                </c:pt>
                <c:pt idx="4500">
                  <c:v>2.5273999999999998E-2</c:v>
                </c:pt>
                <c:pt idx="4501">
                  <c:v>2.2962E-2</c:v>
                </c:pt>
                <c:pt idx="4502">
                  <c:v>2.1087999999999999E-2</c:v>
                </c:pt>
                <c:pt idx="4503">
                  <c:v>2.5315999999999998E-2</c:v>
                </c:pt>
                <c:pt idx="4504">
                  <c:v>2.4347000000000001E-2</c:v>
                </c:pt>
                <c:pt idx="4505">
                  <c:v>2.5297E-2</c:v>
                </c:pt>
                <c:pt idx="4506">
                  <c:v>2.1238999999999997E-2</c:v>
                </c:pt>
                <c:pt idx="4507">
                  <c:v>2.9410000000000002E-2</c:v>
                </c:pt>
                <c:pt idx="4508">
                  <c:v>2.7803999999999999E-2</c:v>
                </c:pt>
                <c:pt idx="4509">
                  <c:v>2.2772000000000001E-2</c:v>
                </c:pt>
                <c:pt idx="4510">
                  <c:v>1.9472E-2</c:v>
                </c:pt>
                <c:pt idx="4511">
                  <c:v>1.6177E-2</c:v>
                </c:pt>
                <c:pt idx="4512">
                  <c:v>1.4785E-2</c:v>
                </c:pt>
                <c:pt idx="4513">
                  <c:v>1.4778999999999999E-2</c:v>
                </c:pt>
                <c:pt idx="4514">
                  <c:v>1.5280999999999999E-2</c:v>
                </c:pt>
                <c:pt idx="4515">
                  <c:v>1.3630999999999999E-2</c:v>
                </c:pt>
                <c:pt idx="4516">
                  <c:v>1.1635999999999999E-2</c:v>
                </c:pt>
                <c:pt idx="4517">
                  <c:v>1.0702E-2</c:v>
                </c:pt>
                <c:pt idx="4518">
                  <c:v>9.2119999999999997E-3</c:v>
                </c:pt>
                <c:pt idx="4519">
                  <c:v>6.9059999999999998E-3</c:v>
                </c:pt>
                <c:pt idx="4520">
                  <c:v>6.659E-3</c:v>
                </c:pt>
                <c:pt idx="4521">
                  <c:v>1.2574E-2</c:v>
                </c:pt>
                <c:pt idx="4522">
                  <c:v>1.1356E-2</c:v>
                </c:pt>
                <c:pt idx="4523">
                  <c:v>1.1878999999999999E-2</c:v>
                </c:pt>
                <c:pt idx="4524">
                  <c:v>1.0120000000000001E-2</c:v>
                </c:pt>
                <c:pt idx="4525">
                  <c:v>9.7469999999999987E-3</c:v>
                </c:pt>
                <c:pt idx="4526">
                  <c:v>1.2152E-2</c:v>
                </c:pt>
                <c:pt idx="4527">
                  <c:v>2.1301999999999998E-2</c:v>
                </c:pt>
                <c:pt idx="4528">
                  <c:v>2.3420000000000003E-2</c:v>
                </c:pt>
                <c:pt idx="4529">
                  <c:v>1.8010999999999999E-2</c:v>
                </c:pt>
                <c:pt idx="4530">
                  <c:v>1.6576E-2</c:v>
                </c:pt>
                <c:pt idx="4531">
                  <c:v>1.7107000000000001E-2</c:v>
                </c:pt>
                <c:pt idx="4532">
                  <c:v>1.2580000000000001E-2</c:v>
                </c:pt>
                <c:pt idx="4533">
                  <c:v>8.1619999999999991E-3</c:v>
                </c:pt>
                <c:pt idx="4534">
                  <c:v>9.0150000000000004E-3</c:v>
                </c:pt>
                <c:pt idx="4535">
                  <c:v>1.0201E-2</c:v>
                </c:pt>
                <c:pt idx="4536">
                  <c:v>9.1889999999999993E-3</c:v>
                </c:pt>
                <c:pt idx="4537">
                  <c:v>1.0843999999999999E-2</c:v>
                </c:pt>
                <c:pt idx="4538">
                  <c:v>9.7439999999999992E-3</c:v>
                </c:pt>
                <c:pt idx="4539">
                  <c:v>8.9569999999999997E-3</c:v>
                </c:pt>
                <c:pt idx="4540">
                  <c:v>6.6439999999999997E-3</c:v>
                </c:pt>
                <c:pt idx="4541">
                  <c:v>6.1419999999999999E-3</c:v>
                </c:pt>
                <c:pt idx="4542">
                  <c:v>8.0549999999999997E-3</c:v>
                </c:pt>
                <c:pt idx="4543">
                  <c:v>6.8529999999999997E-3</c:v>
                </c:pt>
                <c:pt idx="4544">
                  <c:v>5.8890000000000001E-3</c:v>
                </c:pt>
                <c:pt idx="4545">
                  <c:v>4.3839999999999999E-3</c:v>
                </c:pt>
                <c:pt idx="4546">
                  <c:v>4.7390000000000002E-3</c:v>
                </c:pt>
                <c:pt idx="4547">
                  <c:v>8.0470000000000003E-3</c:v>
                </c:pt>
                <c:pt idx="4548">
                  <c:v>8.6870000000000003E-3</c:v>
                </c:pt>
                <c:pt idx="4549">
                  <c:v>9.0060000000000001E-3</c:v>
                </c:pt>
                <c:pt idx="4550">
                  <c:v>9.9689999999999987E-3</c:v>
                </c:pt>
                <c:pt idx="4551">
                  <c:v>1.4130999999999999E-2</c:v>
                </c:pt>
                <c:pt idx="4552">
                  <c:v>1.7217E-2</c:v>
                </c:pt>
                <c:pt idx="4553">
                  <c:v>1.7363999999999997E-2</c:v>
                </c:pt>
                <c:pt idx="4554">
                  <c:v>1.4783999999999999E-2</c:v>
                </c:pt>
                <c:pt idx="4555">
                  <c:v>1.2686999999999999E-2</c:v>
                </c:pt>
                <c:pt idx="4556">
                  <c:v>1.2867999999999999E-2</c:v>
                </c:pt>
                <c:pt idx="4557">
                  <c:v>1.3682999999999999E-2</c:v>
                </c:pt>
                <c:pt idx="4558">
                  <c:v>9.476E-3</c:v>
                </c:pt>
                <c:pt idx="4559">
                  <c:v>1.4851999999999999E-2</c:v>
                </c:pt>
                <c:pt idx="4560">
                  <c:v>1.3035999999999999E-2</c:v>
                </c:pt>
                <c:pt idx="4561">
                  <c:v>1.1538E-2</c:v>
                </c:pt>
                <c:pt idx="4562">
                  <c:v>1.1042E-2</c:v>
                </c:pt>
                <c:pt idx="4563">
                  <c:v>7.7649999999999993E-3</c:v>
                </c:pt>
                <c:pt idx="4564">
                  <c:v>5.999E-3</c:v>
                </c:pt>
                <c:pt idx="4565">
                  <c:v>7.731E-3</c:v>
                </c:pt>
                <c:pt idx="4566">
                  <c:v>6.2919999999999998E-3</c:v>
                </c:pt>
                <c:pt idx="4567">
                  <c:v>5.2420000000000001E-3</c:v>
                </c:pt>
                <c:pt idx="4568">
                  <c:v>4.2039999999999994E-3</c:v>
                </c:pt>
                <c:pt idx="4569">
                  <c:v>3.5729999999999998E-3</c:v>
                </c:pt>
                <c:pt idx="4570">
                  <c:v>2.5850000000000001E-3</c:v>
                </c:pt>
                <c:pt idx="4571">
                  <c:v>3.8E-3</c:v>
                </c:pt>
                <c:pt idx="4572">
                  <c:v>5.078E-3</c:v>
                </c:pt>
                <c:pt idx="4573">
                  <c:v>4.4970000000000001E-3</c:v>
                </c:pt>
                <c:pt idx="4574">
                  <c:v>4.522E-3</c:v>
                </c:pt>
                <c:pt idx="4575">
                  <c:v>6.084E-3</c:v>
                </c:pt>
                <c:pt idx="4576">
                  <c:v>6.2039999999999994E-3</c:v>
                </c:pt>
                <c:pt idx="4577">
                  <c:v>5.2100000000000002E-3</c:v>
                </c:pt>
                <c:pt idx="4578">
                  <c:v>4.5019999999999999E-3</c:v>
                </c:pt>
                <c:pt idx="4579">
                  <c:v>1.3998999999999999E-2</c:v>
                </c:pt>
                <c:pt idx="4580">
                  <c:v>1.2055999999999999E-2</c:v>
                </c:pt>
                <c:pt idx="4581">
                  <c:v>1.0045999999999999E-2</c:v>
                </c:pt>
                <c:pt idx="4582">
                  <c:v>7.6959999999999997E-3</c:v>
                </c:pt>
                <c:pt idx="4583">
                  <c:v>6.3790000000000001E-3</c:v>
                </c:pt>
                <c:pt idx="4584">
                  <c:v>5.7800000000000004E-3</c:v>
                </c:pt>
                <c:pt idx="4585">
                  <c:v>6.3249999999999999E-3</c:v>
                </c:pt>
                <c:pt idx="4586">
                  <c:v>6.0679999999999996E-3</c:v>
                </c:pt>
                <c:pt idx="4587">
                  <c:v>1.0813E-2</c:v>
                </c:pt>
                <c:pt idx="4588">
                  <c:v>9.2879999999999994E-3</c:v>
                </c:pt>
                <c:pt idx="4589">
                  <c:v>6.9609999999999993E-3</c:v>
                </c:pt>
                <c:pt idx="4590">
                  <c:v>5.2889999999999994E-3</c:v>
                </c:pt>
                <c:pt idx="4591">
                  <c:v>3.8669999999999998E-3</c:v>
                </c:pt>
                <c:pt idx="4592">
                  <c:v>2.9963999999999998E-2</c:v>
                </c:pt>
                <c:pt idx="4593">
                  <c:v>3.0913999999999997E-2</c:v>
                </c:pt>
                <c:pt idx="4594">
                  <c:v>2.9880999999999998E-2</c:v>
                </c:pt>
                <c:pt idx="4595">
                  <c:v>3.1094E-2</c:v>
                </c:pt>
                <c:pt idx="4596">
                  <c:v>2.9267999999999999E-2</c:v>
                </c:pt>
                <c:pt idx="4597">
                  <c:v>3.4394000000000001E-2</c:v>
                </c:pt>
                <c:pt idx="4598">
                  <c:v>3.0605999999999998E-2</c:v>
                </c:pt>
                <c:pt idx="4599">
                  <c:v>3.0112999999999997E-2</c:v>
                </c:pt>
                <c:pt idx="4600">
                  <c:v>2.6235999999999999E-2</c:v>
                </c:pt>
                <c:pt idx="4601">
                  <c:v>2.4847999999999999E-2</c:v>
                </c:pt>
                <c:pt idx="4602">
                  <c:v>2.0864000000000001E-2</c:v>
                </c:pt>
                <c:pt idx="4603">
                  <c:v>1.8540000000000001E-2</c:v>
                </c:pt>
                <c:pt idx="4604">
                  <c:v>1.3790000000000002E-2</c:v>
                </c:pt>
                <c:pt idx="4605">
                  <c:v>1.1415E-2</c:v>
                </c:pt>
                <c:pt idx="4606">
                  <c:v>9.4389999999999995E-3</c:v>
                </c:pt>
                <c:pt idx="4607">
                  <c:v>9.356999999999999E-3</c:v>
                </c:pt>
                <c:pt idx="4608">
                  <c:v>7.3239999999999998E-3</c:v>
                </c:pt>
                <c:pt idx="4609">
                  <c:v>1.2442E-2</c:v>
                </c:pt>
                <c:pt idx="4610">
                  <c:v>9.3169999999999989E-3</c:v>
                </c:pt>
                <c:pt idx="4611">
                  <c:v>7.0819999999999998E-3</c:v>
                </c:pt>
                <c:pt idx="4612">
                  <c:v>5.5379999999999995E-3</c:v>
                </c:pt>
                <c:pt idx="4613">
                  <c:v>4.6860000000000001E-3</c:v>
                </c:pt>
                <c:pt idx="4614">
                  <c:v>5.117E-3</c:v>
                </c:pt>
                <c:pt idx="4615">
                  <c:v>4.5300000000000002E-3</c:v>
                </c:pt>
                <c:pt idx="4616">
                  <c:v>5.3829999999999998E-3</c:v>
                </c:pt>
                <c:pt idx="4617">
                  <c:v>6.9169999999999995E-3</c:v>
                </c:pt>
                <c:pt idx="4618">
                  <c:v>5.8129999999999996E-3</c:v>
                </c:pt>
                <c:pt idx="4619">
                  <c:v>1.2938999999999999E-2</c:v>
                </c:pt>
                <c:pt idx="4620">
                  <c:v>1.2452E-2</c:v>
                </c:pt>
                <c:pt idx="4621">
                  <c:v>1.2074E-2</c:v>
                </c:pt>
                <c:pt idx="4622">
                  <c:v>1.0286E-2</c:v>
                </c:pt>
                <c:pt idx="4623">
                  <c:v>1.2185E-2</c:v>
                </c:pt>
                <c:pt idx="4624">
                  <c:v>9.979E-3</c:v>
                </c:pt>
                <c:pt idx="4625">
                  <c:v>1.2508E-2</c:v>
                </c:pt>
                <c:pt idx="4626">
                  <c:v>1.2817E-2</c:v>
                </c:pt>
                <c:pt idx="4627">
                  <c:v>1.3642E-2</c:v>
                </c:pt>
                <c:pt idx="4628">
                  <c:v>1.4286999999999999E-2</c:v>
                </c:pt>
                <c:pt idx="4629">
                  <c:v>1.0371E-2</c:v>
                </c:pt>
                <c:pt idx="4630">
                  <c:v>1.0612999999999999E-2</c:v>
                </c:pt>
                <c:pt idx="4631">
                  <c:v>9.953E-3</c:v>
                </c:pt>
                <c:pt idx="4632">
                  <c:v>8.3949999999999997E-3</c:v>
                </c:pt>
                <c:pt idx="4633">
                  <c:v>7.4500000000000009E-3</c:v>
                </c:pt>
                <c:pt idx="4634">
                  <c:v>8.489E-3</c:v>
                </c:pt>
                <c:pt idx="4635">
                  <c:v>1.1457E-2</c:v>
                </c:pt>
                <c:pt idx="4636">
                  <c:v>1.0343999999999999E-2</c:v>
                </c:pt>
                <c:pt idx="4637">
                  <c:v>9.3460000000000001E-3</c:v>
                </c:pt>
                <c:pt idx="4638">
                  <c:v>7.4309999999999992E-3</c:v>
                </c:pt>
                <c:pt idx="4639">
                  <c:v>6.3639999999999999E-3</c:v>
                </c:pt>
                <c:pt idx="4640">
                  <c:v>5.7479999999999996E-3</c:v>
                </c:pt>
                <c:pt idx="4641">
                  <c:v>7.6859999999999993E-3</c:v>
                </c:pt>
                <c:pt idx="4642">
                  <c:v>1.8176999999999999E-2</c:v>
                </c:pt>
                <c:pt idx="4643">
                  <c:v>1.7623E-2</c:v>
                </c:pt>
                <c:pt idx="4644">
                  <c:v>1.9837999999999998E-2</c:v>
                </c:pt>
                <c:pt idx="4645">
                  <c:v>1.4678E-2</c:v>
                </c:pt>
                <c:pt idx="4646">
                  <c:v>1.6202999999999999E-2</c:v>
                </c:pt>
                <c:pt idx="4647">
                  <c:v>1.32E-2</c:v>
                </c:pt>
                <c:pt idx="4648">
                  <c:v>4.2210000000000004E-2</c:v>
                </c:pt>
                <c:pt idx="4649">
                  <c:v>5.1414999999999995E-2</c:v>
                </c:pt>
                <c:pt idx="4650">
                  <c:v>5.6638000000000001E-2</c:v>
                </c:pt>
                <c:pt idx="4651">
                  <c:v>6.5997E-2</c:v>
                </c:pt>
                <c:pt idx="4652">
                  <c:v>6.1050999999999994E-2</c:v>
                </c:pt>
                <c:pt idx="4653">
                  <c:v>5.7650000000000007E-2</c:v>
                </c:pt>
                <c:pt idx="4654">
                  <c:v>5.2683999999999995E-2</c:v>
                </c:pt>
                <c:pt idx="4655">
                  <c:v>4.6081999999999998E-2</c:v>
                </c:pt>
                <c:pt idx="4656">
                  <c:v>4.1437999999999996E-2</c:v>
                </c:pt>
                <c:pt idx="4657">
                  <c:v>4.0341999999999996E-2</c:v>
                </c:pt>
                <c:pt idx="4658">
                  <c:v>3.6200000000000003E-2</c:v>
                </c:pt>
                <c:pt idx="4659">
                  <c:v>3.1450000000000006E-2</c:v>
                </c:pt>
                <c:pt idx="4660">
                  <c:v>2.9290000000000004E-2</c:v>
                </c:pt>
                <c:pt idx="4661">
                  <c:v>2.7164999999999998E-2</c:v>
                </c:pt>
                <c:pt idx="4662">
                  <c:v>2.5679E-2</c:v>
                </c:pt>
                <c:pt idx="4663">
                  <c:v>2.1544000000000001E-2</c:v>
                </c:pt>
                <c:pt idx="4664">
                  <c:v>1.8790000000000001E-2</c:v>
                </c:pt>
                <c:pt idx="4665">
                  <c:v>1.4955999999999999E-2</c:v>
                </c:pt>
                <c:pt idx="4666">
                  <c:v>1.3937999999999999E-2</c:v>
                </c:pt>
                <c:pt idx="4667">
                  <c:v>1.3816999999999999E-2</c:v>
                </c:pt>
                <c:pt idx="4668">
                  <c:v>1.4086999999999999E-2</c:v>
                </c:pt>
                <c:pt idx="4669">
                  <c:v>1.1547E-2</c:v>
                </c:pt>
                <c:pt idx="4670">
                  <c:v>1.0588E-2</c:v>
                </c:pt>
                <c:pt idx="4671">
                  <c:v>7.3559999999999997E-3</c:v>
                </c:pt>
                <c:pt idx="4672">
                  <c:v>5.6639999999999998E-3</c:v>
                </c:pt>
                <c:pt idx="4673">
                  <c:v>1.0740000000000001E-2</c:v>
                </c:pt>
                <c:pt idx="4674">
                  <c:v>8.3839999999999991E-3</c:v>
                </c:pt>
                <c:pt idx="4675">
                  <c:v>7.9950000000000004E-3</c:v>
                </c:pt>
                <c:pt idx="4676">
                  <c:v>6.8119999999999995E-3</c:v>
                </c:pt>
                <c:pt idx="4677">
                  <c:v>8.2609999999999992E-3</c:v>
                </c:pt>
                <c:pt idx="4678">
                  <c:v>8.1049999999999994E-3</c:v>
                </c:pt>
                <c:pt idx="4679">
                  <c:v>6.4510000000000001E-3</c:v>
                </c:pt>
                <c:pt idx="4680">
                  <c:v>6.1409999999999998E-3</c:v>
                </c:pt>
                <c:pt idx="4681">
                  <c:v>6.9709999999999998E-3</c:v>
                </c:pt>
                <c:pt idx="4682">
                  <c:v>7.4219999999999998E-3</c:v>
                </c:pt>
                <c:pt idx="4683">
                  <c:v>4.7800000000000004E-3</c:v>
                </c:pt>
                <c:pt idx="4684">
                  <c:v>4.7100000000000006E-3</c:v>
                </c:pt>
                <c:pt idx="4685">
                  <c:v>8.0319999999999992E-3</c:v>
                </c:pt>
                <c:pt idx="4686">
                  <c:v>6.6839999999999998E-3</c:v>
                </c:pt>
                <c:pt idx="4687">
                  <c:v>7.7300000000000008E-3</c:v>
                </c:pt>
                <c:pt idx="4688">
                  <c:v>7.7589999999999994E-3</c:v>
                </c:pt>
                <c:pt idx="4689">
                  <c:v>7.5969999999999996E-3</c:v>
                </c:pt>
                <c:pt idx="4690">
                  <c:v>6.3079999999999994E-3</c:v>
                </c:pt>
                <c:pt idx="4691">
                  <c:v>5.6500000000000005E-3</c:v>
                </c:pt>
                <c:pt idx="4692">
                  <c:v>5.9039999999999995E-3</c:v>
                </c:pt>
                <c:pt idx="4693">
                  <c:v>4.2719999999999998E-3</c:v>
                </c:pt>
                <c:pt idx="4694">
                  <c:v>3.7719999999999997E-3</c:v>
                </c:pt>
                <c:pt idx="4695">
                  <c:v>5.1549999999999999E-3</c:v>
                </c:pt>
                <c:pt idx="4696">
                  <c:v>3.7679999999999996E-3</c:v>
                </c:pt>
                <c:pt idx="4697">
                  <c:v>3.4029999999999998E-3</c:v>
                </c:pt>
                <c:pt idx="4698">
                  <c:v>8.0229999999999989E-3</c:v>
                </c:pt>
                <c:pt idx="4699">
                  <c:v>9.0359999999999989E-3</c:v>
                </c:pt>
                <c:pt idx="4700">
                  <c:v>7.0190000000000001E-3</c:v>
                </c:pt>
                <c:pt idx="4701">
                  <c:v>9.6900000000000007E-3</c:v>
                </c:pt>
                <c:pt idx="4702">
                  <c:v>2.3795999999999998E-2</c:v>
                </c:pt>
                <c:pt idx="4703">
                  <c:v>2.8292999999999999E-2</c:v>
                </c:pt>
                <c:pt idx="4704">
                  <c:v>2.2547999999999999E-2</c:v>
                </c:pt>
                <c:pt idx="4705">
                  <c:v>1.7849E-2</c:v>
                </c:pt>
                <c:pt idx="4706">
                  <c:v>1.3690000000000001E-2</c:v>
                </c:pt>
                <c:pt idx="4707">
                  <c:v>1.1169E-2</c:v>
                </c:pt>
                <c:pt idx="4708">
                  <c:v>8.2300000000000012E-3</c:v>
                </c:pt>
                <c:pt idx="4709">
                  <c:v>7.208E-3</c:v>
                </c:pt>
                <c:pt idx="4710">
                  <c:v>6.3219999999999995E-3</c:v>
                </c:pt>
                <c:pt idx="4711">
                  <c:v>5.9749999999999994E-3</c:v>
                </c:pt>
                <c:pt idx="4712">
                  <c:v>1.0331999999999999E-2</c:v>
                </c:pt>
                <c:pt idx="4713">
                  <c:v>1.1314999999999999E-2</c:v>
                </c:pt>
                <c:pt idx="4714">
                  <c:v>1.451E-2</c:v>
                </c:pt>
                <c:pt idx="4715">
                  <c:v>1.5675999999999999E-2</c:v>
                </c:pt>
                <c:pt idx="4716">
                  <c:v>1.8214999999999999E-2</c:v>
                </c:pt>
                <c:pt idx="4717">
                  <c:v>1.6872999999999999E-2</c:v>
                </c:pt>
                <c:pt idx="4718">
                  <c:v>2.7902E-2</c:v>
                </c:pt>
                <c:pt idx="4719">
                  <c:v>2.6740000000000003E-2</c:v>
                </c:pt>
                <c:pt idx="4720">
                  <c:v>2.0025999999999999E-2</c:v>
                </c:pt>
                <c:pt idx="4721">
                  <c:v>2.0698999999999999E-2</c:v>
                </c:pt>
                <c:pt idx="4722">
                  <c:v>1.9360000000000002E-2</c:v>
                </c:pt>
                <c:pt idx="4723">
                  <c:v>1.5813999999999998E-2</c:v>
                </c:pt>
                <c:pt idx="4724">
                  <c:v>1.8024999999999999E-2</c:v>
                </c:pt>
                <c:pt idx="4725">
                  <c:v>1.4107E-2</c:v>
                </c:pt>
                <c:pt idx="4726">
                  <c:v>1.2399E-2</c:v>
                </c:pt>
                <c:pt idx="4727">
                  <c:v>8.4539999999999997E-3</c:v>
                </c:pt>
                <c:pt idx="4728">
                  <c:v>5.816E-3</c:v>
                </c:pt>
                <c:pt idx="4729">
                  <c:v>4.8779999999999995E-3</c:v>
                </c:pt>
                <c:pt idx="4730">
                  <c:v>5.888E-3</c:v>
                </c:pt>
                <c:pt idx="4731">
                  <c:v>4.45E-3</c:v>
                </c:pt>
                <c:pt idx="4732">
                  <c:v>5.2600000000000008E-3</c:v>
                </c:pt>
                <c:pt idx="4733">
                  <c:v>7.241E-3</c:v>
                </c:pt>
                <c:pt idx="4734">
                  <c:v>4.3189999999999999E-3</c:v>
                </c:pt>
                <c:pt idx="4735">
                  <c:v>6.7239999999999999E-3</c:v>
                </c:pt>
                <c:pt idx="4736">
                  <c:v>5.5639999999999995E-3</c:v>
                </c:pt>
                <c:pt idx="4737">
                  <c:v>3.5829999999999998E-3</c:v>
                </c:pt>
                <c:pt idx="4738">
                  <c:v>2.7900000000000004E-3</c:v>
                </c:pt>
                <c:pt idx="4739">
                  <c:v>2.666E-3</c:v>
                </c:pt>
                <c:pt idx="4740">
                  <c:v>4.3530000000000001E-3</c:v>
                </c:pt>
                <c:pt idx="4741">
                  <c:v>6.7159999999999997E-3</c:v>
                </c:pt>
                <c:pt idx="4742">
                  <c:v>1.4480000000000002E-2</c:v>
                </c:pt>
                <c:pt idx="4743">
                  <c:v>1.4532E-2</c:v>
                </c:pt>
                <c:pt idx="4744">
                  <c:v>1.4482E-2</c:v>
                </c:pt>
                <c:pt idx="4745">
                  <c:v>1.0496E-2</c:v>
                </c:pt>
                <c:pt idx="4746">
                  <c:v>1.0588E-2</c:v>
                </c:pt>
                <c:pt idx="4747">
                  <c:v>8.9509999999999989E-3</c:v>
                </c:pt>
                <c:pt idx="4748">
                  <c:v>9.8219999999999991E-3</c:v>
                </c:pt>
                <c:pt idx="4749">
                  <c:v>7.162E-3</c:v>
                </c:pt>
                <c:pt idx="4750">
                  <c:v>5.2800000000000008E-3</c:v>
                </c:pt>
                <c:pt idx="4751">
                  <c:v>4.8479999999999999E-3</c:v>
                </c:pt>
                <c:pt idx="4752">
                  <c:v>5.9600000000000009E-3</c:v>
                </c:pt>
                <c:pt idx="4753">
                  <c:v>7.1109999999999993E-3</c:v>
                </c:pt>
                <c:pt idx="4754">
                  <c:v>7.1900000000000002E-3</c:v>
                </c:pt>
                <c:pt idx="4755">
                  <c:v>4.8890000000000001E-3</c:v>
                </c:pt>
                <c:pt idx="4756">
                  <c:v>3.3609999999999998E-3</c:v>
                </c:pt>
                <c:pt idx="4757">
                  <c:v>2.833E-3</c:v>
                </c:pt>
                <c:pt idx="4758">
                  <c:v>3.2129999999999997E-3</c:v>
                </c:pt>
                <c:pt idx="4759">
                  <c:v>4.7209999999999995E-3</c:v>
                </c:pt>
                <c:pt idx="4760">
                  <c:v>5.1180000000000002E-3</c:v>
                </c:pt>
                <c:pt idx="4761">
                  <c:v>6.5569999999999995E-3</c:v>
                </c:pt>
                <c:pt idx="4762">
                  <c:v>7.7719999999999994E-3</c:v>
                </c:pt>
                <c:pt idx="4763">
                  <c:v>8.7530000000000004E-3</c:v>
                </c:pt>
                <c:pt idx="4764">
                  <c:v>1.0605999999999999E-2</c:v>
                </c:pt>
                <c:pt idx="4765">
                  <c:v>1.1635E-2</c:v>
                </c:pt>
                <c:pt idx="4766">
                  <c:v>9.1430000000000001E-3</c:v>
                </c:pt>
                <c:pt idx="4767">
                  <c:v>6.914E-3</c:v>
                </c:pt>
                <c:pt idx="4768">
                  <c:v>3.359E-3</c:v>
                </c:pt>
                <c:pt idx="4769">
                  <c:v>4.5690000000000001E-3</c:v>
                </c:pt>
                <c:pt idx="4770">
                  <c:v>4.6449999999999998E-3</c:v>
                </c:pt>
                <c:pt idx="4771">
                  <c:v>6.2769999999999996E-3</c:v>
                </c:pt>
                <c:pt idx="4772">
                  <c:v>6.8000000000000005E-3</c:v>
                </c:pt>
                <c:pt idx="4773">
                  <c:v>6.7380000000000001E-3</c:v>
                </c:pt>
                <c:pt idx="4774">
                  <c:v>5.3489999999999996E-3</c:v>
                </c:pt>
                <c:pt idx="4775">
                  <c:v>4.6389999999999999E-3</c:v>
                </c:pt>
                <c:pt idx="4776">
                  <c:v>4.96E-3</c:v>
                </c:pt>
                <c:pt idx="4777">
                  <c:v>6.0409999999999995E-3</c:v>
                </c:pt>
                <c:pt idx="4778">
                  <c:v>1.8175999999999998E-2</c:v>
                </c:pt>
                <c:pt idx="4779">
                  <c:v>1.6756E-2</c:v>
                </c:pt>
                <c:pt idx="4780">
                  <c:v>1.3510999999999999E-2</c:v>
                </c:pt>
                <c:pt idx="4781">
                  <c:v>1.8925000000000001E-2</c:v>
                </c:pt>
                <c:pt idx="4782">
                  <c:v>1.6579E-2</c:v>
                </c:pt>
                <c:pt idx="4783">
                  <c:v>1.3685999999999999E-2</c:v>
                </c:pt>
                <c:pt idx="4784">
                  <c:v>9.3629999999999998E-3</c:v>
                </c:pt>
                <c:pt idx="4785">
                  <c:v>8.6029999999999995E-3</c:v>
                </c:pt>
                <c:pt idx="4786">
                  <c:v>7.6729999999999993E-3</c:v>
                </c:pt>
                <c:pt idx="4787">
                  <c:v>7.0719999999999993E-3</c:v>
                </c:pt>
                <c:pt idx="4788">
                  <c:v>8.3529999999999993E-3</c:v>
                </c:pt>
                <c:pt idx="4789">
                  <c:v>8.9079999999999993E-3</c:v>
                </c:pt>
                <c:pt idx="4790">
                  <c:v>8.0159999999999988E-3</c:v>
                </c:pt>
                <c:pt idx="4791">
                  <c:v>6.1279999999999998E-3</c:v>
                </c:pt>
                <c:pt idx="4792">
                  <c:v>6.3539999999999994E-3</c:v>
                </c:pt>
                <c:pt idx="4793">
                  <c:v>6.1630000000000001E-3</c:v>
                </c:pt>
                <c:pt idx="4794">
                  <c:v>6.267E-3</c:v>
                </c:pt>
                <c:pt idx="4795">
                  <c:v>9.3889999999999998E-3</c:v>
                </c:pt>
                <c:pt idx="4796">
                  <c:v>1.0189E-2</c:v>
                </c:pt>
                <c:pt idx="4797">
                  <c:v>1.1141999999999999E-2</c:v>
                </c:pt>
                <c:pt idx="4798">
                  <c:v>1.3007999999999999E-2</c:v>
                </c:pt>
                <c:pt idx="4799">
                  <c:v>2.4040000000000002E-2</c:v>
                </c:pt>
                <c:pt idx="4800">
                  <c:v>2.6865E-2</c:v>
                </c:pt>
                <c:pt idx="4801">
                  <c:v>2.2700000000000001E-2</c:v>
                </c:pt>
                <c:pt idx="4802">
                  <c:v>2.0895999999999998E-2</c:v>
                </c:pt>
                <c:pt idx="4803">
                  <c:v>1.9552E-2</c:v>
                </c:pt>
                <c:pt idx="4804">
                  <c:v>1.6237999999999999E-2</c:v>
                </c:pt>
                <c:pt idx="4805">
                  <c:v>2.0882999999999999E-2</c:v>
                </c:pt>
                <c:pt idx="4806">
                  <c:v>2.4423E-2</c:v>
                </c:pt>
                <c:pt idx="4807">
                  <c:v>2.2655999999999999E-2</c:v>
                </c:pt>
                <c:pt idx="4808">
                  <c:v>1.8200000000000001E-2</c:v>
                </c:pt>
                <c:pt idx="4809">
                  <c:v>1.6225E-2</c:v>
                </c:pt>
                <c:pt idx="4810">
                  <c:v>2.4398E-2</c:v>
                </c:pt>
                <c:pt idx="4811">
                  <c:v>3.7152999999999999E-2</c:v>
                </c:pt>
                <c:pt idx="4812">
                  <c:v>3.0213E-2</c:v>
                </c:pt>
                <c:pt idx="4813">
                  <c:v>4.2660999999999998E-2</c:v>
                </c:pt>
                <c:pt idx="4814">
                  <c:v>3.6944999999999999E-2</c:v>
                </c:pt>
                <c:pt idx="4815">
                  <c:v>3.5361999999999998E-2</c:v>
                </c:pt>
                <c:pt idx="4816">
                  <c:v>2.9250000000000002E-2</c:v>
                </c:pt>
                <c:pt idx="4817">
                  <c:v>2.3203999999999999E-2</c:v>
                </c:pt>
                <c:pt idx="4818">
                  <c:v>1.9625999999999998E-2</c:v>
                </c:pt>
                <c:pt idx="4819">
                  <c:v>1.6386999999999999E-2</c:v>
                </c:pt>
                <c:pt idx="4820">
                  <c:v>1.5780000000000002E-2</c:v>
                </c:pt>
                <c:pt idx="4821">
                  <c:v>1.3580999999999999E-2</c:v>
                </c:pt>
                <c:pt idx="4822">
                  <c:v>1.2711E-2</c:v>
                </c:pt>
                <c:pt idx="4823">
                  <c:v>1.2581999999999999E-2</c:v>
                </c:pt>
                <c:pt idx="4824">
                  <c:v>8.463E-3</c:v>
                </c:pt>
                <c:pt idx="4825">
                  <c:v>1.2903999999999999E-2</c:v>
                </c:pt>
                <c:pt idx="4826">
                  <c:v>1.1056E-2</c:v>
                </c:pt>
                <c:pt idx="4827">
                  <c:v>8.9449999999999998E-3</c:v>
                </c:pt>
                <c:pt idx="4828">
                  <c:v>1.1797999999999999E-2</c:v>
                </c:pt>
                <c:pt idx="4829">
                  <c:v>8.9429999999999996E-3</c:v>
                </c:pt>
                <c:pt idx="4830">
                  <c:v>9.8729999999999998E-3</c:v>
                </c:pt>
                <c:pt idx="4831">
                  <c:v>6.6579999999999999E-3</c:v>
                </c:pt>
                <c:pt idx="4832">
                  <c:v>5.8979999999999996E-3</c:v>
                </c:pt>
                <c:pt idx="4833">
                  <c:v>4.3E-3</c:v>
                </c:pt>
                <c:pt idx="4834">
                  <c:v>4.9940000000000002E-3</c:v>
                </c:pt>
                <c:pt idx="4835">
                  <c:v>5.9029999999999994E-3</c:v>
                </c:pt>
                <c:pt idx="4836">
                  <c:v>5.5569999999999994E-3</c:v>
                </c:pt>
                <c:pt idx="4837">
                  <c:v>6.2119999999999996E-3</c:v>
                </c:pt>
                <c:pt idx="4838">
                  <c:v>7.8169999999999993E-3</c:v>
                </c:pt>
                <c:pt idx="4839">
                  <c:v>1.6390999999999999E-2</c:v>
                </c:pt>
                <c:pt idx="4840">
                  <c:v>1.4135E-2</c:v>
                </c:pt>
                <c:pt idx="4841">
                  <c:v>1.9767E-2</c:v>
                </c:pt>
                <c:pt idx="4842">
                  <c:v>1.7760000000000001E-2</c:v>
                </c:pt>
                <c:pt idx="4843">
                  <c:v>1.6534E-2</c:v>
                </c:pt>
                <c:pt idx="4844">
                  <c:v>1.8905999999999999E-2</c:v>
                </c:pt>
                <c:pt idx="4845">
                  <c:v>1.685E-2</c:v>
                </c:pt>
                <c:pt idx="4846">
                  <c:v>1.6773E-2</c:v>
                </c:pt>
                <c:pt idx="4847">
                  <c:v>1.9081000000000001E-2</c:v>
                </c:pt>
                <c:pt idx="4848">
                  <c:v>2.0854999999999999E-2</c:v>
                </c:pt>
                <c:pt idx="4849">
                  <c:v>3.1656999999999998E-2</c:v>
                </c:pt>
                <c:pt idx="4850">
                  <c:v>2.8458999999999998E-2</c:v>
                </c:pt>
                <c:pt idx="4851">
                  <c:v>4.5283999999999998E-2</c:v>
                </c:pt>
                <c:pt idx="4852">
                  <c:v>5.6961999999999999E-2</c:v>
                </c:pt>
                <c:pt idx="4853">
                  <c:v>6.1802999999999997E-2</c:v>
                </c:pt>
                <c:pt idx="4854">
                  <c:v>6.6417000000000004E-2</c:v>
                </c:pt>
                <c:pt idx="4855">
                  <c:v>6.745000000000001E-2</c:v>
                </c:pt>
                <c:pt idx="4856">
                  <c:v>6.5960000000000005E-2</c:v>
                </c:pt>
                <c:pt idx="4857">
                  <c:v>6.3967999999999997E-2</c:v>
                </c:pt>
                <c:pt idx="4858">
                  <c:v>6.4306000000000002E-2</c:v>
                </c:pt>
                <c:pt idx="4859">
                  <c:v>6.3367999999999994E-2</c:v>
                </c:pt>
                <c:pt idx="4860">
                  <c:v>6.2306E-2</c:v>
                </c:pt>
                <c:pt idx="4861">
                  <c:v>6.2335999999999996E-2</c:v>
                </c:pt>
                <c:pt idx="4862">
                  <c:v>7.1735999999999994E-2</c:v>
                </c:pt>
                <c:pt idx="4863">
                  <c:v>6.6067000000000001E-2</c:v>
                </c:pt>
                <c:pt idx="4864">
                  <c:v>5.9329E-2</c:v>
                </c:pt>
                <c:pt idx="4865">
                  <c:v>5.7678E-2</c:v>
                </c:pt>
                <c:pt idx="4866">
                  <c:v>8.9251999999999998E-2</c:v>
                </c:pt>
                <c:pt idx="4867">
                  <c:v>9.6737999999999991E-2</c:v>
                </c:pt>
                <c:pt idx="4868">
                  <c:v>0.12074399999999999</c:v>
                </c:pt>
                <c:pt idx="4869">
                  <c:v>0.14512899999999998</c:v>
                </c:pt>
                <c:pt idx="4870">
                  <c:v>0.153507</c:v>
                </c:pt>
                <c:pt idx="4871">
                  <c:v>0.17738899999999999</c:v>
                </c:pt>
                <c:pt idx="4872">
                  <c:v>0.185834</c:v>
                </c:pt>
                <c:pt idx="4873">
                  <c:v>0.194579</c:v>
                </c:pt>
                <c:pt idx="4874">
                  <c:v>0.19096199999999999</c:v>
                </c:pt>
                <c:pt idx="4875">
                  <c:v>0.17719099999999999</c:v>
                </c:pt>
                <c:pt idx="4876">
                  <c:v>0.19958099999999998</c:v>
                </c:pt>
                <c:pt idx="4877">
                  <c:v>0.20031199999999999</c:v>
                </c:pt>
                <c:pt idx="4878">
                  <c:v>0.20600599999999999</c:v>
                </c:pt>
                <c:pt idx="4879">
                  <c:v>0.21684599999999998</c:v>
                </c:pt>
                <c:pt idx="4880">
                  <c:v>0.22465399999999999</c:v>
                </c:pt>
                <c:pt idx="4881">
                  <c:v>0.23960199999999998</c:v>
                </c:pt>
                <c:pt idx="4882">
                  <c:v>0.25695699999999999</c:v>
                </c:pt>
                <c:pt idx="4883">
                  <c:v>0.26036799999999999</c:v>
                </c:pt>
                <c:pt idx="4884">
                  <c:v>0.24668199999999998</c:v>
                </c:pt>
                <c:pt idx="4885">
                  <c:v>0.25026199999999998</c:v>
                </c:pt>
                <c:pt idx="4886">
                  <c:v>0.241203</c:v>
                </c:pt>
                <c:pt idx="4887">
                  <c:v>0.237039</c:v>
                </c:pt>
                <c:pt idx="4888">
                  <c:v>0.23192499999999999</c:v>
                </c:pt>
                <c:pt idx="4889">
                  <c:v>0.21785299999999999</c:v>
                </c:pt>
                <c:pt idx="4890">
                  <c:v>0.25865299999999997</c:v>
                </c:pt>
                <c:pt idx="4891">
                  <c:v>0.30177100000000001</c:v>
                </c:pt>
                <c:pt idx="4892">
                  <c:v>0.30169799999999997</c:v>
                </c:pt>
                <c:pt idx="4893">
                  <c:v>0.315942</c:v>
                </c:pt>
                <c:pt idx="4894">
                  <c:v>0.318942</c:v>
                </c:pt>
                <c:pt idx="4895">
                  <c:v>0.34132099999999999</c:v>
                </c:pt>
                <c:pt idx="4896">
                  <c:v>0.35226199999999996</c:v>
                </c:pt>
                <c:pt idx="4897">
                  <c:v>0.35168699999999997</c:v>
                </c:pt>
                <c:pt idx="4898">
                  <c:v>0.35034799999999999</c:v>
                </c:pt>
                <c:pt idx="4899">
                  <c:v>0.34872799999999998</c:v>
                </c:pt>
                <c:pt idx="4900">
                  <c:v>0.34936200000000001</c:v>
                </c:pt>
                <c:pt idx="4901">
                  <c:v>0.34357000000000004</c:v>
                </c:pt>
                <c:pt idx="4902">
                  <c:v>0.35118000000000005</c:v>
                </c:pt>
                <c:pt idx="4903">
                  <c:v>0.347972</c:v>
                </c:pt>
                <c:pt idx="4904">
                  <c:v>0.34568199999999999</c:v>
                </c:pt>
                <c:pt idx="4905">
                  <c:v>0.33899099999999999</c:v>
                </c:pt>
                <c:pt idx="4906">
                  <c:v>0.33803800000000001</c:v>
                </c:pt>
                <c:pt idx="4907">
                  <c:v>0.334316</c:v>
                </c:pt>
                <c:pt idx="4908">
                  <c:v>0.32023599999999997</c:v>
                </c:pt>
                <c:pt idx="4909">
                  <c:v>0.32553199999999999</c:v>
                </c:pt>
                <c:pt idx="4910">
                  <c:v>0.29694799999999999</c:v>
                </c:pt>
                <c:pt idx="4911">
                  <c:v>0.285076</c:v>
                </c:pt>
                <c:pt idx="4912">
                  <c:v>0.27880199999999999</c:v>
                </c:pt>
                <c:pt idx="4913">
                  <c:v>0.26790700000000001</c:v>
                </c:pt>
                <c:pt idx="4914">
                  <c:v>0.25151599999999996</c:v>
                </c:pt>
                <c:pt idx="4915">
                  <c:v>0.23350299999999999</c:v>
                </c:pt>
                <c:pt idx="4916">
                  <c:v>0.22994000000000001</c:v>
                </c:pt>
                <c:pt idx="4917">
                  <c:v>0.21399799999999999</c:v>
                </c:pt>
                <c:pt idx="4918">
                  <c:v>0.22816899999999998</c:v>
                </c:pt>
                <c:pt idx="4919">
                  <c:v>0.22028799999999998</c:v>
                </c:pt>
                <c:pt idx="4920">
                  <c:v>0.20486499999999999</c:v>
                </c:pt>
                <c:pt idx="4921">
                  <c:v>0.19765099999999999</c:v>
                </c:pt>
                <c:pt idx="4922">
                  <c:v>0.18026699999999998</c:v>
                </c:pt>
                <c:pt idx="4923">
                  <c:v>0.173767</c:v>
                </c:pt>
                <c:pt idx="4924">
                  <c:v>0.163824</c:v>
                </c:pt>
                <c:pt idx="4925">
                  <c:v>0.15422000000000002</c:v>
                </c:pt>
                <c:pt idx="4926">
                  <c:v>0.15601799999999999</c:v>
                </c:pt>
                <c:pt idx="4927">
                  <c:v>0.15543699999999999</c:v>
                </c:pt>
                <c:pt idx="4928">
                  <c:v>0.145652</c:v>
                </c:pt>
                <c:pt idx="4929">
                  <c:v>0.12528899999999998</c:v>
                </c:pt>
                <c:pt idx="4930">
                  <c:v>0.123441</c:v>
                </c:pt>
                <c:pt idx="4931">
                  <c:v>0.10992199999999999</c:v>
                </c:pt>
                <c:pt idx="4932">
                  <c:v>0.11155799999999999</c:v>
                </c:pt>
                <c:pt idx="4933">
                  <c:v>0.13455599999999998</c:v>
                </c:pt>
                <c:pt idx="4934">
                  <c:v>0.15545</c:v>
                </c:pt>
                <c:pt idx="4935">
                  <c:v>0.16205799999999998</c:v>
                </c:pt>
                <c:pt idx="4936">
                  <c:v>0.16825199999999998</c:v>
                </c:pt>
                <c:pt idx="4937">
                  <c:v>0.16805799999999999</c:v>
                </c:pt>
                <c:pt idx="4938">
                  <c:v>0.16134399999999999</c:v>
                </c:pt>
                <c:pt idx="4939">
                  <c:v>0.16378899999999999</c:v>
                </c:pt>
                <c:pt idx="4940">
                  <c:v>0.15837499999999999</c:v>
                </c:pt>
                <c:pt idx="4941">
                  <c:v>0.143902</c:v>
                </c:pt>
                <c:pt idx="4942">
                  <c:v>0.135264</c:v>
                </c:pt>
                <c:pt idx="4943">
                  <c:v>0.12421699999999999</c:v>
                </c:pt>
                <c:pt idx="4944">
                  <c:v>0.127692</c:v>
                </c:pt>
                <c:pt idx="4945">
                  <c:v>0.123238</c:v>
                </c:pt>
                <c:pt idx="4946">
                  <c:v>0.125495</c:v>
                </c:pt>
                <c:pt idx="4947">
                  <c:v>0.12065099999999999</c:v>
                </c:pt>
                <c:pt idx="4948">
                  <c:v>0.11137899999999999</c:v>
                </c:pt>
                <c:pt idx="4949">
                  <c:v>0.108802</c:v>
                </c:pt>
                <c:pt idx="4950">
                  <c:v>9.9818999999999991E-2</c:v>
                </c:pt>
                <c:pt idx="4951">
                  <c:v>8.9710999999999999E-2</c:v>
                </c:pt>
                <c:pt idx="4952">
                  <c:v>8.1901000000000002E-2</c:v>
                </c:pt>
                <c:pt idx="4953">
                  <c:v>8.0315999999999999E-2</c:v>
                </c:pt>
                <c:pt idx="4954">
                  <c:v>7.2041999999999995E-2</c:v>
                </c:pt>
                <c:pt idx="4955">
                  <c:v>4.7625999999999995E-2</c:v>
                </c:pt>
                <c:pt idx="4956">
                  <c:v>6.3103999999999993E-2</c:v>
                </c:pt>
                <c:pt idx="4957">
                  <c:v>5.5347999999999994E-2</c:v>
                </c:pt>
                <c:pt idx="4958">
                  <c:v>5.7102999999999994E-2</c:v>
                </c:pt>
                <c:pt idx="4959">
                  <c:v>6.0607999999999995E-2</c:v>
                </c:pt>
                <c:pt idx="4960">
                  <c:v>6.9331000000000004E-2</c:v>
                </c:pt>
                <c:pt idx="4961">
                  <c:v>6.2591999999999995E-2</c:v>
                </c:pt>
                <c:pt idx="4962">
                  <c:v>5.4358999999999998E-2</c:v>
                </c:pt>
                <c:pt idx="4963">
                  <c:v>5.3626999999999994E-2</c:v>
                </c:pt>
                <c:pt idx="4964">
                  <c:v>5.7270000000000001E-2</c:v>
                </c:pt>
                <c:pt idx="4965">
                  <c:v>6.7902999999999991E-2</c:v>
                </c:pt>
                <c:pt idx="4966">
                  <c:v>9.6201999999999996E-2</c:v>
                </c:pt>
                <c:pt idx="4967">
                  <c:v>0.11257399999999999</c:v>
                </c:pt>
                <c:pt idx="4968">
                  <c:v>0.11087899999999999</c:v>
                </c:pt>
                <c:pt idx="4969">
                  <c:v>0.11071299999999999</c:v>
                </c:pt>
                <c:pt idx="4970">
                  <c:v>0.10462199999999999</c:v>
                </c:pt>
                <c:pt idx="4971">
                  <c:v>0.10272099999999999</c:v>
                </c:pt>
                <c:pt idx="4972">
                  <c:v>0.101559</c:v>
                </c:pt>
                <c:pt idx="4973">
                  <c:v>9.4593999999999998E-2</c:v>
                </c:pt>
                <c:pt idx="4974">
                  <c:v>9.4884999999999997E-2</c:v>
                </c:pt>
                <c:pt idx="4975">
                  <c:v>8.9264999999999997E-2</c:v>
                </c:pt>
                <c:pt idx="4976">
                  <c:v>9.2138999999999999E-2</c:v>
                </c:pt>
                <c:pt idx="4977">
                  <c:v>9.0750999999999998E-2</c:v>
                </c:pt>
                <c:pt idx="4978">
                  <c:v>8.5998999999999992E-2</c:v>
                </c:pt>
                <c:pt idx="4979">
                  <c:v>8.2111999999999991E-2</c:v>
                </c:pt>
                <c:pt idx="4980">
                  <c:v>7.7950000000000005E-2</c:v>
                </c:pt>
                <c:pt idx="4981">
                  <c:v>7.5226000000000001E-2</c:v>
                </c:pt>
                <c:pt idx="4982">
                  <c:v>7.2570999999999997E-2</c:v>
                </c:pt>
                <c:pt idx="4983">
                  <c:v>6.9815000000000002E-2</c:v>
                </c:pt>
                <c:pt idx="4984">
                  <c:v>7.0723999999999995E-2</c:v>
                </c:pt>
                <c:pt idx="4985">
                  <c:v>6.7434999999999995E-2</c:v>
                </c:pt>
                <c:pt idx="4986">
                  <c:v>7.7921999999999991E-2</c:v>
                </c:pt>
                <c:pt idx="4987">
                  <c:v>6.9792999999999994E-2</c:v>
                </c:pt>
                <c:pt idx="4988">
                  <c:v>7.2909000000000002E-2</c:v>
                </c:pt>
                <c:pt idx="4989">
                  <c:v>8.1096000000000001E-2</c:v>
                </c:pt>
                <c:pt idx="4990">
                  <c:v>8.3280000000000007E-2</c:v>
                </c:pt>
                <c:pt idx="4991">
                  <c:v>8.5164999999999991E-2</c:v>
                </c:pt>
                <c:pt idx="4992">
                  <c:v>7.9571000000000003E-2</c:v>
                </c:pt>
                <c:pt idx="4993">
                  <c:v>9.0088000000000001E-2</c:v>
                </c:pt>
                <c:pt idx="4994">
                  <c:v>8.8616E-2</c:v>
                </c:pt>
                <c:pt idx="4995">
                  <c:v>9.3827999999999995E-2</c:v>
                </c:pt>
                <c:pt idx="4996">
                  <c:v>9.3736E-2</c:v>
                </c:pt>
                <c:pt idx="4997">
                  <c:v>9.7780999999999993E-2</c:v>
                </c:pt>
                <c:pt idx="4998">
                  <c:v>0.102738</c:v>
                </c:pt>
                <c:pt idx="4999">
                  <c:v>9.5953999999999998E-2</c:v>
                </c:pt>
                <c:pt idx="5000">
                  <c:v>8.8980000000000004E-2</c:v>
                </c:pt>
                <c:pt idx="5001">
                  <c:v>8.8808999999999999E-2</c:v>
                </c:pt>
                <c:pt idx="5002">
                  <c:v>9.1849E-2</c:v>
                </c:pt>
                <c:pt idx="5003">
                  <c:v>8.6600999999999997E-2</c:v>
                </c:pt>
                <c:pt idx="5004">
                  <c:v>7.5925999999999993E-2</c:v>
                </c:pt>
                <c:pt idx="5005">
                  <c:v>6.8946999999999994E-2</c:v>
                </c:pt>
                <c:pt idx="5006">
                  <c:v>6.9668999999999995E-2</c:v>
                </c:pt>
                <c:pt idx="5007">
                  <c:v>6.4245999999999998E-2</c:v>
                </c:pt>
                <c:pt idx="5008">
                  <c:v>6.4828999999999998E-2</c:v>
                </c:pt>
                <c:pt idx="5009">
                  <c:v>5.3304999999999998E-2</c:v>
                </c:pt>
                <c:pt idx="5010">
                  <c:v>4.4198000000000001E-2</c:v>
                </c:pt>
                <c:pt idx="5011">
                  <c:v>4.4863E-2</c:v>
                </c:pt>
                <c:pt idx="5012">
                  <c:v>3.533E-2</c:v>
                </c:pt>
                <c:pt idx="5013">
                  <c:v>3.2457E-2</c:v>
                </c:pt>
                <c:pt idx="5014">
                  <c:v>2.5027999999999998E-2</c:v>
                </c:pt>
                <c:pt idx="5015">
                  <c:v>1.9852999999999999E-2</c:v>
                </c:pt>
                <c:pt idx="5016">
                  <c:v>2.1030999999999998E-2</c:v>
                </c:pt>
                <c:pt idx="5017">
                  <c:v>2.98E-2</c:v>
                </c:pt>
                <c:pt idx="5018">
                  <c:v>3.2280000000000003E-2</c:v>
                </c:pt>
                <c:pt idx="5019">
                  <c:v>2.3068999999999999E-2</c:v>
                </c:pt>
                <c:pt idx="5020">
                  <c:v>2.0306999999999999E-2</c:v>
                </c:pt>
                <c:pt idx="5021">
                  <c:v>1.9970000000000002E-2</c:v>
                </c:pt>
                <c:pt idx="5022">
                  <c:v>1.7111999999999999E-2</c:v>
                </c:pt>
                <c:pt idx="5023">
                  <c:v>2.2197999999999999E-2</c:v>
                </c:pt>
                <c:pt idx="5024">
                  <c:v>2.2255E-2</c:v>
                </c:pt>
                <c:pt idx="5025">
                  <c:v>2.5014999999999999E-2</c:v>
                </c:pt>
                <c:pt idx="5026">
                  <c:v>2.6735999999999999E-2</c:v>
                </c:pt>
                <c:pt idx="5027">
                  <c:v>2.4760000000000001E-2</c:v>
                </c:pt>
                <c:pt idx="5028">
                  <c:v>2.9395999999999999E-2</c:v>
                </c:pt>
                <c:pt idx="5029">
                  <c:v>2.7195999999999998E-2</c:v>
                </c:pt>
                <c:pt idx="5030">
                  <c:v>2.3841999999999999E-2</c:v>
                </c:pt>
                <c:pt idx="5031">
                  <c:v>1.9910999999999998E-2</c:v>
                </c:pt>
                <c:pt idx="5032">
                  <c:v>1.7599E-2</c:v>
                </c:pt>
                <c:pt idx="5033">
                  <c:v>1.9563999999999998E-2</c:v>
                </c:pt>
                <c:pt idx="5034">
                  <c:v>2.9508999999999997E-2</c:v>
                </c:pt>
                <c:pt idx="5035">
                  <c:v>4.0791999999999995E-2</c:v>
                </c:pt>
                <c:pt idx="5036">
                  <c:v>3.5621E-2</c:v>
                </c:pt>
                <c:pt idx="5037">
                  <c:v>3.0185999999999998E-2</c:v>
                </c:pt>
                <c:pt idx="5038">
                  <c:v>2.6145999999999999E-2</c:v>
                </c:pt>
                <c:pt idx="5039">
                  <c:v>2.5981999999999998E-2</c:v>
                </c:pt>
                <c:pt idx="5040">
                  <c:v>1.8977999999999998E-2</c:v>
                </c:pt>
                <c:pt idx="5041">
                  <c:v>1.7929E-2</c:v>
                </c:pt>
                <c:pt idx="5042">
                  <c:v>1.3281999999999999E-2</c:v>
                </c:pt>
                <c:pt idx="5043">
                  <c:v>2.0494999999999999E-2</c:v>
                </c:pt>
                <c:pt idx="5044">
                  <c:v>1.7981E-2</c:v>
                </c:pt>
                <c:pt idx="5045">
                  <c:v>1.7263999999999998E-2</c:v>
                </c:pt>
                <c:pt idx="5046">
                  <c:v>1.3510000000000001E-2</c:v>
                </c:pt>
                <c:pt idx="5047">
                  <c:v>1.949E-2</c:v>
                </c:pt>
                <c:pt idx="5048">
                  <c:v>1.5917999999999998E-2</c:v>
                </c:pt>
                <c:pt idx="5049">
                  <c:v>1.9095000000000001E-2</c:v>
                </c:pt>
                <c:pt idx="5050">
                  <c:v>1.8550000000000001E-2</c:v>
                </c:pt>
                <c:pt idx="5051">
                  <c:v>2.1060000000000002E-2</c:v>
                </c:pt>
                <c:pt idx="5052">
                  <c:v>2.0541999999999998E-2</c:v>
                </c:pt>
                <c:pt idx="5053">
                  <c:v>2.1262E-2</c:v>
                </c:pt>
                <c:pt idx="5054">
                  <c:v>1.6854000000000001E-2</c:v>
                </c:pt>
                <c:pt idx="5055">
                  <c:v>1.8352E-2</c:v>
                </c:pt>
                <c:pt idx="5056">
                  <c:v>1.4508E-2</c:v>
                </c:pt>
                <c:pt idx="5057">
                  <c:v>1.2418999999999999E-2</c:v>
                </c:pt>
                <c:pt idx="5058">
                  <c:v>1.5917999999999998E-2</c:v>
                </c:pt>
                <c:pt idx="5059">
                  <c:v>1.7743999999999999E-2</c:v>
                </c:pt>
                <c:pt idx="5060">
                  <c:v>2.3406E-2</c:v>
                </c:pt>
                <c:pt idx="5061">
                  <c:v>3.9771000000000001E-2</c:v>
                </c:pt>
                <c:pt idx="5062">
                  <c:v>4.3007999999999998E-2</c:v>
                </c:pt>
                <c:pt idx="5063">
                  <c:v>3.8990000000000004E-2</c:v>
                </c:pt>
                <c:pt idx="5064">
                  <c:v>4.8958999999999996E-2</c:v>
                </c:pt>
                <c:pt idx="5065">
                  <c:v>5.4717999999999996E-2</c:v>
                </c:pt>
                <c:pt idx="5066">
                  <c:v>4.3196999999999999E-2</c:v>
                </c:pt>
                <c:pt idx="5067">
                  <c:v>4.2047999999999995E-2</c:v>
                </c:pt>
                <c:pt idx="5068">
                  <c:v>3.3562999999999996E-2</c:v>
                </c:pt>
                <c:pt idx="5069">
                  <c:v>4.2020000000000002E-2</c:v>
                </c:pt>
                <c:pt idx="5070">
                  <c:v>3.6308E-2</c:v>
                </c:pt>
                <c:pt idx="5071">
                  <c:v>4.1734E-2</c:v>
                </c:pt>
                <c:pt idx="5072">
                  <c:v>4.6860000000000006E-2</c:v>
                </c:pt>
                <c:pt idx="5073">
                  <c:v>4.3504000000000001E-2</c:v>
                </c:pt>
                <c:pt idx="5074">
                  <c:v>4.2813999999999998E-2</c:v>
                </c:pt>
                <c:pt idx="5075">
                  <c:v>4.7062E-2</c:v>
                </c:pt>
                <c:pt idx="5076">
                  <c:v>5.2157999999999996E-2</c:v>
                </c:pt>
                <c:pt idx="5077">
                  <c:v>5.3943999999999999E-2</c:v>
                </c:pt>
                <c:pt idx="5078">
                  <c:v>5.7332999999999995E-2</c:v>
                </c:pt>
                <c:pt idx="5079">
                  <c:v>4.9998000000000001E-2</c:v>
                </c:pt>
                <c:pt idx="5080">
                  <c:v>4.1520999999999995E-2</c:v>
                </c:pt>
                <c:pt idx="5081">
                  <c:v>3.7055999999999999E-2</c:v>
                </c:pt>
                <c:pt idx="5082">
                  <c:v>4.2850000000000006E-2</c:v>
                </c:pt>
                <c:pt idx="5083">
                  <c:v>4.1565999999999999E-2</c:v>
                </c:pt>
                <c:pt idx="5084">
                  <c:v>4.4656999999999995E-2</c:v>
                </c:pt>
                <c:pt idx="5085">
                  <c:v>4.6211999999999996E-2</c:v>
                </c:pt>
                <c:pt idx="5086">
                  <c:v>4.2987999999999998E-2</c:v>
                </c:pt>
                <c:pt idx="5087">
                  <c:v>4.1014999999999996E-2</c:v>
                </c:pt>
                <c:pt idx="5088">
                  <c:v>3.2901E-2</c:v>
                </c:pt>
                <c:pt idx="5089">
                  <c:v>2.9394E-2</c:v>
                </c:pt>
                <c:pt idx="5090">
                  <c:v>2.3816E-2</c:v>
                </c:pt>
                <c:pt idx="5091">
                  <c:v>2.0892999999999998E-2</c:v>
                </c:pt>
                <c:pt idx="5092">
                  <c:v>1.7044999999999998E-2</c:v>
                </c:pt>
                <c:pt idx="5093">
                  <c:v>1.7214E-2</c:v>
                </c:pt>
                <c:pt idx="5094">
                  <c:v>1.3531999999999999E-2</c:v>
                </c:pt>
                <c:pt idx="5095">
                  <c:v>1.1677999999999999E-2</c:v>
                </c:pt>
                <c:pt idx="5096">
                  <c:v>1.098E-2</c:v>
                </c:pt>
                <c:pt idx="5097">
                  <c:v>9.129E-3</c:v>
                </c:pt>
                <c:pt idx="5098">
                  <c:v>1.3580999999999999E-2</c:v>
                </c:pt>
                <c:pt idx="5099">
                  <c:v>4.0878999999999999E-2</c:v>
                </c:pt>
                <c:pt idx="5100">
                  <c:v>5.1520999999999997E-2</c:v>
                </c:pt>
                <c:pt idx="5101">
                  <c:v>5.1208999999999998E-2</c:v>
                </c:pt>
                <c:pt idx="5102">
                  <c:v>5.5125999999999994E-2</c:v>
                </c:pt>
                <c:pt idx="5103">
                  <c:v>5.3906999999999997E-2</c:v>
                </c:pt>
                <c:pt idx="5104">
                  <c:v>5.1927999999999995E-2</c:v>
                </c:pt>
                <c:pt idx="5105">
                  <c:v>4.4585E-2</c:v>
                </c:pt>
                <c:pt idx="5106">
                  <c:v>5.1401999999999996E-2</c:v>
                </c:pt>
                <c:pt idx="5107">
                  <c:v>5.9236999999999998E-2</c:v>
                </c:pt>
                <c:pt idx="5108">
                  <c:v>5.4612000000000001E-2</c:v>
                </c:pt>
                <c:pt idx="5109">
                  <c:v>6.2584000000000001E-2</c:v>
                </c:pt>
                <c:pt idx="5110">
                  <c:v>7.5454999999999994E-2</c:v>
                </c:pt>
                <c:pt idx="5111">
                  <c:v>7.4910000000000004E-2</c:v>
                </c:pt>
                <c:pt idx="5112">
                  <c:v>7.868399999999999E-2</c:v>
                </c:pt>
                <c:pt idx="5113">
                  <c:v>7.6808000000000001E-2</c:v>
                </c:pt>
                <c:pt idx="5114">
                  <c:v>7.2328999999999991E-2</c:v>
                </c:pt>
                <c:pt idx="5115">
                  <c:v>7.6801999999999995E-2</c:v>
                </c:pt>
                <c:pt idx="5116">
                  <c:v>6.8986999999999993E-2</c:v>
                </c:pt>
                <c:pt idx="5117">
                  <c:v>8.9415999999999995E-2</c:v>
                </c:pt>
                <c:pt idx="5118">
                  <c:v>8.8104000000000002E-2</c:v>
                </c:pt>
                <c:pt idx="5119">
                  <c:v>8.8321999999999998E-2</c:v>
                </c:pt>
                <c:pt idx="5120">
                  <c:v>9.9933999999999995E-2</c:v>
                </c:pt>
                <c:pt idx="5121">
                  <c:v>0.11660699999999999</c:v>
                </c:pt>
                <c:pt idx="5122">
                  <c:v>0.103044</c:v>
                </c:pt>
                <c:pt idx="5123">
                  <c:v>9.401799999999999E-2</c:v>
                </c:pt>
                <c:pt idx="5124">
                  <c:v>8.4530999999999995E-2</c:v>
                </c:pt>
                <c:pt idx="5125">
                  <c:v>8.5580000000000003E-2</c:v>
                </c:pt>
                <c:pt idx="5126">
                  <c:v>8.6596999999999993E-2</c:v>
                </c:pt>
                <c:pt idx="5127">
                  <c:v>8.5577E-2</c:v>
                </c:pt>
                <c:pt idx="5128">
                  <c:v>8.8210999999999998E-2</c:v>
                </c:pt>
                <c:pt idx="5129">
                  <c:v>9.6005999999999994E-2</c:v>
                </c:pt>
                <c:pt idx="5130">
                  <c:v>9.4456999999999999E-2</c:v>
                </c:pt>
                <c:pt idx="5131">
                  <c:v>0.100246</c:v>
                </c:pt>
                <c:pt idx="5132">
                  <c:v>0.12461799999999999</c:v>
                </c:pt>
                <c:pt idx="5133">
                  <c:v>0.11782899999999999</c:v>
                </c:pt>
                <c:pt idx="5134">
                  <c:v>0.119158</c:v>
                </c:pt>
                <c:pt idx="5135">
                  <c:v>0.11329499999999999</c:v>
                </c:pt>
                <c:pt idx="5136">
                  <c:v>0.122156</c:v>
                </c:pt>
                <c:pt idx="5137">
                  <c:v>0.132859</c:v>
                </c:pt>
                <c:pt idx="5138">
                  <c:v>0.13333100000000001</c:v>
                </c:pt>
                <c:pt idx="5139">
                  <c:v>0.12668699999999999</c:v>
                </c:pt>
                <c:pt idx="5140">
                  <c:v>0.133321</c:v>
                </c:pt>
                <c:pt idx="5141">
                  <c:v>0.129353</c:v>
                </c:pt>
                <c:pt idx="5142">
                  <c:v>0.10937699999999999</c:v>
                </c:pt>
                <c:pt idx="5143">
                  <c:v>9.8426E-2</c:v>
                </c:pt>
                <c:pt idx="5144">
                  <c:v>0.11373899999999999</c:v>
                </c:pt>
                <c:pt idx="5145">
                  <c:v>0.109748</c:v>
                </c:pt>
                <c:pt idx="5146">
                  <c:v>0.12125699999999999</c:v>
                </c:pt>
                <c:pt idx="5147">
                  <c:v>0.1153</c:v>
                </c:pt>
                <c:pt idx="5148">
                  <c:v>0.11371199999999999</c:v>
                </c:pt>
                <c:pt idx="5149">
                  <c:v>0.110291</c:v>
                </c:pt>
                <c:pt idx="5150">
                  <c:v>0.13087699999999999</c:v>
                </c:pt>
                <c:pt idx="5151">
                  <c:v>0.142764</c:v>
                </c:pt>
                <c:pt idx="5152">
                  <c:v>0.14791799999999999</c:v>
                </c:pt>
                <c:pt idx="5153">
                  <c:v>0.194052</c:v>
                </c:pt>
                <c:pt idx="5154">
                  <c:v>0.198102</c:v>
                </c:pt>
                <c:pt idx="5155">
                  <c:v>0.20014199999999999</c:v>
                </c:pt>
                <c:pt idx="5156">
                  <c:v>0.19362399999999999</c:v>
                </c:pt>
                <c:pt idx="5157">
                  <c:v>0.18589599999999998</c:v>
                </c:pt>
                <c:pt idx="5158">
                  <c:v>0.16873099999999999</c:v>
                </c:pt>
                <c:pt idx="5159">
                  <c:v>0.175731</c:v>
                </c:pt>
                <c:pt idx="5160">
                  <c:v>0.186976</c:v>
                </c:pt>
                <c:pt idx="5161">
                  <c:v>0.17916799999999999</c:v>
                </c:pt>
                <c:pt idx="5162">
                  <c:v>0.21407499999999999</c:v>
                </c:pt>
                <c:pt idx="5163">
                  <c:v>0.22905099999999998</c:v>
                </c:pt>
                <c:pt idx="5164">
                  <c:v>0.22489699999999999</c:v>
                </c:pt>
                <c:pt idx="5165">
                  <c:v>0.222909</c:v>
                </c:pt>
                <c:pt idx="5166">
                  <c:v>0.21765799999999999</c:v>
                </c:pt>
                <c:pt idx="5167">
                  <c:v>0.240925</c:v>
                </c:pt>
                <c:pt idx="5168">
                  <c:v>0.239228</c:v>
                </c:pt>
                <c:pt idx="5169">
                  <c:v>0.24002699999999999</c:v>
                </c:pt>
                <c:pt idx="5170">
                  <c:v>0.23289099999999999</c:v>
                </c:pt>
                <c:pt idx="5171">
                  <c:v>0.21907699999999999</c:v>
                </c:pt>
                <c:pt idx="5172">
                  <c:v>0.18660199999999999</c:v>
                </c:pt>
                <c:pt idx="5173">
                  <c:v>0.17568499999999998</c:v>
                </c:pt>
                <c:pt idx="5174">
                  <c:v>0.16133699999999998</c:v>
                </c:pt>
                <c:pt idx="5175">
                  <c:v>0.14973899999999998</c:v>
                </c:pt>
                <c:pt idx="5176">
                  <c:v>0.13374900000000001</c:v>
                </c:pt>
                <c:pt idx="5177">
                  <c:v>0.11843099999999999</c:v>
                </c:pt>
                <c:pt idx="5178">
                  <c:v>0.113233</c:v>
                </c:pt>
                <c:pt idx="5179">
                  <c:v>0.112827</c:v>
                </c:pt>
                <c:pt idx="5180">
                  <c:v>0.106573</c:v>
                </c:pt>
                <c:pt idx="5181">
                  <c:v>9.9307999999999994E-2</c:v>
                </c:pt>
                <c:pt idx="5182">
                  <c:v>9.0837000000000001E-2</c:v>
                </c:pt>
                <c:pt idx="5183">
                  <c:v>8.3331999999999989E-2</c:v>
                </c:pt>
                <c:pt idx="5184">
                  <c:v>8.8761999999999994E-2</c:v>
                </c:pt>
                <c:pt idx="5185">
                  <c:v>7.6019000000000003E-2</c:v>
                </c:pt>
                <c:pt idx="5186">
                  <c:v>7.3601E-2</c:v>
                </c:pt>
                <c:pt idx="5187">
                  <c:v>7.2409000000000001E-2</c:v>
                </c:pt>
                <c:pt idx="5188">
                  <c:v>7.5553999999999996E-2</c:v>
                </c:pt>
                <c:pt idx="5189">
                  <c:v>6.9958999999999993E-2</c:v>
                </c:pt>
                <c:pt idx="5190">
                  <c:v>7.3193999999999995E-2</c:v>
                </c:pt>
                <c:pt idx="5191">
                  <c:v>6.7585999999999993E-2</c:v>
                </c:pt>
                <c:pt idx="5192">
                  <c:v>7.1847999999999995E-2</c:v>
                </c:pt>
                <c:pt idx="5193">
                  <c:v>6.8658999999999998E-2</c:v>
                </c:pt>
                <c:pt idx="5194">
                  <c:v>7.2781999999999999E-2</c:v>
                </c:pt>
                <c:pt idx="5195">
                  <c:v>7.3466999999999991E-2</c:v>
                </c:pt>
                <c:pt idx="5196">
                  <c:v>7.8424999999999995E-2</c:v>
                </c:pt>
                <c:pt idx="5197">
                  <c:v>8.0634999999999998E-2</c:v>
                </c:pt>
                <c:pt idx="5198">
                  <c:v>0.102605</c:v>
                </c:pt>
                <c:pt idx="5199">
                  <c:v>0.104877</c:v>
                </c:pt>
                <c:pt idx="5200">
                  <c:v>0.104639</c:v>
                </c:pt>
                <c:pt idx="5201">
                  <c:v>0.10733799999999999</c:v>
                </c:pt>
                <c:pt idx="5202">
                  <c:v>9.9117999999999998E-2</c:v>
                </c:pt>
                <c:pt idx="5203">
                  <c:v>8.9041999999999996E-2</c:v>
                </c:pt>
                <c:pt idx="5204">
                  <c:v>7.4936000000000003E-2</c:v>
                </c:pt>
                <c:pt idx="5205">
                  <c:v>7.9797999999999994E-2</c:v>
                </c:pt>
                <c:pt idx="5206">
                  <c:v>8.8227E-2</c:v>
                </c:pt>
                <c:pt idx="5207">
                  <c:v>8.2674999999999998E-2</c:v>
                </c:pt>
                <c:pt idx="5208">
                  <c:v>6.2972E-2</c:v>
                </c:pt>
                <c:pt idx="5209">
                  <c:v>5.9820000000000005E-2</c:v>
                </c:pt>
                <c:pt idx="5210">
                  <c:v>5.3210000000000007E-2</c:v>
                </c:pt>
                <c:pt idx="5211">
                  <c:v>5.8777999999999997E-2</c:v>
                </c:pt>
                <c:pt idx="5212">
                  <c:v>5.6642999999999999E-2</c:v>
                </c:pt>
                <c:pt idx="5213">
                  <c:v>5.3496999999999996E-2</c:v>
                </c:pt>
                <c:pt idx="5214">
                  <c:v>5.0465999999999997E-2</c:v>
                </c:pt>
                <c:pt idx="5215">
                  <c:v>5.2885999999999996E-2</c:v>
                </c:pt>
                <c:pt idx="5216">
                  <c:v>3.9442999999999999E-2</c:v>
                </c:pt>
                <c:pt idx="5217">
                  <c:v>4.0281999999999998E-2</c:v>
                </c:pt>
                <c:pt idx="5218">
                  <c:v>2.8281999999999998E-2</c:v>
                </c:pt>
                <c:pt idx="5219">
                  <c:v>4.6314000000000001E-2</c:v>
                </c:pt>
                <c:pt idx="5220">
                  <c:v>6.4926999999999999E-2</c:v>
                </c:pt>
                <c:pt idx="5221">
                  <c:v>7.5054999999999997E-2</c:v>
                </c:pt>
                <c:pt idx="5222">
                  <c:v>8.2657999999999995E-2</c:v>
                </c:pt>
                <c:pt idx="5223">
                  <c:v>8.8735999999999995E-2</c:v>
                </c:pt>
                <c:pt idx="5224">
                  <c:v>9.0580000000000008E-2</c:v>
                </c:pt>
                <c:pt idx="5225">
                  <c:v>8.4211999999999995E-2</c:v>
                </c:pt>
                <c:pt idx="5226">
                  <c:v>7.8840000000000007E-2</c:v>
                </c:pt>
                <c:pt idx="5227">
                  <c:v>8.5127999999999995E-2</c:v>
                </c:pt>
                <c:pt idx="5228">
                  <c:v>8.2170000000000007E-2</c:v>
                </c:pt>
                <c:pt idx="5229">
                  <c:v>8.4384000000000001E-2</c:v>
                </c:pt>
                <c:pt idx="5230">
                  <c:v>8.119599999999999E-2</c:v>
                </c:pt>
                <c:pt idx="5231">
                  <c:v>7.0910000000000001E-2</c:v>
                </c:pt>
                <c:pt idx="5232">
                  <c:v>6.2192999999999998E-2</c:v>
                </c:pt>
                <c:pt idx="5233">
                  <c:v>5.8302E-2</c:v>
                </c:pt>
                <c:pt idx="5234">
                  <c:v>5.3474999999999995E-2</c:v>
                </c:pt>
                <c:pt idx="5235">
                  <c:v>4.3730999999999999E-2</c:v>
                </c:pt>
                <c:pt idx="5236">
                  <c:v>4.1603999999999995E-2</c:v>
                </c:pt>
                <c:pt idx="5237">
                  <c:v>7.1851999999999999E-2</c:v>
                </c:pt>
                <c:pt idx="5238">
                  <c:v>7.3195999999999997E-2</c:v>
                </c:pt>
                <c:pt idx="5239">
                  <c:v>6.9541999999999993E-2</c:v>
                </c:pt>
                <c:pt idx="5240">
                  <c:v>5.8321999999999999E-2</c:v>
                </c:pt>
                <c:pt idx="5241">
                  <c:v>5.3297999999999998E-2</c:v>
                </c:pt>
                <c:pt idx="5242">
                  <c:v>5.6358999999999999E-2</c:v>
                </c:pt>
                <c:pt idx="5243">
                  <c:v>5.8617999999999996E-2</c:v>
                </c:pt>
                <c:pt idx="5244">
                  <c:v>6.4874000000000001E-2</c:v>
                </c:pt>
                <c:pt idx="5245">
                  <c:v>5.7807999999999998E-2</c:v>
                </c:pt>
                <c:pt idx="5246">
                  <c:v>6.1162999999999995E-2</c:v>
                </c:pt>
                <c:pt idx="5247">
                  <c:v>4.5967000000000001E-2</c:v>
                </c:pt>
                <c:pt idx="5248">
                  <c:v>4.0781999999999999E-2</c:v>
                </c:pt>
                <c:pt idx="5249">
                  <c:v>4.4060000000000002E-2</c:v>
                </c:pt>
                <c:pt idx="5250">
                  <c:v>3.6423999999999998E-2</c:v>
                </c:pt>
                <c:pt idx="5251">
                  <c:v>3.6222999999999998E-2</c:v>
                </c:pt>
                <c:pt idx="5252">
                  <c:v>3.1890999999999996E-2</c:v>
                </c:pt>
                <c:pt idx="5253">
                  <c:v>2.6103999999999999E-2</c:v>
                </c:pt>
                <c:pt idx="5254">
                  <c:v>4.6099000000000001E-2</c:v>
                </c:pt>
                <c:pt idx="5255">
                  <c:v>5.3987E-2</c:v>
                </c:pt>
                <c:pt idx="5256">
                  <c:v>5.4276999999999999E-2</c:v>
                </c:pt>
                <c:pt idx="5257">
                  <c:v>6.432199999999999E-2</c:v>
                </c:pt>
                <c:pt idx="5258">
                  <c:v>7.0135000000000003E-2</c:v>
                </c:pt>
                <c:pt idx="5259">
                  <c:v>6.719E-2</c:v>
                </c:pt>
                <c:pt idx="5260">
                  <c:v>7.1626999999999996E-2</c:v>
                </c:pt>
                <c:pt idx="5261">
                  <c:v>6.7402999999999991E-2</c:v>
                </c:pt>
                <c:pt idx="5262">
                  <c:v>7.1024999999999991E-2</c:v>
                </c:pt>
                <c:pt idx="5263">
                  <c:v>6.8277999999999991E-2</c:v>
                </c:pt>
                <c:pt idx="5264">
                  <c:v>6.5483E-2</c:v>
                </c:pt>
                <c:pt idx="5265">
                  <c:v>6.6090999999999997E-2</c:v>
                </c:pt>
                <c:pt idx="5266">
                  <c:v>7.6106999999999994E-2</c:v>
                </c:pt>
                <c:pt idx="5267">
                  <c:v>7.1962999999999999E-2</c:v>
                </c:pt>
                <c:pt idx="5268">
                  <c:v>6.6068000000000002E-2</c:v>
                </c:pt>
                <c:pt idx="5269">
                  <c:v>5.4993E-2</c:v>
                </c:pt>
                <c:pt idx="5270">
                  <c:v>6.3480000000000009E-2</c:v>
                </c:pt>
                <c:pt idx="5271">
                  <c:v>6.6771999999999998E-2</c:v>
                </c:pt>
                <c:pt idx="5272">
                  <c:v>6.8616999999999997E-2</c:v>
                </c:pt>
                <c:pt idx="5273">
                  <c:v>6.3356999999999997E-2</c:v>
                </c:pt>
                <c:pt idx="5274">
                  <c:v>6.4326999999999995E-2</c:v>
                </c:pt>
                <c:pt idx="5275">
                  <c:v>7.1861999999999995E-2</c:v>
                </c:pt>
                <c:pt idx="5276">
                  <c:v>6.8925E-2</c:v>
                </c:pt>
                <c:pt idx="5277">
                  <c:v>5.7813999999999997E-2</c:v>
                </c:pt>
                <c:pt idx="5278">
                  <c:v>5.1334999999999999E-2</c:v>
                </c:pt>
                <c:pt idx="5279">
                  <c:v>5.0065999999999999E-2</c:v>
                </c:pt>
                <c:pt idx="5280">
                  <c:v>5.5497999999999999E-2</c:v>
                </c:pt>
                <c:pt idx="5281">
                  <c:v>4.3032999999999995E-2</c:v>
                </c:pt>
                <c:pt idx="5282">
                  <c:v>5.6406999999999999E-2</c:v>
                </c:pt>
                <c:pt idx="5283">
                  <c:v>4.9317E-2</c:v>
                </c:pt>
                <c:pt idx="5284">
                  <c:v>4.8624000000000001E-2</c:v>
                </c:pt>
                <c:pt idx="5285">
                  <c:v>5.7104999999999996E-2</c:v>
                </c:pt>
                <c:pt idx="5286">
                  <c:v>6.0786E-2</c:v>
                </c:pt>
                <c:pt idx="5287">
                  <c:v>7.0374999999999993E-2</c:v>
                </c:pt>
                <c:pt idx="5288">
                  <c:v>6.5736000000000003E-2</c:v>
                </c:pt>
                <c:pt idx="5289">
                  <c:v>6.1126999999999994E-2</c:v>
                </c:pt>
                <c:pt idx="5290">
                  <c:v>6.3644999999999993E-2</c:v>
                </c:pt>
                <c:pt idx="5291">
                  <c:v>6.6410000000000011E-2</c:v>
                </c:pt>
                <c:pt idx="5292">
                  <c:v>9.0733999999999995E-2</c:v>
                </c:pt>
                <c:pt idx="5293">
                  <c:v>9.8985999999999991E-2</c:v>
                </c:pt>
                <c:pt idx="5294">
                  <c:v>9.6896999999999997E-2</c:v>
                </c:pt>
                <c:pt idx="5295">
                  <c:v>0.106486</c:v>
                </c:pt>
                <c:pt idx="5296">
                  <c:v>0.107444</c:v>
                </c:pt>
                <c:pt idx="5297">
                  <c:v>0.102115</c:v>
                </c:pt>
                <c:pt idx="5298">
                  <c:v>9.3072999999999989E-2</c:v>
                </c:pt>
                <c:pt idx="5299">
                  <c:v>0.10060899999999999</c:v>
                </c:pt>
                <c:pt idx="5300">
                  <c:v>9.9600999999999995E-2</c:v>
                </c:pt>
                <c:pt idx="5301">
                  <c:v>0.112978</c:v>
                </c:pt>
                <c:pt idx="5302">
                  <c:v>0.128581</c:v>
                </c:pt>
                <c:pt idx="5303">
                  <c:v>0.12740199999999999</c:v>
                </c:pt>
                <c:pt idx="5304">
                  <c:v>0.13489799999999999</c:v>
                </c:pt>
                <c:pt idx="5305">
                  <c:v>0.16014200000000001</c:v>
                </c:pt>
                <c:pt idx="5306">
                  <c:v>0.17122499999999999</c:v>
                </c:pt>
                <c:pt idx="5307">
                  <c:v>0.17457899999999998</c:v>
                </c:pt>
                <c:pt idx="5308">
                  <c:v>0.17396899999999998</c:v>
                </c:pt>
                <c:pt idx="5309">
                  <c:v>0.16681499999999999</c:v>
                </c:pt>
                <c:pt idx="5310">
                  <c:v>0.171241</c:v>
                </c:pt>
                <c:pt idx="5311">
                  <c:v>0.17293699999999998</c:v>
                </c:pt>
                <c:pt idx="5312">
                  <c:v>0.16941399999999998</c:v>
                </c:pt>
                <c:pt idx="5313">
                  <c:v>0.171067</c:v>
                </c:pt>
                <c:pt idx="5314">
                  <c:v>0.16095599999999999</c:v>
                </c:pt>
                <c:pt idx="5315">
                  <c:v>0.17915799999999998</c:v>
                </c:pt>
                <c:pt idx="5316">
                  <c:v>0.19439199999999998</c:v>
                </c:pt>
                <c:pt idx="5317">
                  <c:v>0.227964</c:v>
                </c:pt>
                <c:pt idx="5318">
                  <c:v>0.24299999999999999</c:v>
                </c:pt>
                <c:pt idx="5319">
                  <c:v>0.23729799999999998</c:v>
                </c:pt>
                <c:pt idx="5320">
                  <c:v>0.24041399999999999</c:v>
                </c:pt>
                <c:pt idx="5321">
                  <c:v>0.25314500000000001</c:v>
                </c:pt>
                <c:pt idx="5322">
                  <c:v>0.25837899999999997</c:v>
                </c:pt>
                <c:pt idx="5323">
                  <c:v>0.24215599999999998</c:v>
                </c:pt>
                <c:pt idx="5324">
                  <c:v>0.231131</c:v>
                </c:pt>
                <c:pt idx="5325">
                  <c:v>0.25359899999999996</c:v>
                </c:pt>
                <c:pt idx="5326">
                  <c:v>0.26073199999999996</c:v>
                </c:pt>
                <c:pt idx="5327">
                  <c:v>0.23657199999999998</c:v>
                </c:pt>
                <c:pt idx="5328">
                  <c:v>0.23089599999999999</c:v>
                </c:pt>
                <c:pt idx="5329">
                  <c:v>0.23404599999999998</c:v>
                </c:pt>
                <c:pt idx="5330">
                  <c:v>0.21534799999999998</c:v>
                </c:pt>
                <c:pt idx="5331">
                  <c:v>0.20755499999999999</c:v>
                </c:pt>
                <c:pt idx="5332">
                  <c:v>0.19947599999999999</c:v>
                </c:pt>
                <c:pt idx="5333">
                  <c:v>0.19467699999999999</c:v>
                </c:pt>
                <c:pt idx="5334">
                  <c:v>0.19220699999999999</c:v>
                </c:pt>
                <c:pt idx="5335">
                  <c:v>0.17968899999999999</c:v>
                </c:pt>
                <c:pt idx="5336">
                  <c:v>0.18226299999999998</c:v>
                </c:pt>
                <c:pt idx="5337">
                  <c:v>0.18442699999999998</c:v>
                </c:pt>
                <c:pt idx="5338">
                  <c:v>0.17487000000000003</c:v>
                </c:pt>
                <c:pt idx="5339">
                  <c:v>0.166434</c:v>
                </c:pt>
                <c:pt idx="5340">
                  <c:v>0.151284</c:v>
                </c:pt>
                <c:pt idx="5341">
                  <c:v>0.162545</c:v>
                </c:pt>
                <c:pt idx="5342">
                  <c:v>0.164856</c:v>
                </c:pt>
                <c:pt idx="5343">
                  <c:v>0.16179199999999999</c:v>
                </c:pt>
                <c:pt idx="5344">
                  <c:v>0.15965599999999999</c:v>
                </c:pt>
                <c:pt idx="5345">
                  <c:v>0.14990000000000001</c:v>
                </c:pt>
                <c:pt idx="5346">
                  <c:v>0.141955</c:v>
                </c:pt>
                <c:pt idx="5347">
                  <c:v>0.14799599999999999</c:v>
                </c:pt>
                <c:pt idx="5348">
                  <c:v>0.13756699999999999</c:v>
                </c:pt>
                <c:pt idx="5349">
                  <c:v>0.12904599999999999</c:v>
                </c:pt>
                <c:pt idx="5350">
                  <c:v>0.15448799999999999</c:v>
                </c:pt>
                <c:pt idx="5351">
                  <c:v>0.14013699999999998</c:v>
                </c:pt>
                <c:pt idx="5352">
                  <c:v>0.135657</c:v>
                </c:pt>
                <c:pt idx="5353">
                  <c:v>0.12767899999999999</c:v>
                </c:pt>
                <c:pt idx="5354">
                  <c:v>0.113052</c:v>
                </c:pt>
                <c:pt idx="5355">
                  <c:v>0.10756499999999999</c:v>
                </c:pt>
                <c:pt idx="5356">
                  <c:v>0.10048599999999999</c:v>
                </c:pt>
                <c:pt idx="5357">
                  <c:v>8.2070999999999991E-2</c:v>
                </c:pt>
                <c:pt idx="5358">
                  <c:v>7.6158000000000003E-2</c:v>
                </c:pt>
                <c:pt idx="5359">
                  <c:v>7.7967999999999996E-2</c:v>
                </c:pt>
                <c:pt idx="5360">
                  <c:v>7.9393999999999992E-2</c:v>
                </c:pt>
                <c:pt idx="5361">
                  <c:v>6.1518999999999997E-2</c:v>
                </c:pt>
                <c:pt idx="5362">
                  <c:v>7.4907000000000001E-2</c:v>
                </c:pt>
                <c:pt idx="5363">
                  <c:v>7.868399999999999E-2</c:v>
                </c:pt>
                <c:pt idx="5364">
                  <c:v>7.1675000000000003E-2</c:v>
                </c:pt>
                <c:pt idx="5365">
                  <c:v>6.4592999999999998E-2</c:v>
                </c:pt>
                <c:pt idx="5366">
                  <c:v>5.9201999999999998E-2</c:v>
                </c:pt>
                <c:pt idx="5367">
                  <c:v>7.2805999999999996E-2</c:v>
                </c:pt>
                <c:pt idx="5368">
                  <c:v>7.1271000000000001E-2</c:v>
                </c:pt>
                <c:pt idx="5369">
                  <c:v>6.2438E-2</c:v>
                </c:pt>
                <c:pt idx="5370">
                  <c:v>6.4915E-2</c:v>
                </c:pt>
                <c:pt idx="5371">
                  <c:v>5.9857999999999995E-2</c:v>
                </c:pt>
                <c:pt idx="5372">
                  <c:v>5.7116E-2</c:v>
                </c:pt>
                <c:pt idx="5373">
                  <c:v>5.2590000000000005E-2</c:v>
                </c:pt>
                <c:pt idx="5374">
                  <c:v>5.1021999999999998E-2</c:v>
                </c:pt>
                <c:pt idx="5375">
                  <c:v>4.5990000000000003E-2</c:v>
                </c:pt>
                <c:pt idx="5376">
                  <c:v>4.3927999999999995E-2</c:v>
                </c:pt>
                <c:pt idx="5377">
                  <c:v>4.4191000000000001E-2</c:v>
                </c:pt>
                <c:pt idx="5378">
                  <c:v>3.7613000000000001E-2</c:v>
                </c:pt>
                <c:pt idx="5379">
                  <c:v>3.3450000000000001E-2</c:v>
                </c:pt>
                <c:pt idx="5380">
                  <c:v>3.5983000000000001E-2</c:v>
                </c:pt>
                <c:pt idx="5381">
                  <c:v>3.8220000000000004E-2</c:v>
                </c:pt>
                <c:pt idx="5382">
                  <c:v>3.4599999999999999E-2</c:v>
                </c:pt>
                <c:pt idx="5383">
                  <c:v>3.4110000000000001E-2</c:v>
                </c:pt>
                <c:pt idx="5384">
                  <c:v>3.0022999999999998E-2</c:v>
                </c:pt>
                <c:pt idx="5385">
                  <c:v>2.8455999999999999E-2</c:v>
                </c:pt>
                <c:pt idx="5386">
                  <c:v>2.7890000000000002E-2</c:v>
                </c:pt>
                <c:pt idx="5387">
                  <c:v>2.3844000000000001E-2</c:v>
                </c:pt>
                <c:pt idx="5388">
                  <c:v>2.2766999999999999E-2</c:v>
                </c:pt>
                <c:pt idx="5389">
                  <c:v>1.84E-2</c:v>
                </c:pt>
                <c:pt idx="5390">
                  <c:v>1.9484999999999999E-2</c:v>
                </c:pt>
                <c:pt idx="5391">
                  <c:v>2.2240000000000003E-2</c:v>
                </c:pt>
                <c:pt idx="5392">
                  <c:v>1.8827999999999998E-2</c:v>
                </c:pt>
                <c:pt idx="5393">
                  <c:v>1.7030999999999998E-2</c:v>
                </c:pt>
                <c:pt idx="5394">
                  <c:v>1.9198E-2</c:v>
                </c:pt>
                <c:pt idx="5395">
                  <c:v>2.4608999999999999E-2</c:v>
                </c:pt>
                <c:pt idx="5396">
                  <c:v>2.1156999999999999E-2</c:v>
                </c:pt>
                <c:pt idx="5397">
                  <c:v>2.9758E-2</c:v>
                </c:pt>
                <c:pt idx="5398">
                  <c:v>3.6671999999999996E-2</c:v>
                </c:pt>
                <c:pt idx="5399">
                  <c:v>4.0043999999999996E-2</c:v>
                </c:pt>
                <c:pt idx="5400">
                  <c:v>3.7017000000000001E-2</c:v>
                </c:pt>
                <c:pt idx="5401">
                  <c:v>3.1195999999999998E-2</c:v>
                </c:pt>
                <c:pt idx="5402">
                  <c:v>2.8614999999999998E-2</c:v>
                </c:pt>
                <c:pt idx="5403">
                  <c:v>3.7447999999999995E-2</c:v>
                </c:pt>
                <c:pt idx="5404">
                  <c:v>3.8601999999999997E-2</c:v>
                </c:pt>
                <c:pt idx="5405">
                  <c:v>3.7024999999999995E-2</c:v>
                </c:pt>
                <c:pt idx="5406">
                  <c:v>3.5808E-2</c:v>
                </c:pt>
                <c:pt idx="5407">
                  <c:v>3.7971999999999999E-2</c:v>
                </c:pt>
                <c:pt idx="5408">
                  <c:v>3.8731999999999996E-2</c:v>
                </c:pt>
                <c:pt idx="5409">
                  <c:v>3.7253999999999995E-2</c:v>
                </c:pt>
                <c:pt idx="5410">
                  <c:v>3.8610999999999999E-2</c:v>
                </c:pt>
                <c:pt idx="5411">
                  <c:v>5.1857E-2</c:v>
                </c:pt>
                <c:pt idx="5412">
                  <c:v>5.2686999999999998E-2</c:v>
                </c:pt>
                <c:pt idx="5413">
                  <c:v>5.0636E-2</c:v>
                </c:pt>
                <c:pt idx="5414">
                  <c:v>5.0677E-2</c:v>
                </c:pt>
                <c:pt idx="5415">
                  <c:v>4.7204999999999997E-2</c:v>
                </c:pt>
                <c:pt idx="5416">
                  <c:v>4.8496999999999998E-2</c:v>
                </c:pt>
                <c:pt idx="5417">
                  <c:v>4.6008E-2</c:v>
                </c:pt>
                <c:pt idx="5418">
                  <c:v>4.2810999999999995E-2</c:v>
                </c:pt>
                <c:pt idx="5419">
                  <c:v>3.4842999999999999E-2</c:v>
                </c:pt>
                <c:pt idx="5420">
                  <c:v>3.9470999999999999E-2</c:v>
                </c:pt>
                <c:pt idx="5421">
                  <c:v>5.2296999999999996E-2</c:v>
                </c:pt>
                <c:pt idx="5422">
                  <c:v>5.7015999999999997E-2</c:v>
                </c:pt>
                <c:pt idx="5423">
                  <c:v>6.3601999999999992E-2</c:v>
                </c:pt>
                <c:pt idx="5424">
                  <c:v>6.4368999999999996E-2</c:v>
                </c:pt>
                <c:pt idx="5425">
                  <c:v>6.3397999999999996E-2</c:v>
                </c:pt>
                <c:pt idx="5426">
                  <c:v>7.1018999999999999E-2</c:v>
                </c:pt>
                <c:pt idx="5427">
                  <c:v>6.7677000000000001E-2</c:v>
                </c:pt>
                <c:pt idx="5428">
                  <c:v>6.7180000000000004E-2</c:v>
                </c:pt>
                <c:pt idx="5429">
                  <c:v>6.2702999999999995E-2</c:v>
                </c:pt>
                <c:pt idx="5430">
                  <c:v>6.1885999999999997E-2</c:v>
                </c:pt>
                <c:pt idx="5431">
                  <c:v>6.1594999999999997E-2</c:v>
                </c:pt>
                <c:pt idx="5432">
                  <c:v>7.0004999999999998E-2</c:v>
                </c:pt>
                <c:pt idx="5433">
                  <c:v>6.5670999999999993E-2</c:v>
                </c:pt>
                <c:pt idx="5434">
                  <c:v>6.4253999999999992E-2</c:v>
                </c:pt>
                <c:pt idx="5435">
                  <c:v>5.8316E-2</c:v>
                </c:pt>
                <c:pt idx="5436">
                  <c:v>6.1663999999999997E-2</c:v>
                </c:pt>
                <c:pt idx="5437">
                  <c:v>5.0493999999999997E-2</c:v>
                </c:pt>
                <c:pt idx="5438">
                  <c:v>5.4197999999999996E-2</c:v>
                </c:pt>
                <c:pt idx="5439">
                  <c:v>5.0428999999999995E-2</c:v>
                </c:pt>
                <c:pt idx="5440">
                  <c:v>5.6811999999999994E-2</c:v>
                </c:pt>
                <c:pt idx="5441">
                  <c:v>5.1496E-2</c:v>
                </c:pt>
                <c:pt idx="5442">
                  <c:v>4.8000000000000001E-2</c:v>
                </c:pt>
                <c:pt idx="5443">
                  <c:v>4.3881999999999997E-2</c:v>
                </c:pt>
                <c:pt idx="5444">
                  <c:v>3.4721999999999996E-2</c:v>
                </c:pt>
                <c:pt idx="5445">
                  <c:v>3.211E-2</c:v>
                </c:pt>
                <c:pt idx="5446">
                  <c:v>3.0053E-2</c:v>
                </c:pt>
                <c:pt idx="5447">
                  <c:v>3.1496999999999997E-2</c:v>
                </c:pt>
                <c:pt idx="5448">
                  <c:v>3.0941999999999997E-2</c:v>
                </c:pt>
                <c:pt idx="5449">
                  <c:v>3.2618000000000001E-2</c:v>
                </c:pt>
                <c:pt idx="5450">
                  <c:v>3.7741999999999998E-2</c:v>
                </c:pt>
                <c:pt idx="5451">
                  <c:v>4.0543999999999997E-2</c:v>
                </c:pt>
                <c:pt idx="5452">
                  <c:v>3.4852000000000001E-2</c:v>
                </c:pt>
                <c:pt idx="5453">
                  <c:v>3.0455999999999997E-2</c:v>
                </c:pt>
                <c:pt idx="5454">
                  <c:v>3.2732999999999998E-2</c:v>
                </c:pt>
                <c:pt idx="5455">
                  <c:v>3.6743999999999999E-2</c:v>
                </c:pt>
                <c:pt idx="5456">
                  <c:v>4.4830000000000002E-2</c:v>
                </c:pt>
                <c:pt idx="5457">
                  <c:v>5.0397999999999998E-2</c:v>
                </c:pt>
                <c:pt idx="5458">
                  <c:v>6.2226999999999998E-2</c:v>
                </c:pt>
                <c:pt idx="5459">
                  <c:v>5.9450000000000003E-2</c:v>
                </c:pt>
                <c:pt idx="5460">
                  <c:v>7.2510000000000005E-2</c:v>
                </c:pt>
                <c:pt idx="5461">
                  <c:v>7.5661999999999993E-2</c:v>
                </c:pt>
                <c:pt idx="5462">
                  <c:v>7.8331999999999999E-2</c:v>
                </c:pt>
                <c:pt idx="5463">
                  <c:v>8.0882999999999997E-2</c:v>
                </c:pt>
                <c:pt idx="5464">
                  <c:v>7.3984999999999995E-2</c:v>
                </c:pt>
                <c:pt idx="5465">
                  <c:v>7.2482999999999992E-2</c:v>
                </c:pt>
                <c:pt idx="5466">
                  <c:v>7.1256E-2</c:v>
                </c:pt>
                <c:pt idx="5467">
                  <c:v>6.1445E-2</c:v>
                </c:pt>
                <c:pt idx="5468">
                  <c:v>6.2183999999999996E-2</c:v>
                </c:pt>
                <c:pt idx="5469">
                  <c:v>5.9170000000000007E-2</c:v>
                </c:pt>
                <c:pt idx="5470">
                  <c:v>6.4323999999999992E-2</c:v>
                </c:pt>
                <c:pt idx="5471">
                  <c:v>8.6564000000000002E-2</c:v>
                </c:pt>
                <c:pt idx="5472">
                  <c:v>9.8340000000000011E-2</c:v>
                </c:pt>
                <c:pt idx="5473">
                  <c:v>0.102397</c:v>
                </c:pt>
                <c:pt idx="5474">
                  <c:v>9.983199999999999E-2</c:v>
                </c:pt>
                <c:pt idx="5475">
                  <c:v>9.4730999999999996E-2</c:v>
                </c:pt>
                <c:pt idx="5476">
                  <c:v>8.7170000000000011E-2</c:v>
                </c:pt>
                <c:pt idx="5477">
                  <c:v>7.8005999999999992E-2</c:v>
                </c:pt>
                <c:pt idx="5478">
                  <c:v>7.8239000000000003E-2</c:v>
                </c:pt>
                <c:pt idx="5479">
                  <c:v>8.1077999999999997E-2</c:v>
                </c:pt>
                <c:pt idx="5480">
                  <c:v>0.109107</c:v>
                </c:pt>
                <c:pt idx="5481">
                  <c:v>0.11757899999999999</c:v>
                </c:pt>
                <c:pt idx="5482">
                  <c:v>0.129722</c:v>
                </c:pt>
                <c:pt idx="5483">
                  <c:v>0.14022499999999999</c:v>
                </c:pt>
                <c:pt idx="5484">
                  <c:v>0.14216499999999999</c:v>
                </c:pt>
                <c:pt idx="5485">
                  <c:v>0.142598</c:v>
                </c:pt>
                <c:pt idx="5486">
                  <c:v>0.14464000000000002</c:v>
                </c:pt>
                <c:pt idx="5487">
                  <c:v>0.137657</c:v>
                </c:pt>
                <c:pt idx="5488">
                  <c:v>0.12687299999999999</c:v>
                </c:pt>
                <c:pt idx="5489">
                  <c:v>0.139823</c:v>
                </c:pt>
                <c:pt idx="5490">
                  <c:v>0.15345899999999998</c:v>
                </c:pt>
                <c:pt idx="5491">
                  <c:v>0.16098399999999999</c:v>
                </c:pt>
                <c:pt idx="5492">
                  <c:v>0.159971</c:v>
                </c:pt>
                <c:pt idx="5493">
                  <c:v>0.16852200000000001</c:v>
                </c:pt>
                <c:pt idx="5494">
                  <c:v>0.16444799999999998</c:v>
                </c:pt>
                <c:pt idx="5495">
                  <c:v>0.172406</c:v>
                </c:pt>
                <c:pt idx="5496">
                  <c:v>0.165385</c:v>
                </c:pt>
                <c:pt idx="5497">
                  <c:v>0.144146</c:v>
                </c:pt>
                <c:pt idx="5498">
                  <c:v>0.13361499999999998</c:v>
                </c:pt>
                <c:pt idx="5499">
                  <c:v>0.118725</c:v>
                </c:pt>
                <c:pt idx="5500">
                  <c:v>0.12726199999999999</c:v>
                </c:pt>
                <c:pt idx="5501">
                  <c:v>0.14149699999999998</c:v>
                </c:pt>
                <c:pt idx="5502">
                  <c:v>0.14755699999999999</c:v>
                </c:pt>
                <c:pt idx="5503">
                  <c:v>0.15560199999999999</c:v>
                </c:pt>
                <c:pt idx="5504">
                  <c:v>0.14539199999999999</c:v>
                </c:pt>
                <c:pt idx="5505">
                  <c:v>0.13944099999999998</c:v>
                </c:pt>
                <c:pt idx="5506">
                  <c:v>0.12979199999999999</c:v>
                </c:pt>
                <c:pt idx="5507">
                  <c:v>0.12342599999999999</c:v>
                </c:pt>
                <c:pt idx="5508">
                  <c:v>0.13428599999999999</c:v>
                </c:pt>
                <c:pt idx="5509">
                  <c:v>0.11942799999999999</c:v>
                </c:pt>
                <c:pt idx="5510">
                  <c:v>0.10742499999999999</c:v>
                </c:pt>
                <c:pt idx="5511">
                  <c:v>0.10269</c:v>
                </c:pt>
                <c:pt idx="5512">
                  <c:v>9.4238000000000002E-2</c:v>
                </c:pt>
                <c:pt idx="5513">
                  <c:v>7.8201999999999994E-2</c:v>
                </c:pt>
                <c:pt idx="5514">
                  <c:v>7.8085000000000002E-2</c:v>
                </c:pt>
                <c:pt idx="5515">
                  <c:v>7.3526999999999995E-2</c:v>
                </c:pt>
                <c:pt idx="5516">
                  <c:v>6.9067999999999991E-2</c:v>
                </c:pt>
                <c:pt idx="5517">
                  <c:v>5.8415999999999996E-2</c:v>
                </c:pt>
                <c:pt idx="5518">
                  <c:v>7.1900999999999993E-2</c:v>
                </c:pt>
                <c:pt idx="5519">
                  <c:v>8.2191E-2</c:v>
                </c:pt>
                <c:pt idx="5520">
                  <c:v>0.10177699999999999</c:v>
                </c:pt>
                <c:pt idx="5521">
                  <c:v>0.112493</c:v>
                </c:pt>
                <c:pt idx="5522">
                  <c:v>0.13062199999999999</c:v>
                </c:pt>
                <c:pt idx="5523">
                  <c:v>0.12999000000000002</c:v>
                </c:pt>
                <c:pt idx="5524">
                  <c:v>0.12297799999999999</c:v>
                </c:pt>
                <c:pt idx="5525">
                  <c:v>0.11193399999999999</c:v>
                </c:pt>
                <c:pt idx="5526">
                  <c:v>0.10661799999999999</c:v>
                </c:pt>
                <c:pt idx="5527">
                  <c:v>0.118063</c:v>
                </c:pt>
                <c:pt idx="5528">
                  <c:v>0.12417299999999999</c:v>
                </c:pt>
                <c:pt idx="5529">
                  <c:v>0.134769</c:v>
                </c:pt>
                <c:pt idx="5530">
                  <c:v>0.12412899999999999</c:v>
                </c:pt>
                <c:pt idx="5531">
                  <c:v>0.13848199999999999</c:v>
                </c:pt>
                <c:pt idx="5532">
                  <c:v>0.14854899999999999</c:v>
                </c:pt>
                <c:pt idx="5533">
                  <c:v>0.14571599999999998</c:v>
                </c:pt>
                <c:pt idx="5534">
                  <c:v>0.15124299999999999</c:v>
                </c:pt>
                <c:pt idx="5535">
                  <c:v>0.13594899999999999</c:v>
                </c:pt>
                <c:pt idx="5536">
                  <c:v>0.14176000000000002</c:v>
                </c:pt>
                <c:pt idx="5537">
                  <c:v>0.145318</c:v>
                </c:pt>
                <c:pt idx="5538">
                  <c:v>0.14388399999999998</c:v>
                </c:pt>
                <c:pt idx="5539">
                  <c:v>0.16266700000000001</c:v>
                </c:pt>
                <c:pt idx="5540">
                  <c:v>0.16223199999999999</c:v>
                </c:pt>
                <c:pt idx="5541">
                  <c:v>0.172348</c:v>
                </c:pt>
                <c:pt idx="5542">
                  <c:v>0.18543699999999999</c:v>
                </c:pt>
                <c:pt idx="5543">
                  <c:v>0.185971</c:v>
                </c:pt>
                <c:pt idx="5544">
                  <c:v>0.19159899999999999</c:v>
                </c:pt>
                <c:pt idx="5545">
                  <c:v>0.202706</c:v>
                </c:pt>
                <c:pt idx="5546">
                  <c:v>0.20163599999999998</c:v>
                </c:pt>
                <c:pt idx="5547">
                  <c:v>0.21285299999999999</c:v>
                </c:pt>
                <c:pt idx="5548">
                  <c:v>0.22777899999999998</c:v>
                </c:pt>
                <c:pt idx="5549">
                  <c:v>0.248609</c:v>
                </c:pt>
                <c:pt idx="5550">
                  <c:v>0.24088799999999999</c:v>
                </c:pt>
                <c:pt idx="5551">
                  <c:v>0.24401399999999998</c:v>
                </c:pt>
                <c:pt idx="5552">
                  <c:v>0.23246399999999998</c:v>
                </c:pt>
                <c:pt idx="5553">
                  <c:v>0.229434</c:v>
                </c:pt>
                <c:pt idx="5554">
                  <c:v>0.218975</c:v>
                </c:pt>
                <c:pt idx="5555">
                  <c:v>0.24565099999999998</c:v>
                </c:pt>
                <c:pt idx="5556">
                  <c:v>0.253249</c:v>
                </c:pt>
                <c:pt idx="5557">
                  <c:v>0.26957500000000001</c:v>
                </c:pt>
                <c:pt idx="5558">
                  <c:v>0.27632000000000001</c:v>
                </c:pt>
                <c:pt idx="5559">
                  <c:v>0.27050799999999997</c:v>
                </c:pt>
                <c:pt idx="5560">
                  <c:v>0.255297</c:v>
                </c:pt>
                <c:pt idx="5561">
                  <c:v>0.24846699999999999</c:v>
                </c:pt>
                <c:pt idx="5562">
                  <c:v>0.248969</c:v>
                </c:pt>
                <c:pt idx="5563">
                  <c:v>0.24116599999999999</c:v>
                </c:pt>
                <c:pt idx="5564">
                  <c:v>0.23407499999999998</c:v>
                </c:pt>
                <c:pt idx="5565">
                  <c:v>0.21666199999999999</c:v>
                </c:pt>
                <c:pt idx="5566">
                  <c:v>0.203484</c:v>
                </c:pt>
                <c:pt idx="5567">
                  <c:v>0.18228000000000003</c:v>
                </c:pt>
                <c:pt idx="5568">
                  <c:v>0.17397599999999999</c:v>
                </c:pt>
                <c:pt idx="5569">
                  <c:v>0.16952899999999999</c:v>
                </c:pt>
                <c:pt idx="5570">
                  <c:v>0.167042</c:v>
                </c:pt>
                <c:pt idx="5571">
                  <c:v>0.15743399999999999</c:v>
                </c:pt>
                <c:pt idx="5572">
                  <c:v>0.17139199999999999</c:v>
                </c:pt>
                <c:pt idx="5573">
                  <c:v>0.15576699999999999</c:v>
                </c:pt>
                <c:pt idx="5574">
                  <c:v>0.13167599999999999</c:v>
                </c:pt>
                <c:pt idx="5575">
                  <c:v>0.140598</c:v>
                </c:pt>
                <c:pt idx="5576">
                  <c:v>0.13686799999999999</c:v>
                </c:pt>
                <c:pt idx="5577">
                  <c:v>0.13217699999999999</c:v>
                </c:pt>
                <c:pt idx="5578">
                  <c:v>0.12400699999999999</c:v>
                </c:pt>
                <c:pt idx="5579">
                  <c:v>0.11939599999999999</c:v>
                </c:pt>
                <c:pt idx="5580">
                  <c:v>0.12338399999999999</c:v>
                </c:pt>
                <c:pt idx="5581">
                  <c:v>0.12060399999999999</c:v>
                </c:pt>
                <c:pt idx="5582">
                  <c:v>0.11511</c:v>
                </c:pt>
                <c:pt idx="5583">
                  <c:v>9.9612999999999993E-2</c:v>
                </c:pt>
                <c:pt idx="5584">
                  <c:v>0.10290099999999999</c:v>
                </c:pt>
                <c:pt idx="5585">
                  <c:v>9.5590000000000008E-2</c:v>
                </c:pt>
                <c:pt idx="5586">
                  <c:v>0.109343</c:v>
                </c:pt>
                <c:pt idx="5587">
                  <c:v>0.10375899999999999</c:v>
                </c:pt>
                <c:pt idx="5588">
                  <c:v>9.7741999999999996E-2</c:v>
                </c:pt>
                <c:pt idx="5589">
                  <c:v>9.3837999999999991E-2</c:v>
                </c:pt>
                <c:pt idx="5590">
                  <c:v>8.2232E-2</c:v>
                </c:pt>
                <c:pt idx="5591">
                  <c:v>7.0283999999999999E-2</c:v>
                </c:pt>
                <c:pt idx="5592">
                  <c:v>6.0897999999999994E-2</c:v>
                </c:pt>
                <c:pt idx="5593">
                  <c:v>5.8795999999999994E-2</c:v>
                </c:pt>
                <c:pt idx="5594">
                  <c:v>5.2795999999999996E-2</c:v>
                </c:pt>
                <c:pt idx="5595">
                  <c:v>4.3900999999999996E-2</c:v>
                </c:pt>
                <c:pt idx="5596">
                  <c:v>4.5726999999999997E-2</c:v>
                </c:pt>
                <c:pt idx="5597">
                  <c:v>4.9082999999999995E-2</c:v>
                </c:pt>
                <c:pt idx="5598">
                  <c:v>5.1614999999999994E-2</c:v>
                </c:pt>
                <c:pt idx="5599">
                  <c:v>4.7363999999999996E-2</c:v>
                </c:pt>
                <c:pt idx="5600">
                  <c:v>4.8052999999999998E-2</c:v>
                </c:pt>
                <c:pt idx="5601">
                  <c:v>5.0390999999999998E-2</c:v>
                </c:pt>
                <c:pt idx="5602">
                  <c:v>4.4881999999999998E-2</c:v>
                </c:pt>
                <c:pt idx="5603">
                  <c:v>4.9860000000000002E-2</c:v>
                </c:pt>
                <c:pt idx="5604">
                  <c:v>4.0163999999999998E-2</c:v>
                </c:pt>
                <c:pt idx="5605">
                  <c:v>3.6999999999999998E-2</c:v>
                </c:pt>
                <c:pt idx="5606">
                  <c:v>4.8409000000000001E-2</c:v>
                </c:pt>
                <c:pt idx="5607">
                  <c:v>4.3694999999999998E-2</c:v>
                </c:pt>
                <c:pt idx="5608">
                  <c:v>4.4507999999999999E-2</c:v>
                </c:pt>
                <c:pt idx="5609">
                  <c:v>3.7996999999999996E-2</c:v>
                </c:pt>
                <c:pt idx="5610">
                  <c:v>3.0861999999999997E-2</c:v>
                </c:pt>
                <c:pt idx="5611">
                  <c:v>3.3472999999999996E-2</c:v>
                </c:pt>
                <c:pt idx="5612">
                  <c:v>4.8006E-2</c:v>
                </c:pt>
                <c:pt idx="5613">
                  <c:v>4.4548999999999998E-2</c:v>
                </c:pt>
                <c:pt idx="5614">
                  <c:v>4.7156999999999998E-2</c:v>
                </c:pt>
                <c:pt idx="5615">
                  <c:v>4.6722E-2</c:v>
                </c:pt>
                <c:pt idx="5616">
                  <c:v>5.3462999999999997E-2</c:v>
                </c:pt>
                <c:pt idx="5617">
                  <c:v>5.8660000000000004E-2</c:v>
                </c:pt>
                <c:pt idx="5618">
                  <c:v>5.6975999999999999E-2</c:v>
                </c:pt>
                <c:pt idx="5619">
                  <c:v>5.5277E-2</c:v>
                </c:pt>
                <c:pt idx="5620">
                  <c:v>5.5071999999999996E-2</c:v>
                </c:pt>
                <c:pt idx="5621">
                  <c:v>5.6888999999999995E-2</c:v>
                </c:pt>
                <c:pt idx="5622">
                  <c:v>5.2732999999999995E-2</c:v>
                </c:pt>
                <c:pt idx="5623">
                  <c:v>6.3031000000000004E-2</c:v>
                </c:pt>
                <c:pt idx="5624">
                  <c:v>7.5879000000000002E-2</c:v>
                </c:pt>
                <c:pt idx="5625">
                  <c:v>6.9821999999999995E-2</c:v>
                </c:pt>
                <c:pt idx="5626">
                  <c:v>6.8570000000000006E-2</c:v>
                </c:pt>
                <c:pt idx="5627">
                  <c:v>6.0121999999999995E-2</c:v>
                </c:pt>
                <c:pt idx="5628">
                  <c:v>6.2401999999999999E-2</c:v>
                </c:pt>
                <c:pt idx="5629">
                  <c:v>5.5800000000000002E-2</c:v>
                </c:pt>
                <c:pt idx="5630">
                  <c:v>4.9855999999999998E-2</c:v>
                </c:pt>
                <c:pt idx="5631">
                  <c:v>4.1568000000000001E-2</c:v>
                </c:pt>
                <c:pt idx="5632">
                  <c:v>3.8252000000000001E-2</c:v>
                </c:pt>
                <c:pt idx="5633">
                  <c:v>3.9660000000000001E-2</c:v>
                </c:pt>
                <c:pt idx="5634">
                  <c:v>3.5059E-2</c:v>
                </c:pt>
                <c:pt idx="5635">
                  <c:v>2.6862E-2</c:v>
                </c:pt>
                <c:pt idx="5636">
                  <c:v>4.1633999999999997E-2</c:v>
                </c:pt>
                <c:pt idx="5637">
                  <c:v>4.3046000000000001E-2</c:v>
                </c:pt>
                <c:pt idx="5638">
                  <c:v>4.1214000000000001E-2</c:v>
                </c:pt>
                <c:pt idx="5639">
                  <c:v>3.8668999999999995E-2</c:v>
                </c:pt>
                <c:pt idx="5640">
                  <c:v>6.1915999999999999E-2</c:v>
                </c:pt>
                <c:pt idx="5641">
                  <c:v>5.8810999999999995E-2</c:v>
                </c:pt>
                <c:pt idx="5642">
                  <c:v>6.1890000000000008E-2</c:v>
                </c:pt>
                <c:pt idx="5643">
                  <c:v>5.9573999999999995E-2</c:v>
                </c:pt>
                <c:pt idx="5644">
                  <c:v>6.2195999999999994E-2</c:v>
                </c:pt>
                <c:pt idx="5645">
                  <c:v>6.4703999999999998E-2</c:v>
                </c:pt>
                <c:pt idx="5646">
                  <c:v>6.466899999999999E-2</c:v>
                </c:pt>
                <c:pt idx="5647">
                  <c:v>6.5945999999999991E-2</c:v>
                </c:pt>
                <c:pt idx="5648">
                  <c:v>5.8460000000000005E-2</c:v>
                </c:pt>
                <c:pt idx="5649">
                  <c:v>4.4375999999999999E-2</c:v>
                </c:pt>
                <c:pt idx="5650">
                  <c:v>3.9053999999999998E-2</c:v>
                </c:pt>
                <c:pt idx="5651">
                  <c:v>3.6434999999999995E-2</c:v>
                </c:pt>
                <c:pt idx="5652">
                  <c:v>3.1184E-2</c:v>
                </c:pt>
                <c:pt idx="5653">
                  <c:v>2.9078999999999997E-2</c:v>
                </c:pt>
                <c:pt idx="5654">
                  <c:v>3.9527E-2</c:v>
                </c:pt>
                <c:pt idx="5655">
                  <c:v>4.7643999999999999E-2</c:v>
                </c:pt>
                <c:pt idx="5656">
                  <c:v>5.8680000000000003E-2</c:v>
                </c:pt>
                <c:pt idx="5657">
                  <c:v>8.5386999999999991E-2</c:v>
                </c:pt>
                <c:pt idx="5658">
                  <c:v>9.8996000000000001E-2</c:v>
                </c:pt>
                <c:pt idx="5659">
                  <c:v>0.107711</c:v>
                </c:pt>
                <c:pt idx="5660">
                  <c:v>0.105172</c:v>
                </c:pt>
                <c:pt idx="5661">
                  <c:v>9.4161999999999996E-2</c:v>
                </c:pt>
                <c:pt idx="5662">
                  <c:v>9.3758999999999995E-2</c:v>
                </c:pt>
                <c:pt idx="5663">
                  <c:v>0.153586</c:v>
                </c:pt>
                <c:pt idx="5664">
                  <c:v>0.172046</c:v>
                </c:pt>
                <c:pt idx="5665">
                  <c:v>0.17055199999999998</c:v>
                </c:pt>
                <c:pt idx="5666">
                  <c:v>0.201073</c:v>
                </c:pt>
                <c:pt idx="5667">
                  <c:v>0.20726599999999998</c:v>
                </c:pt>
                <c:pt idx="5668">
                  <c:v>0.211034</c:v>
                </c:pt>
                <c:pt idx="5669">
                  <c:v>0.20344399999999999</c:v>
                </c:pt>
                <c:pt idx="5670">
                  <c:v>0.191196</c:v>
                </c:pt>
                <c:pt idx="5671">
                  <c:v>0.20841099999999999</c:v>
                </c:pt>
                <c:pt idx="5672">
                  <c:v>0.20621499999999998</c:v>
                </c:pt>
                <c:pt idx="5673">
                  <c:v>0.19245799999999999</c:v>
                </c:pt>
                <c:pt idx="5674">
                  <c:v>0.19254299999999999</c:v>
                </c:pt>
                <c:pt idx="5675">
                  <c:v>0.18786799999999998</c:v>
                </c:pt>
                <c:pt idx="5676">
                  <c:v>0.17957799999999999</c:v>
                </c:pt>
                <c:pt idx="5677">
                  <c:v>0.16685899999999998</c:v>
                </c:pt>
                <c:pt idx="5678">
                  <c:v>0.15448000000000001</c:v>
                </c:pt>
                <c:pt idx="5679">
                  <c:v>0.15213000000000002</c:v>
                </c:pt>
                <c:pt idx="5680">
                  <c:v>0.14619000000000001</c:v>
                </c:pt>
                <c:pt idx="5681">
                  <c:v>0.156223</c:v>
                </c:pt>
                <c:pt idx="5682">
                  <c:v>0.141543</c:v>
                </c:pt>
                <c:pt idx="5683">
                  <c:v>0.13731399999999999</c:v>
                </c:pt>
                <c:pt idx="5684">
                  <c:v>0.12504899999999999</c:v>
                </c:pt>
                <c:pt idx="5685">
                  <c:v>0.12289699999999999</c:v>
                </c:pt>
                <c:pt idx="5686">
                  <c:v>0.11601099999999999</c:v>
                </c:pt>
                <c:pt idx="5687">
                  <c:v>0.11383199999999999</c:v>
                </c:pt>
                <c:pt idx="5688">
                  <c:v>0.111873</c:v>
                </c:pt>
                <c:pt idx="5689">
                  <c:v>0.10771000000000001</c:v>
                </c:pt>
                <c:pt idx="5690">
                  <c:v>9.8553000000000002E-2</c:v>
                </c:pt>
                <c:pt idx="5691">
                  <c:v>9.8208999999999991E-2</c:v>
                </c:pt>
                <c:pt idx="5692">
                  <c:v>9.3563999999999994E-2</c:v>
                </c:pt>
                <c:pt idx="5693">
                  <c:v>0.10323399999999999</c:v>
                </c:pt>
                <c:pt idx="5694">
                  <c:v>9.9768999999999997E-2</c:v>
                </c:pt>
                <c:pt idx="5695">
                  <c:v>0.109717</c:v>
                </c:pt>
                <c:pt idx="5696">
                  <c:v>0.11633099999999999</c:v>
                </c:pt>
                <c:pt idx="5697">
                  <c:v>0.118118</c:v>
                </c:pt>
                <c:pt idx="5698">
                  <c:v>0.12420199999999999</c:v>
                </c:pt>
                <c:pt idx="5699">
                  <c:v>0.11369599999999999</c:v>
                </c:pt>
                <c:pt idx="5700">
                  <c:v>0.124235</c:v>
                </c:pt>
                <c:pt idx="5701">
                  <c:v>0.13356099999999999</c:v>
                </c:pt>
                <c:pt idx="5702">
                  <c:v>0.130463</c:v>
                </c:pt>
                <c:pt idx="5703">
                  <c:v>0.11877199999999999</c:v>
                </c:pt>
                <c:pt idx="5704">
                  <c:v>0.133439</c:v>
                </c:pt>
                <c:pt idx="5705">
                  <c:v>0.13924799999999998</c:v>
                </c:pt>
                <c:pt idx="5706">
                  <c:v>0.13439699999999999</c:v>
                </c:pt>
                <c:pt idx="5707">
                  <c:v>0.132824</c:v>
                </c:pt>
                <c:pt idx="5708">
                  <c:v>0.13361299999999998</c:v>
                </c:pt>
                <c:pt idx="5709">
                  <c:v>0.13603000000000001</c:v>
                </c:pt>
                <c:pt idx="5710">
                  <c:v>0.134214</c:v>
                </c:pt>
                <c:pt idx="5711">
                  <c:v>0.120991</c:v>
                </c:pt>
                <c:pt idx="5712">
                  <c:v>0.117924</c:v>
                </c:pt>
                <c:pt idx="5713">
                  <c:v>0.11168199999999999</c:v>
                </c:pt>
                <c:pt idx="5714">
                  <c:v>0.10180299999999999</c:v>
                </c:pt>
                <c:pt idx="5715">
                  <c:v>0.12363199999999999</c:v>
                </c:pt>
                <c:pt idx="5716">
                  <c:v>0.11977199999999999</c:v>
                </c:pt>
                <c:pt idx="5717">
                  <c:v>0.12612499999999999</c:v>
                </c:pt>
                <c:pt idx="5718">
                  <c:v>0.125032</c:v>
                </c:pt>
                <c:pt idx="5719">
                  <c:v>0.125031</c:v>
                </c:pt>
                <c:pt idx="5720">
                  <c:v>0.13141</c:v>
                </c:pt>
                <c:pt idx="5721">
                  <c:v>0.12623299999999998</c:v>
                </c:pt>
                <c:pt idx="5722">
                  <c:v>0.106082</c:v>
                </c:pt>
                <c:pt idx="5723">
                  <c:v>0.113535</c:v>
                </c:pt>
                <c:pt idx="5724">
                  <c:v>0.10831199999999999</c:v>
                </c:pt>
                <c:pt idx="5725">
                  <c:v>0.107833</c:v>
                </c:pt>
                <c:pt idx="5726">
                  <c:v>0.10753499999999999</c:v>
                </c:pt>
                <c:pt idx="5727">
                  <c:v>0.10313699999999999</c:v>
                </c:pt>
                <c:pt idx="5728">
                  <c:v>0.106574</c:v>
                </c:pt>
                <c:pt idx="5729">
                  <c:v>0.11130599999999999</c:v>
                </c:pt>
                <c:pt idx="5730">
                  <c:v>0.11303099999999999</c:v>
                </c:pt>
                <c:pt idx="5731">
                  <c:v>0.110472</c:v>
                </c:pt>
                <c:pt idx="5732">
                  <c:v>0.101601</c:v>
                </c:pt>
                <c:pt idx="5733">
                  <c:v>0.10561000000000001</c:v>
                </c:pt>
                <c:pt idx="5734">
                  <c:v>0.102216</c:v>
                </c:pt>
                <c:pt idx="5735">
                  <c:v>8.5820000000000007E-2</c:v>
                </c:pt>
                <c:pt idx="5736">
                  <c:v>8.6377999999999996E-2</c:v>
                </c:pt>
                <c:pt idx="5737">
                  <c:v>8.1950000000000009E-2</c:v>
                </c:pt>
                <c:pt idx="5738">
                  <c:v>9.2456999999999998E-2</c:v>
                </c:pt>
                <c:pt idx="5739">
                  <c:v>8.337399999999999E-2</c:v>
                </c:pt>
                <c:pt idx="5740">
                  <c:v>8.5144999999999998E-2</c:v>
                </c:pt>
                <c:pt idx="5741">
                  <c:v>8.9930999999999997E-2</c:v>
                </c:pt>
                <c:pt idx="5742">
                  <c:v>7.8747999999999999E-2</c:v>
                </c:pt>
                <c:pt idx="5743">
                  <c:v>8.1010000000000013E-2</c:v>
                </c:pt>
                <c:pt idx="5744">
                  <c:v>7.5676999999999994E-2</c:v>
                </c:pt>
                <c:pt idx="5745">
                  <c:v>7.3007000000000002E-2</c:v>
                </c:pt>
                <c:pt idx="5746">
                  <c:v>8.2723999999999992E-2</c:v>
                </c:pt>
                <c:pt idx="5747">
                  <c:v>7.8584000000000001E-2</c:v>
                </c:pt>
                <c:pt idx="5748">
                  <c:v>7.9542000000000002E-2</c:v>
                </c:pt>
                <c:pt idx="5749">
                  <c:v>8.5382E-2</c:v>
                </c:pt>
                <c:pt idx="5750">
                  <c:v>9.4722000000000001E-2</c:v>
                </c:pt>
                <c:pt idx="5751">
                  <c:v>0.119307</c:v>
                </c:pt>
                <c:pt idx="5752">
                  <c:v>0.12599099999999999</c:v>
                </c:pt>
                <c:pt idx="5753">
                  <c:v>0.118049</c:v>
                </c:pt>
                <c:pt idx="5754">
                  <c:v>0.107446</c:v>
                </c:pt>
                <c:pt idx="5755">
                  <c:v>0.10536000000000001</c:v>
                </c:pt>
                <c:pt idx="5756">
                  <c:v>9.677899999999999E-2</c:v>
                </c:pt>
                <c:pt idx="5757">
                  <c:v>9.9220000000000003E-2</c:v>
                </c:pt>
                <c:pt idx="5758">
                  <c:v>9.2848E-2</c:v>
                </c:pt>
                <c:pt idx="5759">
                  <c:v>0.147595</c:v>
                </c:pt>
                <c:pt idx="5760">
                  <c:v>0.15318099999999998</c:v>
                </c:pt>
                <c:pt idx="5761">
                  <c:v>0.155609</c:v>
                </c:pt>
                <c:pt idx="5762">
                  <c:v>0.16586899999999999</c:v>
                </c:pt>
                <c:pt idx="5763">
                  <c:v>0.19278499999999998</c:v>
                </c:pt>
                <c:pt idx="5764">
                  <c:v>0.19025599999999998</c:v>
                </c:pt>
                <c:pt idx="5765">
                  <c:v>0.17956000000000003</c:v>
                </c:pt>
                <c:pt idx="5766">
                  <c:v>0.16065299999999999</c:v>
                </c:pt>
                <c:pt idx="5767">
                  <c:v>0.155532</c:v>
                </c:pt>
                <c:pt idx="5768">
                  <c:v>0.15109699999999998</c:v>
                </c:pt>
                <c:pt idx="5769">
                  <c:v>0.141538</c:v>
                </c:pt>
                <c:pt idx="5770">
                  <c:v>0.130581</c:v>
                </c:pt>
                <c:pt idx="5771">
                  <c:v>0.12472000000000001</c:v>
                </c:pt>
                <c:pt idx="5772">
                  <c:v>0.11803899999999999</c:v>
                </c:pt>
                <c:pt idx="5773">
                  <c:v>0.10948899999999999</c:v>
                </c:pt>
                <c:pt idx="5774">
                  <c:v>0.11985899999999999</c:v>
                </c:pt>
                <c:pt idx="5775">
                  <c:v>0.116268</c:v>
                </c:pt>
                <c:pt idx="5776">
                  <c:v>0.11489000000000001</c:v>
                </c:pt>
                <c:pt idx="5777">
                  <c:v>0.10162199999999999</c:v>
                </c:pt>
                <c:pt idx="5778">
                  <c:v>0.10182000000000001</c:v>
                </c:pt>
                <c:pt idx="5779">
                  <c:v>0.10152000000000001</c:v>
                </c:pt>
                <c:pt idx="5780">
                  <c:v>8.8443999999999995E-2</c:v>
                </c:pt>
                <c:pt idx="5781">
                  <c:v>8.6456999999999992E-2</c:v>
                </c:pt>
                <c:pt idx="5782">
                  <c:v>9.579399999999999E-2</c:v>
                </c:pt>
                <c:pt idx="5783">
                  <c:v>0.101752</c:v>
                </c:pt>
                <c:pt idx="5784">
                  <c:v>0.101214</c:v>
                </c:pt>
                <c:pt idx="5785">
                  <c:v>0.10316299999999999</c:v>
                </c:pt>
                <c:pt idx="5786">
                  <c:v>0.122653</c:v>
                </c:pt>
                <c:pt idx="5787">
                  <c:v>0.12539500000000001</c:v>
                </c:pt>
                <c:pt idx="5788">
                  <c:v>0.11607000000000001</c:v>
                </c:pt>
                <c:pt idx="5789">
                  <c:v>0.11695499999999999</c:v>
                </c:pt>
                <c:pt idx="5790">
                  <c:v>0.12781399999999998</c:v>
                </c:pt>
                <c:pt idx="5791">
                  <c:v>0.119838</c:v>
                </c:pt>
                <c:pt idx="5792">
                  <c:v>0.128577</c:v>
                </c:pt>
                <c:pt idx="5793">
                  <c:v>0.13078099999999998</c:v>
                </c:pt>
                <c:pt idx="5794">
                  <c:v>0.12270499999999999</c:v>
                </c:pt>
                <c:pt idx="5795">
                  <c:v>0.13537099999999999</c:v>
                </c:pt>
                <c:pt idx="5796">
                  <c:v>0.12800599999999998</c:v>
                </c:pt>
                <c:pt idx="5797">
                  <c:v>0.12084</c:v>
                </c:pt>
                <c:pt idx="5798">
                  <c:v>0.13655100000000001</c:v>
                </c:pt>
                <c:pt idx="5799">
                  <c:v>0.13470099999999999</c:v>
                </c:pt>
                <c:pt idx="5800">
                  <c:v>0.120071</c:v>
                </c:pt>
                <c:pt idx="5801">
                  <c:v>0.110694</c:v>
                </c:pt>
                <c:pt idx="5802">
                  <c:v>9.3678999999999998E-2</c:v>
                </c:pt>
                <c:pt idx="5803">
                  <c:v>7.468000000000001E-2</c:v>
                </c:pt>
                <c:pt idx="5804">
                  <c:v>7.6269000000000003E-2</c:v>
                </c:pt>
                <c:pt idx="5805">
                  <c:v>8.0715999999999996E-2</c:v>
                </c:pt>
                <c:pt idx="5806">
                  <c:v>7.0105000000000001E-2</c:v>
                </c:pt>
                <c:pt idx="5807">
                  <c:v>6.0847999999999999E-2</c:v>
                </c:pt>
                <c:pt idx="5808">
                  <c:v>4.7473000000000001E-2</c:v>
                </c:pt>
                <c:pt idx="5809">
                  <c:v>4.4116999999999996E-2</c:v>
                </c:pt>
                <c:pt idx="5810">
                  <c:v>3.8450000000000005E-2</c:v>
                </c:pt>
                <c:pt idx="5811">
                  <c:v>5.4218999999999996E-2</c:v>
                </c:pt>
                <c:pt idx="5812">
                  <c:v>5.4214999999999999E-2</c:v>
                </c:pt>
                <c:pt idx="5813">
                  <c:v>5.8495999999999999E-2</c:v>
                </c:pt>
                <c:pt idx="5814">
                  <c:v>7.1424000000000001E-2</c:v>
                </c:pt>
                <c:pt idx="5815">
                  <c:v>6.6281999999999994E-2</c:v>
                </c:pt>
                <c:pt idx="5816">
                  <c:v>6.611199999999999E-2</c:v>
                </c:pt>
                <c:pt idx="5817">
                  <c:v>6.3256999999999994E-2</c:v>
                </c:pt>
                <c:pt idx="5818">
                  <c:v>6.8869E-2</c:v>
                </c:pt>
                <c:pt idx="5819">
                  <c:v>7.0820000000000008E-2</c:v>
                </c:pt>
                <c:pt idx="5820">
                  <c:v>6.8627999999999995E-2</c:v>
                </c:pt>
                <c:pt idx="5821">
                  <c:v>6.0854999999999999E-2</c:v>
                </c:pt>
                <c:pt idx="5822">
                  <c:v>5.8241999999999995E-2</c:v>
                </c:pt>
                <c:pt idx="5823">
                  <c:v>5.6413999999999999E-2</c:v>
                </c:pt>
                <c:pt idx="5824">
                  <c:v>5.9465999999999998E-2</c:v>
                </c:pt>
                <c:pt idx="5825">
                  <c:v>5.9052999999999994E-2</c:v>
                </c:pt>
                <c:pt idx="5826">
                  <c:v>5.3548999999999999E-2</c:v>
                </c:pt>
                <c:pt idx="5827">
                  <c:v>4.7092999999999996E-2</c:v>
                </c:pt>
                <c:pt idx="5828">
                  <c:v>6.5376000000000004E-2</c:v>
                </c:pt>
                <c:pt idx="5829">
                  <c:v>6.2673999999999994E-2</c:v>
                </c:pt>
                <c:pt idx="5830">
                  <c:v>5.7241999999999994E-2</c:v>
                </c:pt>
                <c:pt idx="5831">
                  <c:v>6.2847E-2</c:v>
                </c:pt>
                <c:pt idx="5832">
                  <c:v>8.1935999999999995E-2</c:v>
                </c:pt>
                <c:pt idx="5833">
                  <c:v>8.2484000000000002E-2</c:v>
                </c:pt>
                <c:pt idx="5834">
                  <c:v>7.9857999999999998E-2</c:v>
                </c:pt>
                <c:pt idx="5835">
                  <c:v>8.5036E-2</c:v>
                </c:pt>
                <c:pt idx="5836">
                  <c:v>8.6443999999999993E-2</c:v>
                </c:pt>
                <c:pt idx="5837">
                  <c:v>0.124917</c:v>
                </c:pt>
                <c:pt idx="5838">
                  <c:v>0.14476899999999998</c:v>
                </c:pt>
                <c:pt idx="5839">
                  <c:v>0.15391299999999999</c:v>
                </c:pt>
                <c:pt idx="5840">
                  <c:v>0.15417500000000001</c:v>
                </c:pt>
                <c:pt idx="5841">
                  <c:v>0.15404199999999998</c:v>
                </c:pt>
                <c:pt idx="5842">
                  <c:v>0.14643699999999998</c:v>
                </c:pt>
                <c:pt idx="5843">
                  <c:v>0.132655</c:v>
                </c:pt>
                <c:pt idx="5844">
                  <c:v>0.13473000000000002</c:v>
                </c:pt>
                <c:pt idx="5845">
                  <c:v>0.124291</c:v>
                </c:pt>
                <c:pt idx="5846">
                  <c:v>0.11687599999999999</c:v>
                </c:pt>
                <c:pt idx="5847">
                  <c:v>0.110653</c:v>
                </c:pt>
                <c:pt idx="5848">
                  <c:v>0.122099</c:v>
                </c:pt>
                <c:pt idx="5849">
                  <c:v>0.11621799999999999</c:v>
                </c:pt>
                <c:pt idx="5850">
                  <c:v>0.11527799999999999</c:v>
                </c:pt>
                <c:pt idx="5851">
                  <c:v>0.11429099999999999</c:v>
                </c:pt>
                <c:pt idx="5852">
                  <c:v>9.9261999999999989E-2</c:v>
                </c:pt>
                <c:pt idx="5853">
                  <c:v>9.895000000000001E-2</c:v>
                </c:pt>
                <c:pt idx="5854">
                  <c:v>9.7847999999999991E-2</c:v>
                </c:pt>
                <c:pt idx="5855">
                  <c:v>8.9946999999999999E-2</c:v>
                </c:pt>
                <c:pt idx="5856">
                  <c:v>8.5477999999999998E-2</c:v>
                </c:pt>
                <c:pt idx="5857">
                  <c:v>7.9055E-2</c:v>
                </c:pt>
                <c:pt idx="5858">
                  <c:v>8.6994000000000002E-2</c:v>
                </c:pt>
                <c:pt idx="5859">
                  <c:v>8.6000999999999994E-2</c:v>
                </c:pt>
                <c:pt idx="5860">
                  <c:v>8.5156999999999997E-2</c:v>
                </c:pt>
                <c:pt idx="5861">
                  <c:v>0.107789</c:v>
                </c:pt>
                <c:pt idx="5862">
                  <c:v>0.12278499999999999</c:v>
                </c:pt>
                <c:pt idx="5863">
                  <c:v>0.14013100000000001</c:v>
                </c:pt>
                <c:pt idx="5864">
                  <c:v>0.158691</c:v>
                </c:pt>
                <c:pt idx="5865">
                  <c:v>0.19642599999999999</c:v>
                </c:pt>
                <c:pt idx="5866">
                  <c:v>0.21532799999999999</c:v>
                </c:pt>
                <c:pt idx="5867">
                  <c:v>0.217166</c:v>
                </c:pt>
                <c:pt idx="5868">
                  <c:v>0.22073599999999999</c:v>
                </c:pt>
                <c:pt idx="5869">
                  <c:v>0.22377899999999998</c:v>
                </c:pt>
                <c:pt idx="5870">
                  <c:v>0.21540499999999999</c:v>
                </c:pt>
                <c:pt idx="5871">
                  <c:v>0.200241</c:v>
                </c:pt>
                <c:pt idx="5872">
                  <c:v>0.21293899999999999</c:v>
                </c:pt>
                <c:pt idx="5873">
                  <c:v>0.229105</c:v>
                </c:pt>
                <c:pt idx="5874">
                  <c:v>0.239648</c:v>
                </c:pt>
                <c:pt idx="5875">
                  <c:v>0.25008599999999997</c:v>
                </c:pt>
                <c:pt idx="5876">
                  <c:v>0.24288799999999999</c:v>
                </c:pt>
                <c:pt idx="5877">
                  <c:v>0.235622</c:v>
                </c:pt>
                <c:pt idx="5878">
                  <c:v>0.24404299999999998</c:v>
                </c:pt>
                <c:pt idx="5879">
                  <c:v>0.240365</c:v>
                </c:pt>
                <c:pt idx="5880">
                  <c:v>0.23022599999999999</c:v>
                </c:pt>
                <c:pt idx="5881">
                  <c:v>0.224748</c:v>
                </c:pt>
                <c:pt idx="5882">
                  <c:v>0.21871000000000002</c:v>
                </c:pt>
                <c:pt idx="5883">
                  <c:v>0.233737</c:v>
                </c:pt>
                <c:pt idx="5884">
                  <c:v>0.23998599999999998</c:v>
                </c:pt>
                <c:pt idx="5885">
                  <c:v>0.24438799999999999</c:v>
                </c:pt>
                <c:pt idx="5886">
                  <c:v>0.23994299999999999</c:v>
                </c:pt>
                <c:pt idx="5887">
                  <c:v>0.25138099999999997</c:v>
                </c:pt>
                <c:pt idx="5888">
                  <c:v>0.28292699999999998</c:v>
                </c:pt>
                <c:pt idx="5889">
                  <c:v>0.28751399999999999</c:v>
                </c:pt>
                <c:pt idx="5890">
                  <c:v>0.27599399999999996</c:v>
                </c:pt>
                <c:pt idx="5891">
                  <c:v>0.27255199999999996</c:v>
                </c:pt>
                <c:pt idx="5892">
                  <c:v>0.267069</c:v>
                </c:pt>
                <c:pt idx="5893">
                  <c:v>0.26432600000000001</c:v>
                </c:pt>
                <c:pt idx="5894">
                  <c:v>0.28778899999999996</c:v>
                </c:pt>
                <c:pt idx="5895">
                  <c:v>0.28597</c:v>
                </c:pt>
                <c:pt idx="5896">
                  <c:v>0.2853</c:v>
                </c:pt>
                <c:pt idx="5897">
                  <c:v>0.28757499999999997</c:v>
                </c:pt>
                <c:pt idx="5898">
                  <c:v>0.29120599999999996</c:v>
                </c:pt>
                <c:pt idx="5899">
                  <c:v>0.28716900000000001</c:v>
                </c:pt>
                <c:pt idx="5900">
                  <c:v>0.286937</c:v>
                </c:pt>
                <c:pt idx="5901">
                  <c:v>0.28200199999999997</c:v>
                </c:pt>
                <c:pt idx="5902">
                  <c:v>0.275619</c:v>
                </c:pt>
                <c:pt idx="5903">
                  <c:v>0.28158499999999997</c:v>
                </c:pt>
                <c:pt idx="5904">
                  <c:v>0.27431800000000001</c:v>
                </c:pt>
                <c:pt idx="5905">
                  <c:v>0.267785</c:v>
                </c:pt>
                <c:pt idx="5906">
                  <c:v>0.27990100000000001</c:v>
                </c:pt>
                <c:pt idx="5907">
                  <c:v>0.27205299999999999</c:v>
                </c:pt>
                <c:pt idx="5908">
                  <c:v>0.25856000000000001</c:v>
                </c:pt>
                <c:pt idx="5909">
                  <c:v>0.26860400000000001</c:v>
                </c:pt>
                <c:pt idx="5910">
                  <c:v>0.26235700000000001</c:v>
                </c:pt>
                <c:pt idx="5911">
                  <c:v>0.24959799999999999</c:v>
                </c:pt>
                <c:pt idx="5912">
                  <c:v>0.232268</c:v>
                </c:pt>
                <c:pt idx="5913">
                  <c:v>0.21515299999999998</c:v>
                </c:pt>
                <c:pt idx="5914">
                  <c:v>0.25429199999999996</c:v>
                </c:pt>
                <c:pt idx="5915">
                  <c:v>0.26179799999999998</c:v>
                </c:pt>
                <c:pt idx="5916">
                  <c:v>0.24963199999999999</c:v>
                </c:pt>
                <c:pt idx="5917">
                  <c:v>0.24704000000000001</c:v>
                </c:pt>
                <c:pt idx="5918">
                  <c:v>0.232184</c:v>
                </c:pt>
                <c:pt idx="5919">
                  <c:v>0.23597000000000001</c:v>
                </c:pt>
                <c:pt idx="5920">
                  <c:v>0.22551199999999999</c:v>
                </c:pt>
                <c:pt idx="5921">
                  <c:v>0.2248</c:v>
                </c:pt>
                <c:pt idx="5922">
                  <c:v>0.22945499999999999</c:v>
                </c:pt>
                <c:pt idx="5923">
                  <c:v>0.225192</c:v>
                </c:pt>
                <c:pt idx="5924">
                  <c:v>0.21656199999999998</c:v>
                </c:pt>
                <c:pt idx="5925">
                  <c:v>0.21455000000000002</c:v>
                </c:pt>
                <c:pt idx="5926">
                  <c:v>0.22570199999999999</c:v>
                </c:pt>
                <c:pt idx="5927">
                  <c:v>0.22873399999999999</c:v>
                </c:pt>
                <c:pt idx="5928">
                  <c:v>0.23036899999999999</c:v>
                </c:pt>
                <c:pt idx="5929">
                  <c:v>0.220196</c:v>
                </c:pt>
                <c:pt idx="5930">
                  <c:v>0.220415</c:v>
                </c:pt>
                <c:pt idx="5931">
                  <c:v>0.21384299999999998</c:v>
                </c:pt>
                <c:pt idx="5932">
                  <c:v>0.20907000000000001</c:v>
                </c:pt>
                <c:pt idx="5933">
                  <c:v>0.212952</c:v>
                </c:pt>
                <c:pt idx="5934">
                  <c:v>0.22483799999999998</c:v>
                </c:pt>
                <c:pt idx="5935">
                  <c:v>0.21806799999999998</c:v>
                </c:pt>
                <c:pt idx="5936">
                  <c:v>0.20255499999999999</c:v>
                </c:pt>
                <c:pt idx="5937">
                  <c:v>0.192774</c:v>
                </c:pt>
                <c:pt idx="5938">
                  <c:v>0.187084</c:v>
                </c:pt>
                <c:pt idx="5939">
                  <c:v>0.17280399999999999</c:v>
                </c:pt>
                <c:pt idx="5940">
                  <c:v>0.16849699999999998</c:v>
                </c:pt>
                <c:pt idx="5941">
                  <c:v>0.16930000000000001</c:v>
                </c:pt>
                <c:pt idx="5942">
                  <c:v>0.17170299999999999</c:v>
                </c:pt>
                <c:pt idx="5943">
                  <c:v>0.168541</c:v>
                </c:pt>
                <c:pt idx="5944">
                  <c:v>0.17676799999999998</c:v>
                </c:pt>
                <c:pt idx="5945">
                  <c:v>0.168182</c:v>
                </c:pt>
                <c:pt idx="5946">
                  <c:v>0.18122099999999999</c:v>
                </c:pt>
                <c:pt idx="5947">
                  <c:v>0.18343799999999999</c:v>
                </c:pt>
                <c:pt idx="5948">
                  <c:v>0.18690099999999998</c:v>
                </c:pt>
                <c:pt idx="5949">
                  <c:v>0.17133799999999999</c:v>
                </c:pt>
                <c:pt idx="5950">
                  <c:v>0.155024</c:v>
                </c:pt>
                <c:pt idx="5951">
                  <c:v>0.15384299999999998</c:v>
                </c:pt>
                <c:pt idx="5952">
                  <c:v>0.151727</c:v>
                </c:pt>
                <c:pt idx="5953">
                  <c:v>0.14846899999999999</c:v>
                </c:pt>
                <c:pt idx="5954">
                  <c:v>0.14811099999999999</c:v>
                </c:pt>
                <c:pt idx="5955">
                  <c:v>0.14771499999999999</c:v>
                </c:pt>
                <c:pt idx="5956">
                  <c:v>0.141148</c:v>
                </c:pt>
                <c:pt idx="5957">
                  <c:v>0.138769</c:v>
                </c:pt>
                <c:pt idx="5958">
                  <c:v>0.13950399999999999</c:v>
                </c:pt>
                <c:pt idx="5959">
                  <c:v>0.13366899999999998</c:v>
                </c:pt>
                <c:pt idx="5960">
                  <c:v>0.11801299999999999</c:v>
                </c:pt>
                <c:pt idx="5961">
                  <c:v>0.15460199999999999</c:v>
                </c:pt>
                <c:pt idx="5962">
                  <c:v>0.168459</c:v>
                </c:pt>
                <c:pt idx="5963">
                  <c:v>0.177677</c:v>
                </c:pt>
                <c:pt idx="5964">
                  <c:v>0.182032</c:v>
                </c:pt>
                <c:pt idx="5965">
                  <c:v>0.17693399999999998</c:v>
                </c:pt>
                <c:pt idx="5966">
                  <c:v>0.189391</c:v>
                </c:pt>
                <c:pt idx="5967">
                  <c:v>0.186114</c:v>
                </c:pt>
                <c:pt idx="5968">
                  <c:v>0.18718499999999999</c:v>
                </c:pt>
                <c:pt idx="5969">
                  <c:v>0.16972499999999999</c:v>
                </c:pt>
                <c:pt idx="5970">
                  <c:v>0.16574799999999998</c:v>
                </c:pt>
                <c:pt idx="5971">
                  <c:v>0.16878899999999999</c:v>
                </c:pt>
                <c:pt idx="5972">
                  <c:v>0.16139699999999998</c:v>
                </c:pt>
                <c:pt idx="5973">
                  <c:v>0.14729</c:v>
                </c:pt>
                <c:pt idx="5974">
                  <c:v>0.15173599999999998</c:v>
                </c:pt>
                <c:pt idx="5975">
                  <c:v>0.15199099999999999</c:v>
                </c:pt>
                <c:pt idx="5976">
                  <c:v>0.141654</c:v>
                </c:pt>
                <c:pt idx="5977">
                  <c:v>0.14471200000000001</c:v>
                </c:pt>
                <c:pt idx="5978">
                  <c:v>0.137573</c:v>
                </c:pt>
                <c:pt idx="5979">
                  <c:v>0.14145000000000002</c:v>
                </c:pt>
                <c:pt idx="5980">
                  <c:v>0.13986399999999999</c:v>
                </c:pt>
                <c:pt idx="5981">
                  <c:v>0.140206</c:v>
                </c:pt>
                <c:pt idx="5982">
                  <c:v>0.132382</c:v>
                </c:pt>
                <c:pt idx="5983">
                  <c:v>0.14022699999999999</c:v>
                </c:pt>
                <c:pt idx="5984">
                  <c:v>0.13413600000000001</c:v>
                </c:pt>
                <c:pt idx="5985">
                  <c:v>0.131966</c:v>
                </c:pt>
                <c:pt idx="5986">
                  <c:v>0.118199</c:v>
                </c:pt>
                <c:pt idx="5987">
                  <c:v>0.12931899999999999</c:v>
                </c:pt>
                <c:pt idx="5988">
                  <c:v>0.14146</c:v>
                </c:pt>
                <c:pt idx="5989">
                  <c:v>0.13595599999999999</c:v>
                </c:pt>
                <c:pt idx="5990">
                  <c:v>0.14002799999999999</c:v>
                </c:pt>
                <c:pt idx="5991">
                  <c:v>0.147091</c:v>
                </c:pt>
                <c:pt idx="5992">
                  <c:v>0.14443300000000001</c:v>
                </c:pt>
                <c:pt idx="5993">
                  <c:v>0.13445699999999999</c:v>
                </c:pt>
                <c:pt idx="5994">
                  <c:v>0.123471</c:v>
                </c:pt>
                <c:pt idx="5995">
                  <c:v>0.109862</c:v>
                </c:pt>
                <c:pt idx="5996">
                  <c:v>9.8612999999999992E-2</c:v>
                </c:pt>
                <c:pt idx="5997">
                  <c:v>0.1119</c:v>
                </c:pt>
                <c:pt idx="5998">
                  <c:v>0.114811</c:v>
                </c:pt>
                <c:pt idx="5999">
                  <c:v>9.4848000000000002E-2</c:v>
                </c:pt>
                <c:pt idx="6000">
                  <c:v>8.0707000000000001E-2</c:v>
                </c:pt>
                <c:pt idx="6001">
                  <c:v>0.12271799999999999</c:v>
                </c:pt>
                <c:pt idx="6002">
                  <c:v>0.13317000000000001</c:v>
                </c:pt>
                <c:pt idx="6003">
                  <c:v>0.14522499999999999</c:v>
                </c:pt>
                <c:pt idx="6004">
                  <c:v>0.15129799999999999</c:v>
                </c:pt>
                <c:pt idx="6005">
                  <c:v>0.16078199999999998</c:v>
                </c:pt>
                <c:pt idx="6006">
                  <c:v>0.17899899999999999</c:v>
                </c:pt>
                <c:pt idx="6007">
                  <c:v>0.17717000000000002</c:v>
                </c:pt>
                <c:pt idx="6008">
                  <c:v>0.169957</c:v>
                </c:pt>
                <c:pt idx="6009">
                  <c:v>0.165545</c:v>
                </c:pt>
                <c:pt idx="6010">
                  <c:v>0.15751799999999999</c:v>
                </c:pt>
                <c:pt idx="6011">
                  <c:v>0.14049399999999998</c:v>
                </c:pt>
                <c:pt idx="6012">
                  <c:v>0.12804299999999999</c:v>
                </c:pt>
                <c:pt idx="6013">
                  <c:v>0.11575199999999999</c:v>
                </c:pt>
                <c:pt idx="6014">
                  <c:v>0.112578</c:v>
                </c:pt>
                <c:pt idx="6015">
                  <c:v>0.10566399999999999</c:v>
                </c:pt>
                <c:pt idx="6016">
                  <c:v>0.10815599999999999</c:v>
                </c:pt>
                <c:pt idx="6017">
                  <c:v>0.10792199999999999</c:v>
                </c:pt>
                <c:pt idx="6018">
                  <c:v>0.104226</c:v>
                </c:pt>
                <c:pt idx="6019">
                  <c:v>0.10860599999999999</c:v>
                </c:pt>
                <c:pt idx="6020">
                  <c:v>0.11016899999999999</c:v>
                </c:pt>
                <c:pt idx="6021">
                  <c:v>0.10289000000000001</c:v>
                </c:pt>
                <c:pt idx="6022">
                  <c:v>9.410099999999999E-2</c:v>
                </c:pt>
                <c:pt idx="6023">
                  <c:v>9.0445999999999999E-2</c:v>
                </c:pt>
                <c:pt idx="6024">
                  <c:v>9.0500000000000011E-2</c:v>
                </c:pt>
                <c:pt idx="6025">
                  <c:v>9.5358999999999999E-2</c:v>
                </c:pt>
                <c:pt idx="6026">
                  <c:v>9.6588999999999994E-2</c:v>
                </c:pt>
                <c:pt idx="6027">
                  <c:v>9.2910000000000006E-2</c:v>
                </c:pt>
                <c:pt idx="6028">
                  <c:v>8.6522000000000002E-2</c:v>
                </c:pt>
                <c:pt idx="6029">
                  <c:v>8.3771999999999999E-2</c:v>
                </c:pt>
                <c:pt idx="6030">
                  <c:v>8.1662999999999999E-2</c:v>
                </c:pt>
                <c:pt idx="6031">
                  <c:v>7.8506999999999993E-2</c:v>
                </c:pt>
                <c:pt idx="6032">
                  <c:v>8.5694999999999993E-2</c:v>
                </c:pt>
                <c:pt idx="6033">
                  <c:v>8.0317E-2</c:v>
                </c:pt>
                <c:pt idx="6034">
                  <c:v>8.6040000000000005E-2</c:v>
                </c:pt>
                <c:pt idx="6035">
                  <c:v>7.7046000000000003E-2</c:v>
                </c:pt>
                <c:pt idx="6036">
                  <c:v>7.7993999999999994E-2</c:v>
                </c:pt>
                <c:pt idx="6037">
                  <c:v>7.3013999999999996E-2</c:v>
                </c:pt>
                <c:pt idx="6038">
                  <c:v>7.7738000000000002E-2</c:v>
                </c:pt>
                <c:pt idx="6039">
                  <c:v>7.4954999999999994E-2</c:v>
                </c:pt>
                <c:pt idx="6040">
                  <c:v>7.3932999999999999E-2</c:v>
                </c:pt>
                <c:pt idx="6041">
                  <c:v>7.3446999999999998E-2</c:v>
                </c:pt>
                <c:pt idx="6042">
                  <c:v>6.8807999999999994E-2</c:v>
                </c:pt>
                <c:pt idx="6043">
                  <c:v>6.5152000000000002E-2</c:v>
                </c:pt>
                <c:pt idx="6044">
                  <c:v>6.9727999999999998E-2</c:v>
                </c:pt>
                <c:pt idx="6045">
                  <c:v>7.0653999999999995E-2</c:v>
                </c:pt>
                <c:pt idx="6046">
                  <c:v>7.1815999999999991E-2</c:v>
                </c:pt>
                <c:pt idx="6047">
                  <c:v>6.8600999999999995E-2</c:v>
                </c:pt>
                <c:pt idx="6048">
                  <c:v>7.6989000000000002E-2</c:v>
                </c:pt>
                <c:pt idx="6049">
                  <c:v>8.1240000000000007E-2</c:v>
                </c:pt>
                <c:pt idx="6050">
                  <c:v>8.048000000000001E-2</c:v>
                </c:pt>
                <c:pt idx="6051">
                  <c:v>7.5492999999999991E-2</c:v>
                </c:pt>
                <c:pt idx="6052">
                  <c:v>9.2663999999999996E-2</c:v>
                </c:pt>
                <c:pt idx="6053">
                  <c:v>0.110302</c:v>
                </c:pt>
                <c:pt idx="6054">
                  <c:v>0.118353</c:v>
                </c:pt>
                <c:pt idx="6055">
                  <c:v>0.11746699999999999</c:v>
                </c:pt>
                <c:pt idx="6056">
                  <c:v>0.12138099999999999</c:v>
                </c:pt>
                <c:pt idx="6057">
                  <c:v>0.14679699999999998</c:v>
                </c:pt>
                <c:pt idx="6058">
                  <c:v>0.17363199999999998</c:v>
                </c:pt>
                <c:pt idx="6059">
                  <c:v>0.181479</c:v>
                </c:pt>
                <c:pt idx="6060">
                  <c:v>0.18154399999999998</c:v>
                </c:pt>
                <c:pt idx="6061">
                  <c:v>0.17393699999999998</c:v>
                </c:pt>
                <c:pt idx="6062">
                  <c:v>0.16277700000000001</c:v>
                </c:pt>
                <c:pt idx="6063">
                  <c:v>0.19181199999999998</c:v>
                </c:pt>
                <c:pt idx="6064">
                  <c:v>0.18504199999999998</c:v>
                </c:pt>
                <c:pt idx="6065">
                  <c:v>0.200678</c:v>
                </c:pt>
                <c:pt idx="6066">
                  <c:v>0.193577</c:v>
                </c:pt>
                <c:pt idx="6067">
                  <c:v>0.18726399999999999</c:v>
                </c:pt>
                <c:pt idx="6068">
                  <c:v>0.199348</c:v>
                </c:pt>
                <c:pt idx="6069">
                  <c:v>0.19534699999999999</c:v>
                </c:pt>
                <c:pt idx="6070">
                  <c:v>0.18529199999999998</c:v>
                </c:pt>
                <c:pt idx="6071">
                  <c:v>0.185556</c:v>
                </c:pt>
                <c:pt idx="6072">
                  <c:v>0.17960899999999999</c:v>
                </c:pt>
                <c:pt idx="6073">
                  <c:v>0.17384000000000002</c:v>
                </c:pt>
                <c:pt idx="6074">
                  <c:v>0.16274000000000002</c:v>
                </c:pt>
                <c:pt idx="6075">
                  <c:v>0.15485199999999999</c:v>
                </c:pt>
                <c:pt idx="6076">
                  <c:v>0.14508199999999999</c:v>
                </c:pt>
                <c:pt idx="6077">
                  <c:v>0.128692</c:v>
                </c:pt>
                <c:pt idx="6078">
                  <c:v>0.113301</c:v>
                </c:pt>
                <c:pt idx="6079">
                  <c:v>0.12679699999999999</c:v>
                </c:pt>
                <c:pt idx="6080">
                  <c:v>0.11866599999999999</c:v>
                </c:pt>
                <c:pt idx="6081">
                  <c:v>0.116337</c:v>
                </c:pt>
                <c:pt idx="6082">
                  <c:v>0.11055699999999999</c:v>
                </c:pt>
                <c:pt idx="6083">
                  <c:v>0.10952199999999999</c:v>
                </c:pt>
                <c:pt idx="6084">
                  <c:v>0.100256</c:v>
                </c:pt>
                <c:pt idx="6085">
                  <c:v>0.106362</c:v>
                </c:pt>
                <c:pt idx="6086">
                  <c:v>0.10717000000000002</c:v>
                </c:pt>
                <c:pt idx="6087">
                  <c:v>0.10779699999999999</c:v>
                </c:pt>
                <c:pt idx="6088">
                  <c:v>0.10550599999999999</c:v>
                </c:pt>
                <c:pt idx="6089">
                  <c:v>9.5406999999999992E-2</c:v>
                </c:pt>
                <c:pt idx="6090">
                  <c:v>9.6597999999999989E-2</c:v>
                </c:pt>
                <c:pt idx="6091">
                  <c:v>0.114256</c:v>
                </c:pt>
                <c:pt idx="6092">
                  <c:v>0.117546</c:v>
                </c:pt>
                <c:pt idx="6093">
                  <c:v>0.12039499999999999</c:v>
                </c:pt>
                <c:pt idx="6094">
                  <c:v>0.108779</c:v>
                </c:pt>
                <c:pt idx="6095">
                  <c:v>0.10097199999999999</c:v>
                </c:pt>
                <c:pt idx="6096">
                  <c:v>9.3553999999999998E-2</c:v>
                </c:pt>
                <c:pt idx="6097">
                  <c:v>8.9376999999999998E-2</c:v>
                </c:pt>
                <c:pt idx="6098">
                  <c:v>0.12175899999999999</c:v>
                </c:pt>
                <c:pt idx="6099">
                  <c:v>0.12320299999999999</c:v>
                </c:pt>
                <c:pt idx="6100">
                  <c:v>0.120921</c:v>
                </c:pt>
                <c:pt idx="6101">
                  <c:v>0.119849</c:v>
                </c:pt>
                <c:pt idx="6102">
                  <c:v>0.110209</c:v>
                </c:pt>
                <c:pt idx="6103">
                  <c:v>9.9250000000000005E-2</c:v>
                </c:pt>
                <c:pt idx="6104">
                  <c:v>0.10751799999999999</c:v>
                </c:pt>
                <c:pt idx="6105">
                  <c:v>0.111261</c:v>
                </c:pt>
                <c:pt idx="6106">
                  <c:v>0.116051</c:v>
                </c:pt>
                <c:pt idx="6107">
                  <c:v>0.12620899999999999</c:v>
                </c:pt>
                <c:pt idx="6108">
                  <c:v>0.127862</c:v>
                </c:pt>
                <c:pt idx="6109">
                  <c:v>0.12847500000000001</c:v>
                </c:pt>
                <c:pt idx="6110">
                  <c:v>0.13364499999999999</c:v>
                </c:pt>
                <c:pt idx="6111">
                  <c:v>0.14392199999999999</c:v>
                </c:pt>
                <c:pt idx="6112">
                  <c:v>0.146536</c:v>
                </c:pt>
                <c:pt idx="6113">
                  <c:v>0.16669199999999998</c:v>
                </c:pt>
                <c:pt idx="6114">
                  <c:v>0.16947299999999998</c:v>
                </c:pt>
                <c:pt idx="6115">
                  <c:v>0.16791200000000001</c:v>
                </c:pt>
                <c:pt idx="6116">
                  <c:v>0.154168</c:v>
                </c:pt>
                <c:pt idx="6117">
                  <c:v>0.14999599999999999</c:v>
                </c:pt>
                <c:pt idx="6118">
                  <c:v>0.152947</c:v>
                </c:pt>
                <c:pt idx="6119">
                  <c:v>0.14623899999999998</c:v>
                </c:pt>
                <c:pt idx="6120">
                  <c:v>0.14243400000000001</c:v>
                </c:pt>
                <c:pt idx="6121">
                  <c:v>0.14733299999999999</c:v>
                </c:pt>
                <c:pt idx="6122">
                  <c:v>0.144234</c:v>
                </c:pt>
                <c:pt idx="6123">
                  <c:v>0.16037299999999999</c:v>
                </c:pt>
                <c:pt idx="6124">
                  <c:v>0.152887</c:v>
                </c:pt>
                <c:pt idx="6125">
                  <c:v>0.15215199999999998</c:v>
                </c:pt>
                <c:pt idx="6126">
                  <c:v>0.16140000000000002</c:v>
                </c:pt>
                <c:pt idx="6127">
                  <c:v>0.14071</c:v>
                </c:pt>
                <c:pt idx="6128">
                  <c:v>0.13843</c:v>
                </c:pt>
                <c:pt idx="6129">
                  <c:v>0.136936</c:v>
                </c:pt>
                <c:pt idx="6130">
                  <c:v>0.129966</c:v>
                </c:pt>
                <c:pt idx="6131">
                  <c:v>0.12529899999999999</c:v>
                </c:pt>
                <c:pt idx="6132">
                  <c:v>0.11133399999999999</c:v>
                </c:pt>
                <c:pt idx="6133">
                  <c:v>0.12751499999999999</c:v>
                </c:pt>
                <c:pt idx="6134">
                  <c:v>0.11499000000000001</c:v>
                </c:pt>
                <c:pt idx="6135">
                  <c:v>0.10167799999999999</c:v>
                </c:pt>
                <c:pt idx="6136">
                  <c:v>0.101589</c:v>
                </c:pt>
                <c:pt idx="6137">
                  <c:v>9.6113999999999991E-2</c:v>
                </c:pt>
                <c:pt idx="6138">
                  <c:v>9.4987000000000002E-2</c:v>
                </c:pt>
                <c:pt idx="6139">
                  <c:v>9.511399999999999E-2</c:v>
                </c:pt>
                <c:pt idx="6140">
                  <c:v>8.4907999999999997E-2</c:v>
                </c:pt>
                <c:pt idx="6141">
                  <c:v>8.1984000000000001E-2</c:v>
                </c:pt>
                <c:pt idx="6142">
                  <c:v>7.9866999999999994E-2</c:v>
                </c:pt>
                <c:pt idx="6143">
                  <c:v>8.9940999999999993E-2</c:v>
                </c:pt>
                <c:pt idx="6144">
                  <c:v>8.5911000000000001E-2</c:v>
                </c:pt>
                <c:pt idx="6145">
                  <c:v>8.4995000000000001E-2</c:v>
                </c:pt>
                <c:pt idx="6146">
                  <c:v>8.0447999999999992E-2</c:v>
                </c:pt>
                <c:pt idx="6147">
                  <c:v>9.3006999999999992E-2</c:v>
                </c:pt>
                <c:pt idx="6148">
                  <c:v>8.8070999999999997E-2</c:v>
                </c:pt>
                <c:pt idx="6149">
                  <c:v>7.4981999999999993E-2</c:v>
                </c:pt>
                <c:pt idx="6150">
                  <c:v>7.6392000000000002E-2</c:v>
                </c:pt>
                <c:pt idx="6151">
                  <c:v>7.1825E-2</c:v>
                </c:pt>
                <c:pt idx="6152">
                  <c:v>8.008499999999999E-2</c:v>
                </c:pt>
                <c:pt idx="6153">
                  <c:v>7.7544000000000002E-2</c:v>
                </c:pt>
                <c:pt idx="6154">
                  <c:v>8.9872999999999995E-2</c:v>
                </c:pt>
                <c:pt idx="6155">
                  <c:v>9.1010000000000008E-2</c:v>
                </c:pt>
                <c:pt idx="6156">
                  <c:v>7.9506999999999994E-2</c:v>
                </c:pt>
                <c:pt idx="6157">
                  <c:v>8.1101999999999994E-2</c:v>
                </c:pt>
                <c:pt idx="6158">
                  <c:v>6.9775000000000004E-2</c:v>
                </c:pt>
                <c:pt idx="6159">
                  <c:v>7.1761999999999992E-2</c:v>
                </c:pt>
                <c:pt idx="6160">
                  <c:v>6.4556000000000002E-2</c:v>
                </c:pt>
                <c:pt idx="6161">
                  <c:v>6.0509E-2</c:v>
                </c:pt>
                <c:pt idx="6162">
                  <c:v>5.1788000000000001E-2</c:v>
                </c:pt>
                <c:pt idx="6163">
                  <c:v>5.0074999999999995E-2</c:v>
                </c:pt>
                <c:pt idx="6164">
                  <c:v>4.5384999999999995E-2</c:v>
                </c:pt>
                <c:pt idx="6165">
                  <c:v>3.0110000000000001E-2</c:v>
                </c:pt>
                <c:pt idx="6166">
                  <c:v>3.4428E-2</c:v>
                </c:pt>
                <c:pt idx="6167">
                  <c:v>3.4626999999999998E-2</c:v>
                </c:pt>
                <c:pt idx="6168">
                  <c:v>3.7537000000000001E-2</c:v>
                </c:pt>
                <c:pt idx="6169">
                  <c:v>3.8051999999999996E-2</c:v>
                </c:pt>
                <c:pt idx="6170">
                  <c:v>3.5895999999999997E-2</c:v>
                </c:pt>
                <c:pt idx="6171">
                  <c:v>3.4165999999999995E-2</c:v>
                </c:pt>
                <c:pt idx="6172">
                  <c:v>3.3430999999999995E-2</c:v>
                </c:pt>
                <c:pt idx="6173">
                  <c:v>3.3010000000000005E-2</c:v>
                </c:pt>
                <c:pt idx="6174">
                  <c:v>3.1889000000000001E-2</c:v>
                </c:pt>
                <c:pt idx="6175">
                  <c:v>3.1380999999999999E-2</c:v>
                </c:pt>
                <c:pt idx="6176">
                  <c:v>3.2465000000000001E-2</c:v>
                </c:pt>
                <c:pt idx="6177">
                  <c:v>3.7783999999999998E-2</c:v>
                </c:pt>
                <c:pt idx="6178">
                  <c:v>3.5324999999999995E-2</c:v>
                </c:pt>
                <c:pt idx="6179">
                  <c:v>3.5074999999999995E-2</c:v>
                </c:pt>
                <c:pt idx="6180">
                  <c:v>2.8767999999999998E-2</c:v>
                </c:pt>
                <c:pt idx="6181">
                  <c:v>3.0612999999999998E-2</c:v>
                </c:pt>
                <c:pt idx="6182">
                  <c:v>3.6270999999999998E-2</c:v>
                </c:pt>
                <c:pt idx="6183">
                  <c:v>3.5045E-2</c:v>
                </c:pt>
                <c:pt idx="6184">
                  <c:v>2.7651999999999999E-2</c:v>
                </c:pt>
                <c:pt idx="6185">
                  <c:v>3.1519999999999999E-2</c:v>
                </c:pt>
                <c:pt idx="6186">
                  <c:v>3.4913E-2</c:v>
                </c:pt>
                <c:pt idx="6187">
                  <c:v>3.7238E-2</c:v>
                </c:pt>
                <c:pt idx="6188">
                  <c:v>5.5521999999999995E-2</c:v>
                </c:pt>
                <c:pt idx="6189">
                  <c:v>6.3071000000000002E-2</c:v>
                </c:pt>
                <c:pt idx="6190">
                  <c:v>8.0157999999999993E-2</c:v>
                </c:pt>
                <c:pt idx="6191">
                  <c:v>8.2877999999999993E-2</c:v>
                </c:pt>
                <c:pt idx="6192">
                  <c:v>8.4044999999999995E-2</c:v>
                </c:pt>
                <c:pt idx="6193">
                  <c:v>9.0874999999999997E-2</c:v>
                </c:pt>
                <c:pt idx="6194">
                  <c:v>0.10283099999999999</c:v>
                </c:pt>
                <c:pt idx="6195">
                  <c:v>0.123222</c:v>
                </c:pt>
                <c:pt idx="6196">
                  <c:v>0.118992</c:v>
                </c:pt>
                <c:pt idx="6197">
                  <c:v>0.118321</c:v>
                </c:pt>
                <c:pt idx="6198">
                  <c:v>0.11072399999999999</c:v>
                </c:pt>
                <c:pt idx="6199">
                  <c:v>0.11404399999999999</c:v>
                </c:pt>
                <c:pt idx="6200">
                  <c:v>0.10370399999999999</c:v>
                </c:pt>
                <c:pt idx="6201">
                  <c:v>9.844399999999999E-2</c:v>
                </c:pt>
                <c:pt idx="6202">
                  <c:v>9.1208999999999998E-2</c:v>
                </c:pt>
                <c:pt idx="6203">
                  <c:v>9.7866999999999996E-2</c:v>
                </c:pt>
                <c:pt idx="6204">
                  <c:v>8.6802999999999991E-2</c:v>
                </c:pt>
                <c:pt idx="6205">
                  <c:v>7.2493000000000002E-2</c:v>
                </c:pt>
                <c:pt idx="6206">
                  <c:v>6.1405999999999995E-2</c:v>
                </c:pt>
                <c:pt idx="6207">
                  <c:v>5.9490000000000008E-2</c:v>
                </c:pt>
                <c:pt idx="6208">
                  <c:v>5.3647999999999994E-2</c:v>
                </c:pt>
                <c:pt idx="6209">
                  <c:v>4.5322000000000001E-2</c:v>
                </c:pt>
                <c:pt idx="6210">
                  <c:v>5.6742999999999995E-2</c:v>
                </c:pt>
                <c:pt idx="6211">
                  <c:v>5.4073999999999997E-2</c:v>
                </c:pt>
                <c:pt idx="6212">
                  <c:v>4.8794999999999998E-2</c:v>
                </c:pt>
                <c:pt idx="6213">
                  <c:v>4.1667999999999997E-2</c:v>
                </c:pt>
                <c:pt idx="6214">
                  <c:v>4.6722E-2</c:v>
                </c:pt>
                <c:pt idx="6215">
                  <c:v>4.1127999999999998E-2</c:v>
                </c:pt>
                <c:pt idx="6216">
                  <c:v>3.5172999999999996E-2</c:v>
                </c:pt>
                <c:pt idx="6217">
                  <c:v>3.7274999999999996E-2</c:v>
                </c:pt>
                <c:pt idx="6218">
                  <c:v>4.4416999999999998E-2</c:v>
                </c:pt>
                <c:pt idx="6219">
                  <c:v>4.5564E-2</c:v>
                </c:pt>
                <c:pt idx="6220">
                  <c:v>4.1265999999999997E-2</c:v>
                </c:pt>
                <c:pt idx="6221">
                  <c:v>4.1758999999999998E-2</c:v>
                </c:pt>
                <c:pt idx="6222">
                  <c:v>4.1037999999999998E-2</c:v>
                </c:pt>
                <c:pt idx="6223">
                  <c:v>3.6567999999999996E-2</c:v>
                </c:pt>
                <c:pt idx="6224">
                  <c:v>3.2667999999999996E-2</c:v>
                </c:pt>
                <c:pt idx="6225">
                  <c:v>2.6880000000000001E-2</c:v>
                </c:pt>
                <c:pt idx="6226">
                  <c:v>3.7970000000000004E-2</c:v>
                </c:pt>
                <c:pt idx="6227">
                  <c:v>3.3410000000000002E-2</c:v>
                </c:pt>
                <c:pt idx="6228">
                  <c:v>3.1110000000000002E-2</c:v>
                </c:pt>
                <c:pt idx="6229">
                  <c:v>3.2152E-2</c:v>
                </c:pt>
                <c:pt idx="6230">
                  <c:v>3.5976999999999995E-2</c:v>
                </c:pt>
                <c:pt idx="6231">
                  <c:v>3.3826000000000002E-2</c:v>
                </c:pt>
                <c:pt idx="6232">
                  <c:v>2.9668E-2</c:v>
                </c:pt>
                <c:pt idx="6233">
                  <c:v>3.9646999999999995E-2</c:v>
                </c:pt>
                <c:pt idx="6234">
                  <c:v>4.0398999999999997E-2</c:v>
                </c:pt>
                <c:pt idx="6235">
                  <c:v>4.1082E-2</c:v>
                </c:pt>
                <c:pt idx="6236">
                  <c:v>3.6500999999999999E-2</c:v>
                </c:pt>
                <c:pt idx="6237">
                  <c:v>3.5355999999999999E-2</c:v>
                </c:pt>
                <c:pt idx="6238">
                  <c:v>3.1128999999999997E-2</c:v>
                </c:pt>
                <c:pt idx="6239">
                  <c:v>2.9950999999999998E-2</c:v>
                </c:pt>
                <c:pt idx="6240">
                  <c:v>2.7087E-2</c:v>
                </c:pt>
                <c:pt idx="6241">
                  <c:v>2.8013999999999997E-2</c:v>
                </c:pt>
                <c:pt idx="6242">
                  <c:v>3.2548000000000001E-2</c:v>
                </c:pt>
                <c:pt idx="6243">
                  <c:v>3.1946999999999996E-2</c:v>
                </c:pt>
                <c:pt idx="6244">
                  <c:v>2.6103999999999999E-2</c:v>
                </c:pt>
                <c:pt idx="6245">
                  <c:v>2.2372E-2</c:v>
                </c:pt>
                <c:pt idx="6246">
                  <c:v>2.3154999999999999E-2</c:v>
                </c:pt>
                <c:pt idx="6247">
                  <c:v>2.4721E-2</c:v>
                </c:pt>
                <c:pt idx="6248">
                  <c:v>2.1353999999999998E-2</c:v>
                </c:pt>
                <c:pt idx="6249">
                  <c:v>2.0983999999999999E-2</c:v>
                </c:pt>
                <c:pt idx="6250">
                  <c:v>1.9354E-2</c:v>
                </c:pt>
                <c:pt idx="6251">
                  <c:v>1.4459E-2</c:v>
                </c:pt>
                <c:pt idx="6252">
                  <c:v>1.3644E-2</c:v>
                </c:pt>
                <c:pt idx="6253">
                  <c:v>1.4080000000000001E-2</c:v>
                </c:pt>
                <c:pt idx="6254">
                  <c:v>1.5965999999999998E-2</c:v>
                </c:pt>
                <c:pt idx="6255">
                  <c:v>1.6130000000000002E-2</c:v>
                </c:pt>
                <c:pt idx="6256">
                  <c:v>1.489E-2</c:v>
                </c:pt>
                <c:pt idx="6257">
                  <c:v>1.5044E-2</c:v>
                </c:pt>
                <c:pt idx="6258">
                  <c:v>1.1784999999999999E-2</c:v>
                </c:pt>
                <c:pt idx="6259">
                  <c:v>1.3602999999999999E-2</c:v>
                </c:pt>
                <c:pt idx="6260">
                  <c:v>1.4053E-2</c:v>
                </c:pt>
                <c:pt idx="6261">
                  <c:v>1.2470999999999999E-2</c:v>
                </c:pt>
                <c:pt idx="6262">
                  <c:v>1.4513999999999999E-2</c:v>
                </c:pt>
                <c:pt idx="6263">
                  <c:v>8.6879999999999995E-3</c:v>
                </c:pt>
                <c:pt idx="6264">
                  <c:v>1.0690999999999999E-2</c:v>
                </c:pt>
                <c:pt idx="6265">
                  <c:v>1.0423999999999999E-2</c:v>
                </c:pt>
                <c:pt idx="6266">
                  <c:v>6.5649999999999997E-3</c:v>
                </c:pt>
                <c:pt idx="6267">
                  <c:v>3.6449999999999998E-3</c:v>
                </c:pt>
                <c:pt idx="6268">
                  <c:v>3.4700000000000004E-3</c:v>
                </c:pt>
                <c:pt idx="6269">
                  <c:v>2.4840000000000001E-3</c:v>
                </c:pt>
                <c:pt idx="6270">
                  <c:v>2.3530000000000001E-3</c:v>
                </c:pt>
                <c:pt idx="6271">
                  <c:v>2.313E-3</c:v>
                </c:pt>
                <c:pt idx="6272">
                  <c:v>3.1209999999999996E-3</c:v>
                </c:pt>
                <c:pt idx="6273">
                  <c:v>2.545E-3</c:v>
                </c:pt>
                <c:pt idx="6274">
                  <c:v>3.0739999999999999E-3</c:v>
                </c:pt>
                <c:pt idx="6275">
                  <c:v>1.8369999999999999E-3</c:v>
                </c:pt>
                <c:pt idx="6276">
                  <c:v>1.864E-3</c:v>
                </c:pt>
                <c:pt idx="6277">
                  <c:v>2.3389999999999999E-3</c:v>
                </c:pt>
                <c:pt idx="6278">
                  <c:v>1.8289999999999999E-3</c:v>
                </c:pt>
                <c:pt idx="6279">
                  <c:v>1.2619999999999999E-3</c:v>
                </c:pt>
                <c:pt idx="6280">
                  <c:v>4.4869999999999997E-3</c:v>
                </c:pt>
                <c:pt idx="6281">
                  <c:v>4.8219999999999999E-3</c:v>
                </c:pt>
                <c:pt idx="6282">
                  <c:v>4.8989999999999997E-3</c:v>
                </c:pt>
                <c:pt idx="6283">
                  <c:v>4.4710000000000001E-3</c:v>
                </c:pt>
                <c:pt idx="6284">
                  <c:v>4.4469999999999996E-3</c:v>
                </c:pt>
                <c:pt idx="6285">
                  <c:v>3.1179999999999997E-3</c:v>
                </c:pt>
                <c:pt idx="6286">
                  <c:v>3.0279999999999999E-3</c:v>
                </c:pt>
                <c:pt idx="6287">
                  <c:v>4.4429999999999999E-3</c:v>
                </c:pt>
                <c:pt idx="6288">
                  <c:v>4.078E-3</c:v>
                </c:pt>
                <c:pt idx="6289">
                  <c:v>4.2429999999999994E-3</c:v>
                </c:pt>
                <c:pt idx="6290">
                  <c:v>4.8279999999999998E-3</c:v>
                </c:pt>
                <c:pt idx="6291">
                  <c:v>4.7260000000000002E-3</c:v>
                </c:pt>
                <c:pt idx="6292">
                  <c:v>3.885E-3</c:v>
                </c:pt>
                <c:pt idx="6293">
                  <c:v>3.607E-3</c:v>
                </c:pt>
                <c:pt idx="6294">
                  <c:v>3.441E-3</c:v>
                </c:pt>
                <c:pt idx="6295">
                  <c:v>2.7979999999999997E-3</c:v>
                </c:pt>
                <c:pt idx="6296">
                  <c:v>2.4519999999999998E-3</c:v>
                </c:pt>
                <c:pt idx="6297">
                  <c:v>3.382E-3</c:v>
                </c:pt>
                <c:pt idx="6298">
                  <c:v>3.6939999999999998E-3</c:v>
                </c:pt>
                <c:pt idx="6299">
                  <c:v>4.5459999999999997E-3</c:v>
                </c:pt>
                <c:pt idx="6300">
                  <c:v>5.9930000000000001E-3</c:v>
                </c:pt>
                <c:pt idx="6301">
                  <c:v>7.2879999999999993E-3</c:v>
                </c:pt>
                <c:pt idx="6302">
                  <c:v>6.3749999999999996E-3</c:v>
                </c:pt>
                <c:pt idx="6303">
                  <c:v>5.5259999999999997E-3</c:v>
                </c:pt>
                <c:pt idx="6304">
                  <c:v>5.6219999999999994E-3</c:v>
                </c:pt>
                <c:pt idx="6305">
                  <c:v>7.3439999999999998E-3</c:v>
                </c:pt>
                <c:pt idx="6306">
                  <c:v>9.3209999999999994E-3</c:v>
                </c:pt>
                <c:pt idx="6307">
                  <c:v>1.1620999999999999E-2</c:v>
                </c:pt>
                <c:pt idx="6308">
                  <c:v>1.4584999999999999E-2</c:v>
                </c:pt>
                <c:pt idx="6309">
                  <c:v>1.5443E-2</c:v>
                </c:pt>
                <c:pt idx="6310">
                  <c:v>1.3415E-2</c:v>
                </c:pt>
                <c:pt idx="6311">
                  <c:v>1.8492999999999999E-2</c:v>
                </c:pt>
                <c:pt idx="6312">
                  <c:v>2.0310999999999999E-2</c:v>
                </c:pt>
                <c:pt idx="6313">
                  <c:v>2.5068E-2</c:v>
                </c:pt>
                <c:pt idx="6314">
                  <c:v>3.5130000000000002E-2</c:v>
                </c:pt>
                <c:pt idx="6315">
                  <c:v>3.7412999999999995E-2</c:v>
                </c:pt>
                <c:pt idx="6316">
                  <c:v>4.1170999999999999E-2</c:v>
                </c:pt>
                <c:pt idx="6317">
                  <c:v>4.1332999999999995E-2</c:v>
                </c:pt>
                <c:pt idx="6318">
                  <c:v>4.7563000000000001E-2</c:v>
                </c:pt>
                <c:pt idx="6319">
                  <c:v>4.3227999999999996E-2</c:v>
                </c:pt>
                <c:pt idx="6320">
                  <c:v>3.8369E-2</c:v>
                </c:pt>
                <c:pt idx="6321">
                  <c:v>3.8267999999999996E-2</c:v>
                </c:pt>
                <c:pt idx="6322">
                  <c:v>3.4138000000000002E-2</c:v>
                </c:pt>
                <c:pt idx="6323">
                  <c:v>3.2876999999999997E-2</c:v>
                </c:pt>
                <c:pt idx="6324">
                  <c:v>2.6730000000000004E-2</c:v>
                </c:pt>
                <c:pt idx="6325">
                  <c:v>2.8340000000000001E-2</c:v>
                </c:pt>
                <c:pt idx="6326">
                  <c:v>2.7900000000000001E-2</c:v>
                </c:pt>
                <c:pt idx="6327">
                  <c:v>3.8407999999999998E-2</c:v>
                </c:pt>
                <c:pt idx="6328">
                  <c:v>3.6622000000000002E-2</c:v>
                </c:pt>
                <c:pt idx="6329">
                  <c:v>3.1655999999999997E-2</c:v>
                </c:pt>
                <c:pt idx="6330">
                  <c:v>2.6912999999999999E-2</c:v>
                </c:pt>
                <c:pt idx="6331">
                  <c:v>2.5093999999999998E-2</c:v>
                </c:pt>
                <c:pt idx="6332">
                  <c:v>2.2620000000000001E-2</c:v>
                </c:pt>
                <c:pt idx="6333">
                  <c:v>2.2100999999999999E-2</c:v>
                </c:pt>
                <c:pt idx="6334">
                  <c:v>2.0827999999999999E-2</c:v>
                </c:pt>
                <c:pt idx="6335">
                  <c:v>2.1117999999999998E-2</c:v>
                </c:pt>
                <c:pt idx="6336">
                  <c:v>1.7560000000000003E-2</c:v>
                </c:pt>
                <c:pt idx="6337">
                  <c:v>2.0024E-2</c:v>
                </c:pt>
                <c:pt idx="6338">
                  <c:v>1.7873E-2</c:v>
                </c:pt>
                <c:pt idx="6339">
                  <c:v>1.6552000000000001E-2</c:v>
                </c:pt>
                <c:pt idx="6340">
                  <c:v>1.4385999999999999E-2</c:v>
                </c:pt>
                <c:pt idx="6341">
                  <c:v>1.6556999999999999E-2</c:v>
                </c:pt>
                <c:pt idx="6342">
                  <c:v>1.6163E-2</c:v>
                </c:pt>
                <c:pt idx="6343">
                  <c:v>1.1340999999999999E-2</c:v>
                </c:pt>
                <c:pt idx="6344">
                  <c:v>9.691E-3</c:v>
                </c:pt>
                <c:pt idx="6345">
                  <c:v>1.0522999999999999E-2</c:v>
                </c:pt>
                <c:pt idx="6346">
                  <c:v>9.9509999999999998E-3</c:v>
                </c:pt>
                <c:pt idx="6347">
                  <c:v>8.8620000000000001E-3</c:v>
                </c:pt>
                <c:pt idx="6348">
                  <c:v>8.4139999999999996E-3</c:v>
                </c:pt>
                <c:pt idx="6349">
                  <c:v>9.2929999999999992E-3</c:v>
                </c:pt>
                <c:pt idx="6350">
                  <c:v>7.3269999999999993E-3</c:v>
                </c:pt>
                <c:pt idx="6351">
                  <c:v>7.0429999999999998E-3</c:v>
                </c:pt>
                <c:pt idx="6352">
                  <c:v>3.6656000000000001E-2</c:v>
                </c:pt>
                <c:pt idx="6353">
                  <c:v>5.0358E-2</c:v>
                </c:pt>
                <c:pt idx="6354">
                  <c:v>5.1147999999999999E-2</c:v>
                </c:pt>
                <c:pt idx="6355">
                  <c:v>4.6730999999999995E-2</c:v>
                </c:pt>
                <c:pt idx="6356">
                  <c:v>4.1993999999999997E-2</c:v>
                </c:pt>
                <c:pt idx="6357">
                  <c:v>3.4442E-2</c:v>
                </c:pt>
                <c:pt idx="6358">
                  <c:v>5.1291999999999997E-2</c:v>
                </c:pt>
                <c:pt idx="6359">
                  <c:v>4.9534999999999996E-2</c:v>
                </c:pt>
                <c:pt idx="6360">
                  <c:v>4.6558999999999996E-2</c:v>
                </c:pt>
                <c:pt idx="6361">
                  <c:v>4.8784000000000001E-2</c:v>
                </c:pt>
                <c:pt idx="6362">
                  <c:v>4.3267E-2</c:v>
                </c:pt>
                <c:pt idx="6363">
                  <c:v>3.8877999999999996E-2</c:v>
                </c:pt>
                <c:pt idx="6364">
                  <c:v>3.6191999999999995E-2</c:v>
                </c:pt>
                <c:pt idx="6365">
                  <c:v>3.0945999999999998E-2</c:v>
                </c:pt>
                <c:pt idx="6366">
                  <c:v>3.1593999999999997E-2</c:v>
                </c:pt>
                <c:pt idx="6367">
                  <c:v>2.5724E-2</c:v>
                </c:pt>
                <c:pt idx="6368">
                  <c:v>2.1543E-2</c:v>
                </c:pt>
                <c:pt idx="6369">
                  <c:v>1.2721E-2</c:v>
                </c:pt>
                <c:pt idx="6370">
                  <c:v>1.0343999999999999E-2</c:v>
                </c:pt>
                <c:pt idx="6371">
                  <c:v>8.1589999999999996E-3</c:v>
                </c:pt>
                <c:pt idx="6372">
                  <c:v>7.7619999999999998E-3</c:v>
                </c:pt>
                <c:pt idx="6373">
                  <c:v>7.1040000000000001E-3</c:v>
                </c:pt>
                <c:pt idx="6374">
                  <c:v>4.986E-3</c:v>
                </c:pt>
                <c:pt idx="6375">
                  <c:v>5.5279999999999999E-3</c:v>
                </c:pt>
                <c:pt idx="6376">
                  <c:v>4.3949999999999996E-3</c:v>
                </c:pt>
                <c:pt idx="6377">
                  <c:v>3.7889999999999998E-3</c:v>
                </c:pt>
                <c:pt idx="6378">
                  <c:v>3.5869999999999999E-3</c:v>
                </c:pt>
                <c:pt idx="6379">
                  <c:v>1.1176E-2</c:v>
                </c:pt>
                <c:pt idx="6380">
                  <c:v>1.1174999999999999E-2</c:v>
                </c:pt>
                <c:pt idx="6381">
                  <c:v>1.0038E-2</c:v>
                </c:pt>
                <c:pt idx="6382">
                  <c:v>1.0182999999999999E-2</c:v>
                </c:pt>
                <c:pt idx="6383">
                  <c:v>8.9949999999999995E-3</c:v>
                </c:pt>
                <c:pt idx="6384">
                  <c:v>7.4979999999999995E-3</c:v>
                </c:pt>
                <c:pt idx="6385">
                  <c:v>6.4259999999999994E-3</c:v>
                </c:pt>
                <c:pt idx="6386">
                  <c:v>7.8859999999999989E-3</c:v>
                </c:pt>
                <c:pt idx="6387">
                  <c:v>5.7849999999999993E-3</c:v>
                </c:pt>
                <c:pt idx="6388">
                  <c:v>6.6829999999999997E-3</c:v>
                </c:pt>
                <c:pt idx="6389">
                  <c:v>6.3029999999999996E-3</c:v>
                </c:pt>
                <c:pt idx="6390">
                  <c:v>6.1040000000000001E-3</c:v>
                </c:pt>
                <c:pt idx="6391">
                  <c:v>4.6889999999999996E-3</c:v>
                </c:pt>
                <c:pt idx="6392">
                  <c:v>6.6109999999999997E-3</c:v>
                </c:pt>
                <c:pt idx="6393">
                  <c:v>5.1240000000000001E-3</c:v>
                </c:pt>
                <c:pt idx="6394">
                  <c:v>3.8779999999999999E-3</c:v>
                </c:pt>
                <c:pt idx="6395">
                  <c:v>3.4900000000000005E-3</c:v>
                </c:pt>
                <c:pt idx="6396">
                  <c:v>3.5689999999999997E-3</c:v>
                </c:pt>
                <c:pt idx="6397">
                  <c:v>3.4809999999999997E-3</c:v>
                </c:pt>
                <c:pt idx="6398">
                  <c:v>4.1029999999999999E-3</c:v>
                </c:pt>
                <c:pt idx="6399">
                  <c:v>4.8000000000000004E-3</c:v>
                </c:pt>
                <c:pt idx="6400">
                  <c:v>5.2449999999999997E-3</c:v>
                </c:pt>
                <c:pt idx="6401">
                  <c:v>5.5279999999999999E-3</c:v>
                </c:pt>
                <c:pt idx="6402">
                  <c:v>9.8739999999999991E-3</c:v>
                </c:pt>
                <c:pt idx="6403">
                  <c:v>7.6939999999999995E-3</c:v>
                </c:pt>
                <c:pt idx="6404">
                  <c:v>8.2379999999999988E-3</c:v>
                </c:pt>
                <c:pt idx="6405">
                  <c:v>2.068E-2</c:v>
                </c:pt>
                <c:pt idx="6406">
                  <c:v>1.7895999999999999E-2</c:v>
                </c:pt>
                <c:pt idx="6407">
                  <c:v>2.2454000000000002E-2</c:v>
                </c:pt>
                <c:pt idx="6408">
                  <c:v>1.9604999999999997E-2</c:v>
                </c:pt>
                <c:pt idx="6409">
                  <c:v>2.3730000000000001E-2</c:v>
                </c:pt>
                <c:pt idx="6410">
                  <c:v>2.1492000000000001E-2</c:v>
                </c:pt>
                <c:pt idx="6411">
                  <c:v>1.7461999999999998E-2</c:v>
                </c:pt>
                <c:pt idx="6412">
                  <c:v>1.8440000000000002E-2</c:v>
                </c:pt>
                <c:pt idx="6413">
                  <c:v>1.6230000000000001E-2</c:v>
                </c:pt>
                <c:pt idx="6414">
                  <c:v>1.4192E-2</c:v>
                </c:pt>
                <c:pt idx="6415">
                  <c:v>1.1068E-2</c:v>
                </c:pt>
                <c:pt idx="6416">
                  <c:v>1.1105E-2</c:v>
                </c:pt>
                <c:pt idx="6417">
                  <c:v>5.4344999999999997E-2</c:v>
                </c:pt>
                <c:pt idx="6418">
                  <c:v>5.9565999999999994E-2</c:v>
                </c:pt>
                <c:pt idx="6419">
                  <c:v>6.0160000000000005E-2</c:v>
                </c:pt>
                <c:pt idx="6420">
                  <c:v>5.7255999999999994E-2</c:v>
                </c:pt>
                <c:pt idx="6421">
                  <c:v>5.4972999999999994E-2</c:v>
                </c:pt>
                <c:pt idx="6422">
                  <c:v>4.7254999999999998E-2</c:v>
                </c:pt>
                <c:pt idx="6423">
                  <c:v>4.2776999999999996E-2</c:v>
                </c:pt>
                <c:pt idx="6424">
                  <c:v>3.5160999999999998E-2</c:v>
                </c:pt>
                <c:pt idx="6425">
                  <c:v>2.9225999999999999E-2</c:v>
                </c:pt>
                <c:pt idx="6426">
                  <c:v>2.5683999999999998E-2</c:v>
                </c:pt>
                <c:pt idx="6427">
                  <c:v>2.0213999999999999E-2</c:v>
                </c:pt>
                <c:pt idx="6428">
                  <c:v>2.0795999999999999E-2</c:v>
                </c:pt>
                <c:pt idx="6429">
                  <c:v>1.6347E-2</c:v>
                </c:pt>
                <c:pt idx="6430">
                  <c:v>1.4183999999999999E-2</c:v>
                </c:pt>
                <c:pt idx="6431">
                  <c:v>1.225E-2</c:v>
                </c:pt>
                <c:pt idx="6432">
                  <c:v>8.1390000000000004E-3</c:v>
                </c:pt>
                <c:pt idx="6433">
                  <c:v>7.2039999999999995E-3</c:v>
                </c:pt>
                <c:pt idx="6434">
                  <c:v>7.4200000000000004E-3</c:v>
                </c:pt>
                <c:pt idx="6435">
                  <c:v>5.6489999999999995E-3</c:v>
                </c:pt>
                <c:pt idx="6436">
                  <c:v>5.3239999999999997E-3</c:v>
                </c:pt>
                <c:pt idx="6437">
                  <c:v>7.456E-3</c:v>
                </c:pt>
                <c:pt idx="6438">
                  <c:v>5.4679999999999998E-3</c:v>
                </c:pt>
                <c:pt idx="6439">
                  <c:v>4.9500000000000004E-3</c:v>
                </c:pt>
                <c:pt idx="6440">
                  <c:v>5.0569999999999999E-3</c:v>
                </c:pt>
                <c:pt idx="6441">
                  <c:v>4.1929999999999997E-3</c:v>
                </c:pt>
                <c:pt idx="6442">
                  <c:v>3.4159999999999998E-3</c:v>
                </c:pt>
                <c:pt idx="6443">
                  <c:v>2.1440000000000001E-3</c:v>
                </c:pt>
                <c:pt idx="6444">
                  <c:v>1.7259999999999999E-3</c:v>
                </c:pt>
                <c:pt idx="6445">
                  <c:v>1.905E-3</c:v>
                </c:pt>
                <c:pt idx="6446">
                  <c:v>1.846E-3</c:v>
                </c:pt>
                <c:pt idx="6447">
                  <c:v>1.549E-3</c:v>
                </c:pt>
                <c:pt idx="6448">
                  <c:v>1.426E-3</c:v>
                </c:pt>
                <c:pt idx="6449">
                  <c:v>1.353E-3</c:v>
                </c:pt>
                <c:pt idx="6450">
                  <c:v>4.1879999999999999E-3</c:v>
                </c:pt>
                <c:pt idx="6451">
                  <c:v>4.1519999999999994E-3</c:v>
                </c:pt>
                <c:pt idx="6452">
                  <c:v>4.4989999999999995E-3</c:v>
                </c:pt>
                <c:pt idx="6453">
                  <c:v>6.4649999999999994E-3</c:v>
                </c:pt>
                <c:pt idx="6454">
                  <c:v>8.0569999999999999E-3</c:v>
                </c:pt>
                <c:pt idx="6455">
                  <c:v>1.1727E-2</c:v>
                </c:pt>
                <c:pt idx="6456">
                  <c:v>1.4298E-2</c:v>
                </c:pt>
                <c:pt idx="6457">
                  <c:v>2.1308000000000001E-2</c:v>
                </c:pt>
                <c:pt idx="6458">
                  <c:v>1.6265999999999999E-2</c:v>
                </c:pt>
                <c:pt idx="6459">
                  <c:v>1.2440999999999999E-2</c:v>
                </c:pt>
                <c:pt idx="6460">
                  <c:v>1.4619E-2</c:v>
                </c:pt>
                <c:pt idx="6461">
                  <c:v>1.8530999999999999E-2</c:v>
                </c:pt>
                <c:pt idx="6462">
                  <c:v>3.1920000000000004E-2</c:v>
                </c:pt>
                <c:pt idx="6463">
                  <c:v>2.3702999999999998E-2</c:v>
                </c:pt>
                <c:pt idx="6464">
                  <c:v>1.8234999999999998E-2</c:v>
                </c:pt>
                <c:pt idx="6465">
                  <c:v>1.8564000000000001E-2</c:v>
                </c:pt>
                <c:pt idx="6466">
                  <c:v>2.5683999999999998E-2</c:v>
                </c:pt>
                <c:pt idx="6467">
                  <c:v>2.0275999999999999E-2</c:v>
                </c:pt>
                <c:pt idx="6468">
                  <c:v>1.3757E-2</c:v>
                </c:pt>
                <c:pt idx="6469">
                  <c:v>1.6413000000000001E-2</c:v>
                </c:pt>
                <c:pt idx="6470">
                  <c:v>1.3176E-2</c:v>
                </c:pt>
                <c:pt idx="6471">
                  <c:v>1.1054999999999999E-2</c:v>
                </c:pt>
                <c:pt idx="6472">
                  <c:v>1.1448E-2</c:v>
                </c:pt>
                <c:pt idx="6473">
                  <c:v>9.9829999999999988E-3</c:v>
                </c:pt>
                <c:pt idx="6474">
                  <c:v>9.297999999999999E-3</c:v>
                </c:pt>
                <c:pt idx="6475">
                  <c:v>6.2119999999999996E-3</c:v>
                </c:pt>
                <c:pt idx="6476">
                  <c:v>4.6389999999999999E-3</c:v>
                </c:pt>
                <c:pt idx="6477">
                  <c:v>4.2119999999999996E-3</c:v>
                </c:pt>
                <c:pt idx="6478">
                  <c:v>4.7149999999999996E-3</c:v>
                </c:pt>
                <c:pt idx="6479">
                  <c:v>5.208E-3</c:v>
                </c:pt>
                <c:pt idx="6480">
                  <c:v>5.4019999999999997E-3</c:v>
                </c:pt>
                <c:pt idx="6481">
                  <c:v>8.005E-3</c:v>
                </c:pt>
                <c:pt idx="6482">
                  <c:v>8.5439999999999995E-3</c:v>
                </c:pt>
                <c:pt idx="6483">
                  <c:v>6.5339999999999999E-3</c:v>
                </c:pt>
                <c:pt idx="6484">
                  <c:v>6.1649999999999995E-3</c:v>
                </c:pt>
                <c:pt idx="6485">
                  <c:v>8.794999999999999E-3</c:v>
                </c:pt>
                <c:pt idx="6486">
                  <c:v>8.0000000000000002E-3</c:v>
                </c:pt>
                <c:pt idx="6487">
                  <c:v>7.1600000000000006E-3</c:v>
                </c:pt>
                <c:pt idx="6488">
                  <c:v>4.5319999999999996E-3</c:v>
                </c:pt>
                <c:pt idx="6489">
                  <c:v>5.0149999999999995E-3</c:v>
                </c:pt>
                <c:pt idx="6490">
                  <c:v>4.6419999999999994E-3</c:v>
                </c:pt>
                <c:pt idx="6491">
                  <c:v>2.7079999999999999E-3</c:v>
                </c:pt>
                <c:pt idx="6492">
                  <c:v>8.320000000000001E-3</c:v>
                </c:pt>
                <c:pt idx="6493">
                  <c:v>4.3969999999999999E-3</c:v>
                </c:pt>
                <c:pt idx="6494">
                  <c:v>3.8369999999999997E-3</c:v>
                </c:pt>
                <c:pt idx="6495">
                  <c:v>3.1379999999999997E-3</c:v>
                </c:pt>
                <c:pt idx="6496">
                  <c:v>2.99E-3</c:v>
                </c:pt>
                <c:pt idx="6497">
                  <c:v>3.5589999999999997E-3</c:v>
                </c:pt>
                <c:pt idx="6498">
                  <c:v>5.9919999999999999E-3</c:v>
                </c:pt>
                <c:pt idx="6499">
                  <c:v>6.7659999999999994E-3</c:v>
                </c:pt>
                <c:pt idx="6500">
                  <c:v>1.1686999999999999E-2</c:v>
                </c:pt>
                <c:pt idx="6501">
                  <c:v>1.0678E-2</c:v>
                </c:pt>
                <c:pt idx="6502">
                  <c:v>1.7623E-2</c:v>
                </c:pt>
                <c:pt idx="6503">
                  <c:v>1.6070999999999998E-2</c:v>
                </c:pt>
                <c:pt idx="6504">
                  <c:v>1.7735999999999998E-2</c:v>
                </c:pt>
                <c:pt idx="6505">
                  <c:v>2.2387000000000001E-2</c:v>
                </c:pt>
                <c:pt idx="6506">
                  <c:v>2.2048999999999999E-2</c:v>
                </c:pt>
                <c:pt idx="6507">
                  <c:v>1.5910000000000001E-2</c:v>
                </c:pt>
                <c:pt idx="6508">
                  <c:v>1.3953999999999999E-2</c:v>
                </c:pt>
                <c:pt idx="6509">
                  <c:v>1.1427E-2</c:v>
                </c:pt>
                <c:pt idx="6510">
                  <c:v>1.3746E-2</c:v>
                </c:pt>
                <c:pt idx="6511">
                  <c:v>1.6282999999999999E-2</c:v>
                </c:pt>
                <c:pt idx="6512">
                  <c:v>1.2189E-2</c:v>
                </c:pt>
                <c:pt idx="6513">
                  <c:v>1.0050000000000002E-2</c:v>
                </c:pt>
                <c:pt idx="6514">
                  <c:v>7.404E-3</c:v>
                </c:pt>
                <c:pt idx="6515">
                  <c:v>5.8279999999999998E-3</c:v>
                </c:pt>
                <c:pt idx="6516">
                  <c:v>4.8800000000000007E-3</c:v>
                </c:pt>
                <c:pt idx="6517">
                  <c:v>3.9239999999999995E-3</c:v>
                </c:pt>
                <c:pt idx="6518">
                  <c:v>4.4729999999999995E-3</c:v>
                </c:pt>
                <c:pt idx="6519">
                  <c:v>3.9369999999999995E-3</c:v>
                </c:pt>
                <c:pt idx="6520">
                  <c:v>4.5170000000000002E-3</c:v>
                </c:pt>
                <c:pt idx="6521">
                  <c:v>5.3959999999999998E-3</c:v>
                </c:pt>
                <c:pt idx="6522">
                  <c:v>6.1440000000000002E-3</c:v>
                </c:pt>
                <c:pt idx="6523">
                  <c:v>6.5880000000000001E-3</c:v>
                </c:pt>
                <c:pt idx="6524">
                  <c:v>1.4804999999999999E-2</c:v>
                </c:pt>
                <c:pt idx="6525">
                  <c:v>1.2216999999999999E-2</c:v>
                </c:pt>
                <c:pt idx="6526">
                  <c:v>9.613E-3</c:v>
                </c:pt>
                <c:pt idx="6527">
                  <c:v>7.071E-3</c:v>
                </c:pt>
                <c:pt idx="6528">
                  <c:v>6.9900000000000006E-3</c:v>
                </c:pt>
                <c:pt idx="6529">
                  <c:v>7.5500000000000003E-3</c:v>
                </c:pt>
                <c:pt idx="6530">
                  <c:v>6.6779999999999999E-3</c:v>
                </c:pt>
                <c:pt idx="6531">
                  <c:v>8.4400000000000013E-3</c:v>
                </c:pt>
                <c:pt idx="6532">
                  <c:v>6.339E-3</c:v>
                </c:pt>
                <c:pt idx="6533">
                  <c:v>5.1519999999999995E-3</c:v>
                </c:pt>
                <c:pt idx="6534">
                  <c:v>5.3489999999999996E-3</c:v>
                </c:pt>
                <c:pt idx="6535">
                  <c:v>8.2629999999999995E-3</c:v>
                </c:pt>
                <c:pt idx="6536">
                  <c:v>1.0473999999999999E-2</c:v>
                </c:pt>
                <c:pt idx="6537">
                  <c:v>1.0482999999999999E-2</c:v>
                </c:pt>
                <c:pt idx="6538">
                  <c:v>1.0215E-2</c:v>
                </c:pt>
                <c:pt idx="6539">
                  <c:v>6.979E-3</c:v>
                </c:pt>
                <c:pt idx="6540">
                  <c:v>4.4849999999999994E-3</c:v>
                </c:pt>
                <c:pt idx="6541">
                  <c:v>3.4749999999999998E-3</c:v>
                </c:pt>
                <c:pt idx="6542">
                  <c:v>3.9500000000000004E-3</c:v>
                </c:pt>
                <c:pt idx="6543">
                  <c:v>5.8820000000000001E-3</c:v>
                </c:pt>
                <c:pt idx="6544">
                  <c:v>7.5129999999999997E-3</c:v>
                </c:pt>
                <c:pt idx="6545">
                  <c:v>8.8830000000000003E-3</c:v>
                </c:pt>
                <c:pt idx="6546">
                  <c:v>1.0328E-2</c:v>
                </c:pt>
                <c:pt idx="6547">
                  <c:v>1.4785E-2</c:v>
                </c:pt>
                <c:pt idx="6548">
                  <c:v>1.2450000000000001E-2</c:v>
                </c:pt>
                <c:pt idx="6549">
                  <c:v>9.3629999999999998E-3</c:v>
                </c:pt>
                <c:pt idx="6550">
                  <c:v>1.2657E-2</c:v>
                </c:pt>
                <c:pt idx="6551">
                  <c:v>1.2832999999999999E-2</c:v>
                </c:pt>
                <c:pt idx="6552">
                  <c:v>8.9429999999999996E-3</c:v>
                </c:pt>
                <c:pt idx="6553">
                  <c:v>7.4839999999999993E-3</c:v>
                </c:pt>
                <c:pt idx="6554">
                  <c:v>6.5759999999999994E-3</c:v>
                </c:pt>
                <c:pt idx="6555">
                  <c:v>5.6700000000000006E-3</c:v>
                </c:pt>
                <c:pt idx="6556">
                  <c:v>7.7479999999999997E-3</c:v>
                </c:pt>
                <c:pt idx="6557">
                  <c:v>9.1339999999999998E-3</c:v>
                </c:pt>
                <c:pt idx="6558">
                  <c:v>8.2469999999999991E-3</c:v>
                </c:pt>
                <c:pt idx="6559">
                  <c:v>2.4361999999999998E-2</c:v>
                </c:pt>
                <c:pt idx="6560">
                  <c:v>1.7801999999999998E-2</c:v>
                </c:pt>
                <c:pt idx="6561">
                  <c:v>1.3267999999999999E-2</c:v>
                </c:pt>
                <c:pt idx="6562">
                  <c:v>1.1665E-2</c:v>
                </c:pt>
                <c:pt idx="6563">
                  <c:v>1.3880999999999999E-2</c:v>
                </c:pt>
                <c:pt idx="6564">
                  <c:v>1.2159E-2</c:v>
                </c:pt>
                <c:pt idx="6565">
                  <c:v>1.0503999999999999E-2</c:v>
                </c:pt>
                <c:pt idx="6566">
                  <c:v>8.3789999999999993E-3</c:v>
                </c:pt>
                <c:pt idx="6567">
                  <c:v>2.2060000000000003E-2</c:v>
                </c:pt>
                <c:pt idx="6568">
                  <c:v>1.6676E-2</c:v>
                </c:pt>
                <c:pt idx="6569">
                  <c:v>1.567E-2</c:v>
                </c:pt>
                <c:pt idx="6570">
                  <c:v>2.5094999999999999E-2</c:v>
                </c:pt>
                <c:pt idx="6571">
                  <c:v>2.1155999999999998E-2</c:v>
                </c:pt>
                <c:pt idx="6572">
                  <c:v>2.0801999999999998E-2</c:v>
                </c:pt>
                <c:pt idx="6573">
                  <c:v>1.6067999999999999E-2</c:v>
                </c:pt>
                <c:pt idx="6574">
                  <c:v>1.5495E-2</c:v>
                </c:pt>
                <c:pt idx="6575">
                  <c:v>1.6951000000000001E-2</c:v>
                </c:pt>
                <c:pt idx="6576">
                  <c:v>1.4457999999999999E-2</c:v>
                </c:pt>
                <c:pt idx="6577">
                  <c:v>1.2445999999999999E-2</c:v>
                </c:pt>
                <c:pt idx="6578">
                  <c:v>1.4494E-2</c:v>
                </c:pt>
                <c:pt idx="6579">
                  <c:v>1.8768999999999997E-2</c:v>
                </c:pt>
                <c:pt idx="6580">
                  <c:v>1.7727E-2</c:v>
                </c:pt>
                <c:pt idx="6581">
                  <c:v>1.5241999999999999E-2</c:v>
                </c:pt>
                <c:pt idx="6582">
                  <c:v>1.3682999999999999E-2</c:v>
                </c:pt>
                <c:pt idx="6583">
                  <c:v>1.2050999999999999E-2</c:v>
                </c:pt>
                <c:pt idx="6584">
                  <c:v>1.2803E-2</c:v>
                </c:pt>
                <c:pt idx="6585">
                  <c:v>1.5070999999999999E-2</c:v>
                </c:pt>
                <c:pt idx="6586">
                  <c:v>1.6540000000000003E-2</c:v>
                </c:pt>
                <c:pt idx="6587">
                  <c:v>2.5448999999999999E-2</c:v>
                </c:pt>
                <c:pt idx="6588">
                  <c:v>1.9984999999999999E-2</c:v>
                </c:pt>
                <c:pt idx="6589">
                  <c:v>1.7367E-2</c:v>
                </c:pt>
                <c:pt idx="6590">
                  <c:v>1.8672999999999999E-2</c:v>
                </c:pt>
                <c:pt idx="6591">
                  <c:v>1.77E-2</c:v>
                </c:pt>
                <c:pt idx="6592">
                  <c:v>1.9472E-2</c:v>
                </c:pt>
                <c:pt idx="6593">
                  <c:v>1.6354E-2</c:v>
                </c:pt>
                <c:pt idx="6594">
                  <c:v>2.0004999999999998E-2</c:v>
                </c:pt>
                <c:pt idx="6595">
                  <c:v>2.6692E-2</c:v>
                </c:pt>
                <c:pt idx="6596">
                  <c:v>3.141E-2</c:v>
                </c:pt>
                <c:pt idx="6597">
                  <c:v>4.4104999999999998E-2</c:v>
                </c:pt>
                <c:pt idx="6598">
                  <c:v>3.5262999999999996E-2</c:v>
                </c:pt>
                <c:pt idx="6599">
                  <c:v>3.1730999999999995E-2</c:v>
                </c:pt>
                <c:pt idx="6600">
                  <c:v>3.2976999999999999E-2</c:v>
                </c:pt>
                <c:pt idx="6601">
                  <c:v>3.0360999999999999E-2</c:v>
                </c:pt>
                <c:pt idx="6602">
                  <c:v>2.8131E-2</c:v>
                </c:pt>
                <c:pt idx="6603">
                  <c:v>2.2626E-2</c:v>
                </c:pt>
                <c:pt idx="6604">
                  <c:v>1.9483999999999998E-2</c:v>
                </c:pt>
                <c:pt idx="6605">
                  <c:v>1.6652999999999998E-2</c:v>
                </c:pt>
                <c:pt idx="6606">
                  <c:v>1.6730000000000002E-2</c:v>
                </c:pt>
                <c:pt idx="6607">
                  <c:v>1.5716999999999998E-2</c:v>
                </c:pt>
                <c:pt idx="6608">
                  <c:v>1.2688E-2</c:v>
                </c:pt>
                <c:pt idx="6609">
                  <c:v>1.1457E-2</c:v>
                </c:pt>
                <c:pt idx="6610">
                  <c:v>1.0750000000000001E-2</c:v>
                </c:pt>
                <c:pt idx="6611">
                  <c:v>1.136E-2</c:v>
                </c:pt>
                <c:pt idx="6612">
                  <c:v>1.7228E-2</c:v>
                </c:pt>
                <c:pt idx="6613">
                  <c:v>1.5610000000000001E-2</c:v>
                </c:pt>
                <c:pt idx="6614">
                  <c:v>1.9047999999999999E-2</c:v>
                </c:pt>
                <c:pt idx="6615">
                  <c:v>1.8160000000000003E-2</c:v>
                </c:pt>
                <c:pt idx="6616">
                  <c:v>2.2505999999999998E-2</c:v>
                </c:pt>
                <c:pt idx="6617">
                  <c:v>2.5544999999999998E-2</c:v>
                </c:pt>
                <c:pt idx="6618">
                  <c:v>1.8266999999999999E-2</c:v>
                </c:pt>
                <c:pt idx="6619">
                  <c:v>1.9327999999999998E-2</c:v>
                </c:pt>
                <c:pt idx="6620">
                  <c:v>1.6723999999999999E-2</c:v>
                </c:pt>
                <c:pt idx="6621">
                  <c:v>1.6562E-2</c:v>
                </c:pt>
                <c:pt idx="6622">
                  <c:v>2.1191999999999999E-2</c:v>
                </c:pt>
                <c:pt idx="6623">
                  <c:v>2.2241999999999998E-2</c:v>
                </c:pt>
                <c:pt idx="6624">
                  <c:v>2.3845999999999999E-2</c:v>
                </c:pt>
                <c:pt idx="6625">
                  <c:v>2.6967999999999999E-2</c:v>
                </c:pt>
                <c:pt idx="6626">
                  <c:v>2.7344E-2</c:v>
                </c:pt>
                <c:pt idx="6627">
                  <c:v>2.1992999999999999E-2</c:v>
                </c:pt>
                <c:pt idx="6628">
                  <c:v>2.1780000000000001E-2</c:v>
                </c:pt>
                <c:pt idx="6629">
                  <c:v>3.0428E-2</c:v>
                </c:pt>
                <c:pt idx="6630">
                  <c:v>4.4871999999999995E-2</c:v>
                </c:pt>
                <c:pt idx="6631">
                  <c:v>3.4820999999999998E-2</c:v>
                </c:pt>
                <c:pt idx="6632">
                  <c:v>3.7733999999999997E-2</c:v>
                </c:pt>
                <c:pt idx="6633">
                  <c:v>3.4476E-2</c:v>
                </c:pt>
                <c:pt idx="6634">
                  <c:v>3.2029000000000002E-2</c:v>
                </c:pt>
                <c:pt idx="6635">
                  <c:v>3.7593000000000001E-2</c:v>
                </c:pt>
                <c:pt idx="6636">
                  <c:v>3.5375999999999998E-2</c:v>
                </c:pt>
                <c:pt idx="6637">
                  <c:v>3.9749E-2</c:v>
                </c:pt>
                <c:pt idx="6638">
                  <c:v>3.4702999999999998E-2</c:v>
                </c:pt>
                <c:pt idx="6639">
                  <c:v>2.9078E-2</c:v>
                </c:pt>
                <c:pt idx="6640">
                  <c:v>2.5245999999999998E-2</c:v>
                </c:pt>
                <c:pt idx="6641">
                  <c:v>2.4086E-2</c:v>
                </c:pt>
                <c:pt idx="6642">
                  <c:v>2.1014999999999999E-2</c:v>
                </c:pt>
                <c:pt idx="6643">
                  <c:v>1.8464999999999999E-2</c:v>
                </c:pt>
                <c:pt idx="6644">
                  <c:v>2.0038999999999998E-2</c:v>
                </c:pt>
                <c:pt idx="6645">
                  <c:v>2.2182E-2</c:v>
                </c:pt>
                <c:pt idx="6646">
                  <c:v>2.2928999999999998E-2</c:v>
                </c:pt>
                <c:pt idx="6647">
                  <c:v>2.3909E-2</c:v>
                </c:pt>
                <c:pt idx="6648">
                  <c:v>1.8605999999999998E-2</c:v>
                </c:pt>
                <c:pt idx="6649">
                  <c:v>2.0875999999999999E-2</c:v>
                </c:pt>
                <c:pt idx="6650">
                  <c:v>2.1984E-2</c:v>
                </c:pt>
                <c:pt idx="6651">
                  <c:v>2.6862999999999998E-2</c:v>
                </c:pt>
                <c:pt idx="6652">
                  <c:v>2.1630000000000003E-2</c:v>
                </c:pt>
                <c:pt idx="6653">
                  <c:v>1.7749000000000001E-2</c:v>
                </c:pt>
                <c:pt idx="6654">
                  <c:v>1.4617E-2</c:v>
                </c:pt>
                <c:pt idx="6655">
                  <c:v>1.8009000000000001E-2</c:v>
                </c:pt>
                <c:pt idx="6656">
                  <c:v>1.7920000000000002E-2</c:v>
                </c:pt>
                <c:pt idx="6657">
                  <c:v>1.9056E-2</c:v>
                </c:pt>
                <c:pt idx="6658">
                  <c:v>1.3607999999999999E-2</c:v>
                </c:pt>
                <c:pt idx="6659">
                  <c:v>1.7245E-2</c:v>
                </c:pt>
                <c:pt idx="6660">
                  <c:v>1.6827999999999999E-2</c:v>
                </c:pt>
                <c:pt idx="6661">
                  <c:v>1.3174999999999999E-2</c:v>
                </c:pt>
                <c:pt idx="6662">
                  <c:v>9.4500000000000001E-3</c:v>
                </c:pt>
                <c:pt idx="6663">
                  <c:v>1.0494999999999999E-2</c:v>
                </c:pt>
                <c:pt idx="6664">
                  <c:v>1.3129E-2</c:v>
                </c:pt>
                <c:pt idx="6665">
                  <c:v>1.2229E-2</c:v>
                </c:pt>
                <c:pt idx="6666">
                  <c:v>1.8741999999999998E-2</c:v>
                </c:pt>
                <c:pt idx="6667">
                  <c:v>1.3788E-2</c:v>
                </c:pt>
                <c:pt idx="6668">
                  <c:v>9.6349999999999995E-3</c:v>
                </c:pt>
                <c:pt idx="6669">
                  <c:v>6.4019999999999997E-3</c:v>
                </c:pt>
                <c:pt idx="6670">
                  <c:v>5.9080000000000001E-3</c:v>
                </c:pt>
                <c:pt idx="6671">
                  <c:v>7.5600000000000007E-3</c:v>
                </c:pt>
                <c:pt idx="6672">
                  <c:v>9.9290000000000003E-3</c:v>
                </c:pt>
                <c:pt idx="6673">
                  <c:v>6.7089999999999997E-3</c:v>
                </c:pt>
                <c:pt idx="6674">
                  <c:v>5.4339999999999996E-3</c:v>
                </c:pt>
                <c:pt idx="6675">
                  <c:v>7.4779999999999994E-3</c:v>
                </c:pt>
                <c:pt idx="6676">
                  <c:v>1.0241E-2</c:v>
                </c:pt>
                <c:pt idx="6677">
                  <c:v>2.0133999999999999E-2</c:v>
                </c:pt>
                <c:pt idx="6678">
                  <c:v>1.9820999999999998E-2</c:v>
                </c:pt>
                <c:pt idx="6679">
                  <c:v>2.0437999999999998E-2</c:v>
                </c:pt>
                <c:pt idx="6680">
                  <c:v>1.6417999999999999E-2</c:v>
                </c:pt>
                <c:pt idx="6681">
                  <c:v>1.5276E-2</c:v>
                </c:pt>
                <c:pt idx="6682">
                  <c:v>1.796E-2</c:v>
                </c:pt>
                <c:pt idx="6683">
                  <c:v>1.6877E-2</c:v>
                </c:pt>
                <c:pt idx="6684">
                  <c:v>2.6657999999999998E-2</c:v>
                </c:pt>
                <c:pt idx="6685">
                  <c:v>2.4500999999999998E-2</c:v>
                </c:pt>
                <c:pt idx="6686">
                  <c:v>2.8898E-2</c:v>
                </c:pt>
                <c:pt idx="6687">
                  <c:v>2.3566999999999998E-2</c:v>
                </c:pt>
                <c:pt idx="6688">
                  <c:v>1.9710000000000002E-2</c:v>
                </c:pt>
                <c:pt idx="6689">
                  <c:v>2.0461E-2</c:v>
                </c:pt>
                <c:pt idx="6690">
                  <c:v>2.3780000000000003E-2</c:v>
                </c:pt>
                <c:pt idx="6691">
                  <c:v>2.1488E-2</c:v>
                </c:pt>
                <c:pt idx="6692">
                  <c:v>2.3043999999999999E-2</c:v>
                </c:pt>
                <c:pt idx="6693">
                  <c:v>2.2880999999999999E-2</c:v>
                </c:pt>
                <c:pt idx="6694">
                  <c:v>3.1528E-2</c:v>
                </c:pt>
                <c:pt idx="6695">
                  <c:v>4.5591E-2</c:v>
                </c:pt>
                <c:pt idx="6696">
                  <c:v>3.8854E-2</c:v>
                </c:pt>
                <c:pt idx="6697">
                  <c:v>3.4081E-2</c:v>
                </c:pt>
                <c:pt idx="6698">
                  <c:v>2.8287999999999997E-2</c:v>
                </c:pt>
                <c:pt idx="6699">
                  <c:v>2.7881999999999997E-2</c:v>
                </c:pt>
                <c:pt idx="6700">
                  <c:v>2.6844E-2</c:v>
                </c:pt>
                <c:pt idx="6701">
                  <c:v>3.0216999999999997E-2</c:v>
                </c:pt>
                <c:pt idx="6702">
                  <c:v>2.8073999999999998E-2</c:v>
                </c:pt>
                <c:pt idx="6703">
                  <c:v>2.1107999999999998E-2</c:v>
                </c:pt>
                <c:pt idx="6704">
                  <c:v>2.4757999999999999E-2</c:v>
                </c:pt>
                <c:pt idx="6705">
                  <c:v>2.5571999999999998E-2</c:v>
                </c:pt>
                <c:pt idx="6706">
                  <c:v>2.1686999999999998E-2</c:v>
                </c:pt>
                <c:pt idx="6707">
                  <c:v>2.2644999999999998E-2</c:v>
                </c:pt>
                <c:pt idx="6708">
                  <c:v>1.9868E-2</c:v>
                </c:pt>
                <c:pt idx="6709">
                  <c:v>2.2151999999999998E-2</c:v>
                </c:pt>
                <c:pt idx="6710">
                  <c:v>5.0728999999999996E-2</c:v>
                </c:pt>
                <c:pt idx="6711">
                  <c:v>4.0100999999999998E-2</c:v>
                </c:pt>
                <c:pt idx="6712">
                  <c:v>4.1250000000000002E-2</c:v>
                </c:pt>
                <c:pt idx="6713">
                  <c:v>3.8080999999999997E-2</c:v>
                </c:pt>
                <c:pt idx="6714">
                  <c:v>4.0712999999999999E-2</c:v>
                </c:pt>
                <c:pt idx="6715">
                  <c:v>4.3222999999999998E-2</c:v>
                </c:pt>
                <c:pt idx="6716">
                  <c:v>4.0853E-2</c:v>
                </c:pt>
                <c:pt idx="6717">
                  <c:v>3.9501000000000001E-2</c:v>
                </c:pt>
                <c:pt idx="6718">
                  <c:v>3.5042999999999998E-2</c:v>
                </c:pt>
                <c:pt idx="6719">
                  <c:v>3.9281999999999997E-2</c:v>
                </c:pt>
                <c:pt idx="6720">
                  <c:v>5.6824E-2</c:v>
                </c:pt>
                <c:pt idx="6721">
                  <c:v>4.7409E-2</c:v>
                </c:pt>
                <c:pt idx="6722">
                  <c:v>4.0208999999999995E-2</c:v>
                </c:pt>
                <c:pt idx="6723">
                  <c:v>3.8238000000000001E-2</c:v>
                </c:pt>
                <c:pt idx="6724">
                  <c:v>3.0220999999999998E-2</c:v>
                </c:pt>
                <c:pt idx="6725">
                  <c:v>3.1212E-2</c:v>
                </c:pt>
                <c:pt idx="6726">
                  <c:v>3.0325999999999999E-2</c:v>
                </c:pt>
                <c:pt idx="6727">
                  <c:v>2.9722999999999999E-2</c:v>
                </c:pt>
                <c:pt idx="6728">
                  <c:v>2.4160000000000001E-2</c:v>
                </c:pt>
                <c:pt idx="6729">
                  <c:v>2.7633999999999999E-2</c:v>
                </c:pt>
                <c:pt idx="6730">
                  <c:v>3.1972E-2</c:v>
                </c:pt>
                <c:pt idx="6731">
                  <c:v>3.3964000000000001E-2</c:v>
                </c:pt>
                <c:pt idx="6732">
                  <c:v>3.1280999999999996E-2</c:v>
                </c:pt>
                <c:pt idx="6733">
                  <c:v>2.7899E-2</c:v>
                </c:pt>
                <c:pt idx="6734">
                  <c:v>2.3054999999999999E-2</c:v>
                </c:pt>
                <c:pt idx="6735">
                  <c:v>2.1600000000000001E-2</c:v>
                </c:pt>
                <c:pt idx="6736">
                  <c:v>2.0200000000000003E-2</c:v>
                </c:pt>
                <c:pt idx="6737">
                  <c:v>1.7616E-2</c:v>
                </c:pt>
                <c:pt idx="6738">
                  <c:v>1.4213999999999999E-2</c:v>
                </c:pt>
                <c:pt idx="6739">
                  <c:v>1.1112E-2</c:v>
                </c:pt>
                <c:pt idx="6740">
                  <c:v>9.7949999999999999E-3</c:v>
                </c:pt>
                <c:pt idx="6741">
                  <c:v>7.7600000000000004E-3</c:v>
                </c:pt>
                <c:pt idx="6742">
                  <c:v>6.5979999999999997E-3</c:v>
                </c:pt>
                <c:pt idx="6743">
                  <c:v>5.7349999999999996E-3</c:v>
                </c:pt>
                <c:pt idx="6744">
                  <c:v>4.6119999999999998E-3</c:v>
                </c:pt>
                <c:pt idx="6745">
                  <c:v>4.5849999999999997E-3</c:v>
                </c:pt>
                <c:pt idx="6746">
                  <c:v>6.0809999999999996E-3</c:v>
                </c:pt>
                <c:pt idx="6747">
                  <c:v>4.9359999999999994E-3</c:v>
                </c:pt>
                <c:pt idx="6748">
                  <c:v>4.7590000000000002E-3</c:v>
                </c:pt>
                <c:pt idx="6749">
                  <c:v>5.8579999999999995E-3</c:v>
                </c:pt>
                <c:pt idx="6750">
                  <c:v>7.0029999999999997E-3</c:v>
                </c:pt>
                <c:pt idx="6751">
                  <c:v>5.4169999999999999E-3</c:v>
                </c:pt>
                <c:pt idx="6752">
                  <c:v>4.2979999999999997E-3</c:v>
                </c:pt>
                <c:pt idx="6753">
                  <c:v>3.4839999999999997E-3</c:v>
                </c:pt>
                <c:pt idx="6754">
                  <c:v>1.4202999999999999E-2</c:v>
                </c:pt>
                <c:pt idx="6755">
                  <c:v>1.1875999999999999E-2</c:v>
                </c:pt>
                <c:pt idx="6756">
                  <c:v>1.0456999999999999E-2</c:v>
                </c:pt>
                <c:pt idx="6757">
                  <c:v>1.0076E-2</c:v>
                </c:pt>
                <c:pt idx="6758">
                  <c:v>1.4938E-2</c:v>
                </c:pt>
                <c:pt idx="6759">
                  <c:v>1.6597000000000001E-2</c:v>
                </c:pt>
                <c:pt idx="6760">
                  <c:v>2.0212999999999998E-2</c:v>
                </c:pt>
                <c:pt idx="6761">
                  <c:v>2.2082999999999998E-2</c:v>
                </c:pt>
                <c:pt idx="6762">
                  <c:v>1.6739E-2</c:v>
                </c:pt>
                <c:pt idx="6763">
                  <c:v>1.5089E-2</c:v>
                </c:pt>
                <c:pt idx="6764">
                  <c:v>1.6164999999999999E-2</c:v>
                </c:pt>
                <c:pt idx="6765">
                  <c:v>1.9254999999999998E-2</c:v>
                </c:pt>
                <c:pt idx="6766">
                  <c:v>2.8072E-2</c:v>
                </c:pt>
                <c:pt idx="6767">
                  <c:v>2.8381999999999998E-2</c:v>
                </c:pt>
                <c:pt idx="6768">
                  <c:v>2.6698E-2</c:v>
                </c:pt>
                <c:pt idx="6769">
                  <c:v>2.2352E-2</c:v>
                </c:pt>
                <c:pt idx="6770">
                  <c:v>3.5728999999999997E-2</c:v>
                </c:pt>
                <c:pt idx="6771">
                  <c:v>2.7705999999999998E-2</c:v>
                </c:pt>
                <c:pt idx="6772">
                  <c:v>2.2102999999999998E-2</c:v>
                </c:pt>
                <c:pt idx="6773">
                  <c:v>1.644E-2</c:v>
                </c:pt>
                <c:pt idx="6774">
                  <c:v>1.3578E-2</c:v>
                </c:pt>
                <c:pt idx="6775">
                  <c:v>9.7200000000000012E-3</c:v>
                </c:pt>
                <c:pt idx="6776">
                  <c:v>8.4650000000000003E-3</c:v>
                </c:pt>
                <c:pt idx="6777">
                  <c:v>7.6059999999999999E-3</c:v>
                </c:pt>
                <c:pt idx="6778">
                  <c:v>7.7319999999999993E-3</c:v>
                </c:pt>
                <c:pt idx="6779">
                  <c:v>1.0534999999999999E-2</c:v>
                </c:pt>
                <c:pt idx="6780">
                  <c:v>1.0572E-2</c:v>
                </c:pt>
                <c:pt idx="6781">
                  <c:v>1.077E-2</c:v>
                </c:pt>
                <c:pt idx="6782">
                  <c:v>9.0650000000000001E-3</c:v>
                </c:pt>
                <c:pt idx="6783">
                  <c:v>1.0220000000000002E-2</c:v>
                </c:pt>
                <c:pt idx="6784">
                  <c:v>1.5361E-2</c:v>
                </c:pt>
                <c:pt idx="6785">
                  <c:v>1.1394999999999999E-2</c:v>
                </c:pt>
                <c:pt idx="6786">
                  <c:v>8.2109999999999995E-3</c:v>
                </c:pt>
                <c:pt idx="6787">
                  <c:v>1.5890000000000001E-2</c:v>
                </c:pt>
                <c:pt idx="6788">
                  <c:v>1.4416999999999999E-2</c:v>
                </c:pt>
                <c:pt idx="6789">
                  <c:v>1.1167999999999999E-2</c:v>
                </c:pt>
                <c:pt idx="6790">
                  <c:v>9.0460000000000002E-3</c:v>
                </c:pt>
                <c:pt idx="6791">
                  <c:v>8.3470000000000003E-3</c:v>
                </c:pt>
                <c:pt idx="6792">
                  <c:v>7.1200000000000005E-3</c:v>
                </c:pt>
                <c:pt idx="6793">
                  <c:v>5.9900000000000005E-3</c:v>
                </c:pt>
                <c:pt idx="6794">
                  <c:v>5.7339999999999995E-3</c:v>
                </c:pt>
                <c:pt idx="6795">
                  <c:v>5.5490000000000001E-3</c:v>
                </c:pt>
                <c:pt idx="6796">
                  <c:v>5.8639999999999994E-3</c:v>
                </c:pt>
                <c:pt idx="6797">
                  <c:v>1.9875999999999998E-2</c:v>
                </c:pt>
                <c:pt idx="6798">
                  <c:v>1.8255E-2</c:v>
                </c:pt>
                <c:pt idx="6799">
                  <c:v>1.3434E-2</c:v>
                </c:pt>
                <c:pt idx="6800">
                  <c:v>1.2915999999999999E-2</c:v>
                </c:pt>
                <c:pt idx="6801">
                  <c:v>1.1927999999999999E-2</c:v>
                </c:pt>
                <c:pt idx="6802">
                  <c:v>1.4581999999999999E-2</c:v>
                </c:pt>
                <c:pt idx="6803">
                  <c:v>1.2879E-2</c:v>
                </c:pt>
                <c:pt idx="6804">
                  <c:v>1.3462999999999999E-2</c:v>
                </c:pt>
                <c:pt idx="6805">
                  <c:v>1.3333999999999999E-2</c:v>
                </c:pt>
                <c:pt idx="6806">
                  <c:v>1.9292E-2</c:v>
                </c:pt>
                <c:pt idx="6807">
                  <c:v>2.0730000000000002E-2</c:v>
                </c:pt>
                <c:pt idx="6808">
                  <c:v>1.9365999999999998E-2</c:v>
                </c:pt>
                <c:pt idx="6809">
                  <c:v>2.7487999999999999E-2</c:v>
                </c:pt>
                <c:pt idx="6810">
                  <c:v>2.4798000000000001E-2</c:v>
                </c:pt>
                <c:pt idx="6811">
                  <c:v>2.1252999999999998E-2</c:v>
                </c:pt>
                <c:pt idx="6812">
                  <c:v>1.7316999999999999E-2</c:v>
                </c:pt>
                <c:pt idx="6813">
                  <c:v>1.5917000000000001E-2</c:v>
                </c:pt>
                <c:pt idx="6814">
                  <c:v>1.7496999999999999E-2</c:v>
                </c:pt>
                <c:pt idx="6815">
                  <c:v>2.4067999999999999E-2</c:v>
                </c:pt>
                <c:pt idx="6816">
                  <c:v>2.2321999999999998E-2</c:v>
                </c:pt>
                <c:pt idx="6817">
                  <c:v>2.3255999999999999E-2</c:v>
                </c:pt>
                <c:pt idx="6818">
                  <c:v>2.0954999999999998E-2</c:v>
                </c:pt>
                <c:pt idx="6819">
                  <c:v>1.9175999999999999E-2</c:v>
                </c:pt>
                <c:pt idx="6820">
                  <c:v>2.1908999999999998E-2</c:v>
                </c:pt>
                <c:pt idx="6821">
                  <c:v>2.5593999999999999E-2</c:v>
                </c:pt>
                <c:pt idx="6822">
                  <c:v>2.0220999999999999E-2</c:v>
                </c:pt>
                <c:pt idx="6823">
                  <c:v>1.2638999999999999E-2</c:v>
                </c:pt>
                <c:pt idx="6824">
                  <c:v>2.2865E-2</c:v>
                </c:pt>
                <c:pt idx="6825">
                  <c:v>2.0558E-2</c:v>
                </c:pt>
                <c:pt idx="6826">
                  <c:v>1.9177E-2</c:v>
                </c:pt>
                <c:pt idx="6827">
                  <c:v>1.7753999999999999E-2</c:v>
                </c:pt>
                <c:pt idx="6828">
                  <c:v>2.2925999999999998E-2</c:v>
                </c:pt>
                <c:pt idx="6829">
                  <c:v>2.4684999999999999E-2</c:v>
                </c:pt>
                <c:pt idx="6830">
                  <c:v>1.9068999999999999E-2</c:v>
                </c:pt>
                <c:pt idx="6831">
                  <c:v>1.8637000000000001E-2</c:v>
                </c:pt>
                <c:pt idx="6832">
                  <c:v>1.9057999999999999E-2</c:v>
                </c:pt>
                <c:pt idx="6833">
                  <c:v>1.6251999999999999E-2</c:v>
                </c:pt>
                <c:pt idx="6834">
                  <c:v>2.6592999999999999E-2</c:v>
                </c:pt>
                <c:pt idx="6835">
                  <c:v>2.0569E-2</c:v>
                </c:pt>
                <c:pt idx="6836">
                  <c:v>2.7685999999999999E-2</c:v>
                </c:pt>
                <c:pt idx="6837">
                  <c:v>2.2505999999999998E-2</c:v>
                </c:pt>
                <c:pt idx="6838">
                  <c:v>3.5998999999999996E-2</c:v>
                </c:pt>
                <c:pt idx="6839">
                  <c:v>4.0429E-2</c:v>
                </c:pt>
                <c:pt idx="6840">
                  <c:v>3.7523000000000001E-2</c:v>
                </c:pt>
                <c:pt idx="6841">
                  <c:v>3.8331999999999998E-2</c:v>
                </c:pt>
                <c:pt idx="6842">
                  <c:v>3.6628000000000001E-2</c:v>
                </c:pt>
                <c:pt idx="6843">
                  <c:v>3.4109E-2</c:v>
                </c:pt>
                <c:pt idx="6844">
                  <c:v>3.9687E-2</c:v>
                </c:pt>
                <c:pt idx="6845">
                  <c:v>3.5610999999999997E-2</c:v>
                </c:pt>
                <c:pt idx="6846">
                  <c:v>2.8507999999999999E-2</c:v>
                </c:pt>
                <c:pt idx="6847">
                  <c:v>2.4419E-2</c:v>
                </c:pt>
                <c:pt idx="6848">
                  <c:v>1.5886000000000001E-2</c:v>
                </c:pt>
                <c:pt idx="6849">
                  <c:v>1.1252E-2</c:v>
                </c:pt>
                <c:pt idx="6850">
                  <c:v>9.0930000000000004E-3</c:v>
                </c:pt>
                <c:pt idx="6851">
                  <c:v>8.1200000000000005E-3</c:v>
                </c:pt>
                <c:pt idx="6852">
                  <c:v>1.2714E-2</c:v>
                </c:pt>
                <c:pt idx="6853">
                  <c:v>1.0010999999999999E-2</c:v>
                </c:pt>
                <c:pt idx="6854">
                  <c:v>1.4081999999999999E-2</c:v>
                </c:pt>
                <c:pt idx="6855">
                  <c:v>1.3663999999999999E-2</c:v>
                </c:pt>
                <c:pt idx="6856">
                  <c:v>1.4735E-2</c:v>
                </c:pt>
                <c:pt idx="6857">
                  <c:v>1.6846E-2</c:v>
                </c:pt>
                <c:pt idx="6858">
                  <c:v>1.4530000000000001E-2</c:v>
                </c:pt>
                <c:pt idx="6859">
                  <c:v>2.3050000000000001E-2</c:v>
                </c:pt>
                <c:pt idx="6860">
                  <c:v>1.7350000000000001E-2</c:v>
                </c:pt>
                <c:pt idx="6861">
                  <c:v>1.5996E-2</c:v>
                </c:pt>
                <c:pt idx="6862">
                  <c:v>1.8043E-2</c:v>
                </c:pt>
                <c:pt idx="6863">
                  <c:v>2.2619E-2</c:v>
                </c:pt>
                <c:pt idx="6864">
                  <c:v>2.3525999999999998E-2</c:v>
                </c:pt>
                <c:pt idx="6865">
                  <c:v>1.9722E-2</c:v>
                </c:pt>
                <c:pt idx="6866">
                  <c:v>1.8670000000000003E-2</c:v>
                </c:pt>
                <c:pt idx="6867">
                  <c:v>1.6715000000000001E-2</c:v>
                </c:pt>
                <c:pt idx="6868">
                  <c:v>1.9164E-2</c:v>
                </c:pt>
                <c:pt idx="6869">
                  <c:v>1.6902E-2</c:v>
                </c:pt>
                <c:pt idx="6870">
                  <c:v>1.7735999999999998E-2</c:v>
                </c:pt>
                <c:pt idx="6871">
                  <c:v>1.7270000000000001E-2</c:v>
                </c:pt>
                <c:pt idx="6872">
                  <c:v>1.9365E-2</c:v>
                </c:pt>
                <c:pt idx="6873">
                  <c:v>1.5753E-2</c:v>
                </c:pt>
                <c:pt idx="6874">
                  <c:v>1.1568E-2</c:v>
                </c:pt>
                <c:pt idx="6875">
                  <c:v>1.1170000000000001E-2</c:v>
                </c:pt>
                <c:pt idx="6876">
                  <c:v>2.3296999999999998E-2</c:v>
                </c:pt>
                <c:pt idx="6877">
                  <c:v>3.1165999999999999E-2</c:v>
                </c:pt>
                <c:pt idx="6878">
                  <c:v>2.7133999999999998E-2</c:v>
                </c:pt>
                <c:pt idx="6879">
                  <c:v>2.8492999999999997E-2</c:v>
                </c:pt>
                <c:pt idx="6880">
                  <c:v>4.5616999999999998E-2</c:v>
                </c:pt>
                <c:pt idx="6881">
                  <c:v>4.7420999999999998E-2</c:v>
                </c:pt>
                <c:pt idx="6882">
                  <c:v>4.4329E-2</c:v>
                </c:pt>
                <c:pt idx="6883">
                  <c:v>5.7170000000000006E-2</c:v>
                </c:pt>
                <c:pt idx="6884">
                  <c:v>5.0554999999999996E-2</c:v>
                </c:pt>
                <c:pt idx="6885">
                  <c:v>4.7052999999999998E-2</c:v>
                </c:pt>
                <c:pt idx="6886">
                  <c:v>4.2308999999999999E-2</c:v>
                </c:pt>
                <c:pt idx="6887">
                  <c:v>3.5408999999999996E-2</c:v>
                </c:pt>
                <c:pt idx="6888">
                  <c:v>3.0064999999999998E-2</c:v>
                </c:pt>
                <c:pt idx="6889">
                  <c:v>4.1166000000000001E-2</c:v>
                </c:pt>
                <c:pt idx="6890">
                  <c:v>3.3133999999999997E-2</c:v>
                </c:pt>
                <c:pt idx="6891">
                  <c:v>2.7023999999999999E-2</c:v>
                </c:pt>
                <c:pt idx="6892">
                  <c:v>3.1060000000000004E-2</c:v>
                </c:pt>
                <c:pt idx="6893">
                  <c:v>2.9828999999999998E-2</c:v>
                </c:pt>
                <c:pt idx="6894">
                  <c:v>2.7406E-2</c:v>
                </c:pt>
                <c:pt idx="6895">
                  <c:v>2.3313999999999998E-2</c:v>
                </c:pt>
                <c:pt idx="6896">
                  <c:v>2.0378999999999998E-2</c:v>
                </c:pt>
                <c:pt idx="6897">
                  <c:v>1.5876999999999999E-2</c:v>
                </c:pt>
                <c:pt idx="6898">
                  <c:v>1.5880999999999999E-2</c:v>
                </c:pt>
                <c:pt idx="6899">
                  <c:v>1.8921E-2</c:v>
                </c:pt>
                <c:pt idx="6900">
                  <c:v>1.7096999999999998E-2</c:v>
                </c:pt>
                <c:pt idx="6901">
                  <c:v>1.4666999999999999E-2</c:v>
                </c:pt>
                <c:pt idx="6902">
                  <c:v>1.2523999999999999E-2</c:v>
                </c:pt>
                <c:pt idx="6903">
                  <c:v>1.208E-2</c:v>
                </c:pt>
                <c:pt idx="6904">
                  <c:v>9.9220000000000003E-3</c:v>
                </c:pt>
                <c:pt idx="6905">
                  <c:v>8.7479999999999988E-3</c:v>
                </c:pt>
                <c:pt idx="6906">
                  <c:v>7.4209999999999996E-3</c:v>
                </c:pt>
                <c:pt idx="6907">
                  <c:v>6.9039999999999995E-3</c:v>
                </c:pt>
                <c:pt idx="6908">
                  <c:v>1.0260999999999999E-2</c:v>
                </c:pt>
                <c:pt idx="6909">
                  <c:v>9.6270000000000001E-3</c:v>
                </c:pt>
                <c:pt idx="6910">
                  <c:v>9.5839999999999988E-3</c:v>
                </c:pt>
                <c:pt idx="6911">
                  <c:v>7.9119999999999989E-3</c:v>
                </c:pt>
                <c:pt idx="6912">
                  <c:v>1.5110999999999999E-2</c:v>
                </c:pt>
                <c:pt idx="6913">
                  <c:v>1.2020000000000001E-2</c:v>
                </c:pt>
                <c:pt idx="6914">
                  <c:v>9.4380000000000002E-3</c:v>
                </c:pt>
                <c:pt idx="6915">
                  <c:v>8.8620000000000001E-3</c:v>
                </c:pt>
                <c:pt idx="6916">
                  <c:v>8.1900000000000011E-3</c:v>
                </c:pt>
                <c:pt idx="6917">
                  <c:v>7.6239999999999997E-3</c:v>
                </c:pt>
                <c:pt idx="6918">
                  <c:v>5.8999999999999999E-3</c:v>
                </c:pt>
                <c:pt idx="6919">
                  <c:v>7.1679999999999999E-3</c:v>
                </c:pt>
                <c:pt idx="6920">
                  <c:v>6.9239999999999996E-3</c:v>
                </c:pt>
                <c:pt idx="6921">
                  <c:v>8.2209999999999991E-3</c:v>
                </c:pt>
                <c:pt idx="6922">
                  <c:v>7.3489999999999996E-3</c:v>
                </c:pt>
                <c:pt idx="6923">
                  <c:v>6.3839999999999999E-3</c:v>
                </c:pt>
                <c:pt idx="6924">
                  <c:v>5.0200000000000002E-3</c:v>
                </c:pt>
                <c:pt idx="6925">
                  <c:v>6.1700000000000001E-3</c:v>
                </c:pt>
                <c:pt idx="6926">
                  <c:v>4.7479999999999996E-3</c:v>
                </c:pt>
                <c:pt idx="6927">
                  <c:v>4.561E-3</c:v>
                </c:pt>
                <c:pt idx="6928">
                  <c:v>4.4800000000000005E-3</c:v>
                </c:pt>
                <c:pt idx="6929">
                  <c:v>3.8669999999999998E-3</c:v>
                </c:pt>
                <c:pt idx="6930">
                  <c:v>3.5609999999999999E-3</c:v>
                </c:pt>
                <c:pt idx="6931">
                  <c:v>3.9789999999999999E-3</c:v>
                </c:pt>
                <c:pt idx="6932">
                  <c:v>3.8739999999999998E-3</c:v>
                </c:pt>
                <c:pt idx="6933">
                  <c:v>4.3080000000000002E-3</c:v>
                </c:pt>
                <c:pt idx="6934">
                  <c:v>6.5559999999999993E-3</c:v>
                </c:pt>
                <c:pt idx="6935">
                  <c:v>1.0591999999999999E-2</c:v>
                </c:pt>
                <c:pt idx="6936">
                  <c:v>1.5380000000000001E-2</c:v>
                </c:pt>
                <c:pt idx="6937">
                  <c:v>2.3011999999999998E-2</c:v>
                </c:pt>
                <c:pt idx="6938">
                  <c:v>2.2256999999999999E-2</c:v>
                </c:pt>
                <c:pt idx="6939">
                  <c:v>2.2773999999999999E-2</c:v>
                </c:pt>
                <c:pt idx="6940">
                  <c:v>2.4185999999999999E-2</c:v>
                </c:pt>
                <c:pt idx="6941">
                  <c:v>2.4550000000000002E-2</c:v>
                </c:pt>
                <c:pt idx="6942">
                  <c:v>2.4686E-2</c:v>
                </c:pt>
                <c:pt idx="6943">
                  <c:v>1.9310000000000001E-2</c:v>
                </c:pt>
                <c:pt idx="6944">
                  <c:v>3.8011999999999997E-2</c:v>
                </c:pt>
                <c:pt idx="6945">
                  <c:v>4.3175999999999999E-2</c:v>
                </c:pt>
                <c:pt idx="6946">
                  <c:v>3.7606000000000001E-2</c:v>
                </c:pt>
                <c:pt idx="6947">
                  <c:v>3.3576000000000002E-2</c:v>
                </c:pt>
                <c:pt idx="6948">
                  <c:v>3.4401999999999995E-2</c:v>
                </c:pt>
                <c:pt idx="6949">
                  <c:v>3.4903999999999998E-2</c:v>
                </c:pt>
                <c:pt idx="6950">
                  <c:v>3.2073999999999998E-2</c:v>
                </c:pt>
                <c:pt idx="6951">
                  <c:v>2.8634E-2</c:v>
                </c:pt>
                <c:pt idx="6952">
                  <c:v>2.9328E-2</c:v>
                </c:pt>
                <c:pt idx="6953">
                  <c:v>2.7202E-2</c:v>
                </c:pt>
                <c:pt idx="6954">
                  <c:v>2.8440999999999998E-2</c:v>
                </c:pt>
                <c:pt idx="6955">
                  <c:v>3.0585999999999999E-2</c:v>
                </c:pt>
                <c:pt idx="6956">
                  <c:v>2.8561E-2</c:v>
                </c:pt>
                <c:pt idx="6957">
                  <c:v>2.7504999999999998E-2</c:v>
                </c:pt>
                <c:pt idx="6958">
                  <c:v>3.1362000000000001E-2</c:v>
                </c:pt>
                <c:pt idx="6959">
                  <c:v>2.7040000000000002E-2</c:v>
                </c:pt>
                <c:pt idx="6960">
                  <c:v>3.3613999999999998E-2</c:v>
                </c:pt>
                <c:pt idx="6961">
                  <c:v>3.4280000000000005E-2</c:v>
                </c:pt>
                <c:pt idx="6962">
                  <c:v>3.4270999999999996E-2</c:v>
                </c:pt>
                <c:pt idx="6963">
                  <c:v>3.1828999999999996E-2</c:v>
                </c:pt>
                <c:pt idx="6964">
                  <c:v>3.483E-2</c:v>
                </c:pt>
                <c:pt idx="6965">
                  <c:v>3.0247E-2</c:v>
                </c:pt>
                <c:pt idx="6966">
                  <c:v>2.6959E-2</c:v>
                </c:pt>
                <c:pt idx="6967">
                  <c:v>2.5911E-2</c:v>
                </c:pt>
                <c:pt idx="6968">
                  <c:v>2.5520999999999999E-2</c:v>
                </c:pt>
                <c:pt idx="6969">
                  <c:v>2.6372E-2</c:v>
                </c:pt>
                <c:pt idx="6970">
                  <c:v>2.3286999999999999E-2</c:v>
                </c:pt>
                <c:pt idx="6971">
                  <c:v>3.4838999999999995E-2</c:v>
                </c:pt>
                <c:pt idx="6972">
                  <c:v>3.5540000000000002E-2</c:v>
                </c:pt>
                <c:pt idx="6973">
                  <c:v>3.6538999999999995E-2</c:v>
                </c:pt>
                <c:pt idx="6974">
                  <c:v>3.5374999999999997E-2</c:v>
                </c:pt>
                <c:pt idx="6975">
                  <c:v>3.141E-2</c:v>
                </c:pt>
                <c:pt idx="6976">
                  <c:v>2.4746999999999998E-2</c:v>
                </c:pt>
                <c:pt idx="6977">
                  <c:v>2.0265999999999999E-2</c:v>
                </c:pt>
                <c:pt idx="6978">
                  <c:v>2.2721999999999999E-2</c:v>
                </c:pt>
                <c:pt idx="6979">
                  <c:v>1.9115E-2</c:v>
                </c:pt>
                <c:pt idx="6980">
                  <c:v>2.3101E-2</c:v>
                </c:pt>
                <c:pt idx="6981">
                  <c:v>1.9840999999999998E-2</c:v>
                </c:pt>
                <c:pt idx="6982">
                  <c:v>3.4320000000000003E-2</c:v>
                </c:pt>
                <c:pt idx="6983">
                  <c:v>2.7158999999999999E-2</c:v>
                </c:pt>
                <c:pt idx="6984">
                  <c:v>2.2005999999999998E-2</c:v>
                </c:pt>
                <c:pt idx="6985">
                  <c:v>1.9155999999999999E-2</c:v>
                </c:pt>
                <c:pt idx="6986">
                  <c:v>1.6361000000000001E-2</c:v>
                </c:pt>
                <c:pt idx="6987">
                  <c:v>1.6014999999999998E-2</c:v>
                </c:pt>
                <c:pt idx="6988">
                  <c:v>1.4773999999999999E-2</c:v>
                </c:pt>
                <c:pt idx="6989">
                  <c:v>1.6285999999999998E-2</c:v>
                </c:pt>
                <c:pt idx="6990">
                  <c:v>1.5267999999999999E-2</c:v>
                </c:pt>
                <c:pt idx="6991">
                  <c:v>1.5618999999999999E-2</c:v>
                </c:pt>
                <c:pt idx="6992">
                  <c:v>1.1738E-2</c:v>
                </c:pt>
                <c:pt idx="6993">
                  <c:v>1.1358999999999999E-2</c:v>
                </c:pt>
                <c:pt idx="6994">
                  <c:v>9.9109999999999997E-3</c:v>
                </c:pt>
                <c:pt idx="6995">
                  <c:v>1.0612999999999999E-2</c:v>
                </c:pt>
                <c:pt idx="6996">
                  <c:v>1.702E-2</c:v>
                </c:pt>
                <c:pt idx="6997">
                  <c:v>2.2962E-2</c:v>
                </c:pt>
                <c:pt idx="6998">
                  <c:v>1.8234999999999998E-2</c:v>
                </c:pt>
                <c:pt idx="6999">
                  <c:v>2.2651999999999999E-2</c:v>
                </c:pt>
                <c:pt idx="7000">
                  <c:v>2.6685999999999998E-2</c:v>
                </c:pt>
                <c:pt idx="7001">
                  <c:v>2.2845999999999998E-2</c:v>
                </c:pt>
                <c:pt idx="7002">
                  <c:v>2.5255999999999997E-2</c:v>
                </c:pt>
                <c:pt idx="7003">
                  <c:v>2.5075E-2</c:v>
                </c:pt>
                <c:pt idx="7004">
                  <c:v>2.6921E-2</c:v>
                </c:pt>
                <c:pt idx="7005">
                  <c:v>2.1220000000000003E-2</c:v>
                </c:pt>
                <c:pt idx="7006">
                  <c:v>2.2005999999999998E-2</c:v>
                </c:pt>
                <c:pt idx="7007">
                  <c:v>2.0746000000000001E-2</c:v>
                </c:pt>
                <c:pt idx="7008">
                  <c:v>1.5880000000000002E-2</c:v>
                </c:pt>
                <c:pt idx="7009">
                  <c:v>1.4836999999999999E-2</c:v>
                </c:pt>
                <c:pt idx="7010">
                  <c:v>1.3270000000000001E-2</c:v>
                </c:pt>
                <c:pt idx="7011">
                  <c:v>1.2558E-2</c:v>
                </c:pt>
                <c:pt idx="7012">
                  <c:v>1.2473999999999999E-2</c:v>
                </c:pt>
                <c:pt idx="7013">
                  <c:v>1.1181E-2</c:v>
                </c:pt>
                <c:pt idx="7014">
                  <c:v>1.0555999999999999E-2</c:v>
                </c:pt>
                <c:pt idx="7015">
                  <c:v>1.4881E-2</c:v>
                </c:pt>
                <c:pt idx="7016">
                  <c:v>1.3176999999999999E-2</c:v>
                </c:pt>
                <c:pt idx="7017">
                  <c:v>1.8328999999999998E-2</c:v>
                </c:pt>
                <c:pt idx="7018">
                  <c:v>3.6747999999999996E-2</c:v>
                </c:pt>
                <c:pt idx="7019">
                  <c:v>4.6524999999999997E-2</c:v>
                </c:pt>
                <c:pt idx="7020">
                  <c:v>3.8831999999999998E-2</c:v>
                </c:pt>
                <c:pt idx="7021">
                  <c:v>4.0188999999999996E-2</c:v>
                </c:pt>
                <c:pt idx="7022">
                  <c:v>3.8637999999999999E-2</c:v>
                </c:pt>
                <c:pt idx="7023">
                  <c:v>3.7035999999999999E-2</c:v>
                </c:pt>
                <c:pt idx="7024">
                  <c:v>3.1510000000000003E-2</c:v>
                </c:pt>
                <c:pt idx="7025">
                  <c:v>2.6130999999999998E-2</c:v>
                </c:pt>
                <c:pt idx="7026">
                  <c:v>2.5812999999999999E-2</c:v>
                </c:pt>
                <c:pt idx="7027">
                  <c:v>2.8666999999999998E-2</c:v>
                </c:pt>
                <c:pt idx="7028">
                  <c:v>3.0624999999999999E-2</c:v>
                </c:pt>
                <c:pt idx="7029">
                  <c:v>2.3903999999999998E-2</c:v>
                </c:pt>
                <c:pt idx="7030">
                  <c:v>2.6370000000000001E-2</c:v>
                </c:pt>
                <c:pt idx="7031">
                  <c:v>2.4951999999999998E-2</c:v>
                </c:pt>
                <c:pt idx="7032">
                  <c:v>2.8528999999999999E-2</c:v>
                </c:pt>
                <c:pt idx="7033">
                  <c:v>2.5408E-2</c:v>
                </c:pt>
                <c:pt idx="7034">
                  <c:v>2.6550000000000001E-2</c:v>
                </c:pt>
                <c:pt idx="7035">
                  <c:v>1.9570000000000001E-2</c:v>
                </c:pt>
                <c:pt idx="7036">
                  <c:v>2.0160000000000001E-2</c:v>
                </c:pt>
                <c:pt idx="7037">
                  <c:v>2.3932999999999999E-2</c:v>
                </c:pt>
                <c:pt idx="7038">
                  <c:v>2.0936E-2</c:v>
                </c:pt>
                <c:pt idx="7039">
                  <c:v>1.8363999999999998E-2</c:v>
                </c:pt>
                <c:pt idx="7040">
                  <c:v>1.8780000000000002E-2</c:v>
                </c:pt>
                <c:pt idx="7041">
                  <c:v>1.8062999999999999E-2</c:v>
                </c:pt>
                <c:pt idx="7042">
                  <c:v>1.7084999999999999E-2</c:v>
                </c:pt>
                <c:pt idx="7043">
                  <c:v>1.8193999999999998E-2</c:v>
                </c:pt>
                <c:pt idx="7044">
                  <c:v>1.8334E-2</c:v>
                </c:pt>
                <c:pt idx="7045">
                  <c:v>1.9213999999999998E-2</c:v>
                </c:pt>
                <c:pt idx="7046">
                  <c:v>2.1645999999999999E-2</c:v>
                </c:pt>
                <c:pt idx="7047">
                  <c:v>2.6119E-2</c:v>
                </c:pt>
                <c:pt idx="7048">
                  <c:v>2.0185999999999999E-2</c:v>
                </c:pt>
                <c:pt idx="7049">
                  <c:v>1.8020000000000001E-2</c:v>
                </c:pt>
                <c:pt idx="7050">
                  <c:v>1.5674999999999998E-2</c:v>
                </c:pt>
                <c:pt idx="7051">
                  <c:v>1.5240999999999999E-2</c:v>
                </c:pt>
                <c:pt idx="7052">
                  <c:v>1.0886E-2</c:v>
                </c:pt>
                <c:pt idx="7053">
                  <c:v>8.9589999999999999E-3</c:v>
                </c:pt>
                <c:pt idx="7054">
                  <c:v>6.7580000000000001E-3</c:v>
                </c:pt>
                <c:pt idx="7055">
                  <c:v>6.9889999999999996E-3</c:v>
                </c:pt>
                <c:pt idx="7056">
                  <c:v>8.2880000000000002E-3</c:v>
                </c:pt>
                <c:pt idx="7057">
                  <c:v>7.2039999999999995E-3</c:v>
                </c:pt>
                <c:pt idx="7058">
                  <c:v>8.4639999999999993E-3</c:v>
                </c:pt>
                <c:pt idx="7059">
                  <c:v>7.4209999999999996E-3</c:v>
                </c:pt>
                <c:pt idx="7060">
                  <c:v>8.4460000000000004E-3</c:v>
                </c:pt>
                <c:pt idx="7061">
                  <c:v>1.7024999999999998E-2</c:v>
                </c:pt>
                <c:pt idx="7062">
                  <c:v>1.7070999999999999E-2</c:v>
                </c:pt>
                <c:pt idx="7063">
                  <c:v>1.6077999999999999E-2</c:v>
                </c:pt>
                <c:pt idx="7064">
                  <c:v>1.6253E-2</c:v>
                </c:pt>
                <c:pt idx="7065">
                  <c:v>1.8620999999999999E-2</c:v>
                </c:pt>
                <c:pt idx="7066">
                  <c:v>1.6579E-2</c:v>
                </c:pt>
                <c:pt idx="7067">
                  <c:v>1.3035E-2</c:v>
                </c:pt>
                <c:pt idx="7068">
                  <c:v>1.4365999999999999E-2</c:v>
                </c:pt>
                <c:pt idx="7069">
                  <c:v>1.3942E-2</c:v>
                </c:pt>
                <c:pt idx="7070">
                  <c:v>1.4095999999999999E-2</c:v>
                </c:pt>
                <c:pt idx="7071">
                  <c:v>1.4780999999999999E-2</c:v>
                </c:pt>
                <c:pt idx="7072">
                  <c:v>1.6104E-2</c:v>
                </c:pt>
                <c:pt idx="7073">
                  <c:v>1.5073E-2</c:v>
                </c:pt>
                <c:pt idx="7074">
                  <c:v>1.4400000000000001E-2</c:v>
                </c:pt>
                <c:pt idx="7075">
                  <c:v>2.1314E-2</c:v>
                </c:pt>
                <c:pt idx="7076">
                  <c:v>2.3310999999999998E-2</c:v>
                </c:pt>
                <c:pt idx="7077">
                  <c:v>1.8151E-2</c:v>
                </c:pt>
                <c:pt idx="7078">
                  <c:v>1.4903E-2</c:v>
                </c:pt>
                <c:pt idx="7079">
                  <c:v>1.0562E-2</c:v>
                </c:pt>
                <c:pt idx="7080">
                  <c:v>1.0208999999999999E-2</c:v>
                </c:pt>
                <c:pt idx="7081">
                  <c:v>9.8729999999999998E-3</c:v>
                </c:pt>
                <c:pt idx="7082">
                  <c:v>1.3751999999999999E-2</c:v>
                </c:pt>
                <c:pt idx="7083">
                  <c:v>1.6028999999999998E-2</c:v>
                </c:pt>
                <c:pt idx="7084">
                  <c:v>0.10265199999999999</c:v>
                </c:pt>
                <c:pt idx="7085">
                  <c:v>8.2223999999999992E-2</c:v>
                </c:pt>
                <c:pt idx="7086">
                  <c:v>7.1701000000000001E-2</c:v>
                </c:pt>
                <c:pt idx="7087">
                  <c:v>6.9381999999999999E-2</c:v>
                </c:pt>
                <c:pt idx="7088">
                  <c:v>6.9067999999999991E-2</c:v>
                </c:pt>
                <c:pt idx="7089">
                  <c:v>5.6103999999999994E-2</c:v>
                </c:pt>
                <c:pt idx="7090">
                  <c:v>5.0199000000000001E-2</c:v>
                </c:pt>
                <c:pt idx="7091">
                  <c:v>4.1586999999999999E-2</c:v>
                </c:pt>
                <c:pt idx="7092">
                  <c:v>3.9368E-2</c:v>
                </c:pt>
                <c:pt idx="7093">
                  <c:v>3.4605999999999998E-2</c:v>
                </c:pt>
                <c:pt idx="7094">
                  <c:v>4.6920000000000003E-2</c:v>
                </c:pt>
                <c:pt idx="7095">
                  <c:v>4.1748E-2</c:v>
                </c:pt>
                <c:pt idx="7096">
                  <c:v>3.5422999999999996E-2</c:v>
                </c:pt>
                <c:pt idx="7097">
                  <c:v>3.3300999999999997E-2</c:v>
                </c:pt>
                <c:pt idx="7098">
                  <c:v>2.8195999999999999E-2</c:v>
                </c:pt>
                <c:pt idx="7099">
                  <c:v>2.4090999999999998E-2</c:v>
                </c:pt>
                <c:pt idx="7100">
                  <c:v>1.9713999999999999E-2</c:v>
                </c:pt>
                <c:pt idx="7101">
                  <c:v>1.5827999999999998E-2</c:v>
                </c:pt>
                <c:pt idx="7102">
                  <c:v>1.2298999999999999E-2</c:v>
                </c:pt>
                <c:pt idx="7103">
                  <c:v>9.7669999999999996E-3</c:v>
                </c:pt>
                <c:pt idx="7104">
                  <c:v>8.5950000000000002E-3</c:v>
                </c:pt>
                <c:pt idx="7105">
                  <c:v>8.8609999999999991E-3</c:v>
                </c:pt>
                <c:pt idx="7106">
                  <c:v>7.9030000000000003E-3</c:v>
                </c:pt>
                <c:pt idx="7107">
                  <c:v>6.4139999999999996E-3</c:v>
                </c:pt>
                <c:pt idx="7108">
                  <c:v>5.842E-3</c:v>
                </c:pt>
                <c:pt idx="7109">
                  <c:v>5.9319999999999998E-3</c:v>
                </c:pt>
                <c:pt idx="7110">
                  <c:v>5.3759999999999997E-3</c:v>
                </c:pt>
                <c:pt idx="7111">
                  <c:v>4.7850000000000002E-3</c:v>
                </c:pt>
                <c:pt idx="7112">
                  <c:v>7.0049999999999999E-3</c:v>
                </c:pt>
                <c:pt idx="7113">
                  <c:v>9.92E-3</c:v>
                </c:pt>
                <c:pt idx="7114">
                  <c:v>1.1854E-2</c:v>
                </c:pt>
                <c:pt idx="7115">
                  <c:v>1.5302E-2</c:v>
                </c:pt>
                <c:pt idx="7116">
                  <c:v>1.5597E-2</c:v>
                </c:pt>
                <c:pt idx="7117">
                  <c:v>1.5422999999999999E-2</c:v>
                </c:pt>
                <c:pt idx="7118">
                  <c:v>1.9809E-2</c:v>
                </c:pt>
                <c:pt idx="7119">
                  <c:v>2.0801999999999998E-2</c:v>
                </c:pt>
                <c:pt idx="7120">
                  <c:v>2.1135999999999999E-2</c:v>
                </c:pt>
                <c:pt idx="7121">
                  <c:v>2.1050000000000003E-2</c:v>
                </c:pt>
                <c:pt idx="7122">
                  <c:v>1.7314E-2</c:v>
                </c:pt>
                <c:pt idx="7123">
                  <c:v>1.8727999999999998E-2</c:v>
                </c:pt>
                <c:pt idx="7124">
                  <c:v>2.0583999999999998E-2</c:v>
                </c:pt>
                <c:pt idx="7125">
                  <c:v>1.8637999999999998E-2</c:v>
                </c:pt>
                <c:pt idx="7126">
                  <c:v>1.9612999999999998E-2</c:v>
                </c:pt>
                <c:pt idx="7127">
                  <c:v>1.8175999999999998E-2</c:v>
                </c:pt>
                <c:pt idx="7128">
                  <c:v>2.6931E-2</c:v>
                </c:pt>
                <c:pt idx="7129">
                  <c:v>2.3871E-2</c:v>
                </c:pt>
                <c:pt idx="7130">
                  <c:v>1.9737999999999999E-2</c:v>
                </c:pt>
                <c:pt idx="7131">
                  <c:v>1.7156999999999999E-2</c:v>
                </c:pt>
                <c:pt idx="7132">
                  <c:v>1.7742000000000001E-2</c:v>
                </c:pt>
                <c:pt idx="7133">
                  <c:v>1.5345999999999999E-2</c:v>
                </c:pt>
                <c:pt idx="7134">
                  <c:v>1.839E-2</c:v>
                </c:pt>
                <c:pt idx="7135">
                  <c:v>1.6705999999999999E-2</c:v>
                </c:pt>
                <c:pt idx="7136">
                  <c:v>3.5590999999999998E-2</c:v>
                </c:pt>
                <c:pt idx="7137">
                  <c:v>2.7897999999999999E-2</c:v>
                </c:pt>
                <c:pt idx="7138">
                  <c:v>2.3777E-2</c:v>
                </c:pt>
                <c:pt idx="7139">
                  <c:v>2.0628999999999998E-2</c:v>
                </c:pt>
                <c:pt idx="7140">
                  <c:v>1.6761999999999999E-2</c:v>
                </c:pt>
                <c:pt idx="7141">
                  <c:v>2.0336999999999997E-2</c:v>
                </c:pt>
                <c:pt idx="7142">
                  <c:v>1.8286E-2</c:v>
                </c:pt>
                <c:pt idx="7143">
                  <c:v>1.5106999999999999E-2</c:v>
                </c:pt>
                <c:pt idx="7144">
                  <c:v>1.3203999999999999E-2</c:v>
                </c:pt>
                <c:pt idx="7145">
                  <c:v>1.1956E-2</c:v>
                </c:pt>
                <c:pt idx="7146">
                  <c:v>1.9810000000000001E-2</c:v>
                </c:pt>
                <c:pt idx="7147">
                  <c:v>1.7242999999999998E-2</c:v>
                </c:pt>
                <c:pt idx="7148">
                  <c:v>1.4603999999999999E-2</c:v>
                </c:pt>
                <c:pt idx="7149">
                  <c:v>1.3202E-2</c:v>
                </c:pt>
                <c:pt idx="7150">
                  <c:v>1.3566E-2</c:v>
                </c:pt>
                <c:pt idx="7151">
                  <c:v>1.1604999999999999E-2</c:v>
                </c:pt>
                <c:pt idx="7152">
                  <c:v>9.382999999999999E-3</c:v>
                </c:pt>
                <c:pt idx="7153">
                  <c:v>8.567E-3</c:v>
                </c:pt>
                <c:pt idx="7154">
                  <c:v>1.0163999999999999E-2</c:v>
                </c:pt>
                <c:pt idx="7155">
                  <c:v>1.3814E-2</c:v>
                </c:pt>
                <c:pt idx="7156">
                  <c:v>4.4829000000000001E-2</c:v>
                </c:pt>
                <c:pt idx="7157">
                  <c:v>4.5675E-2</c:v>
                </c:pt>
                <c:pt idx="7158">
                  <c:v>3.7877999999999995E-2</c:v>
                </c:pt>
                <c:pt idx="7159">
                  <c:v>4.8693E-2</c:v>
                </c:pt>
                <c:pt idx="7160">
                  <c:v>5.0610000000000002E-2</c:v>
                </c:pt>
                <c:pt idx="7161">
                  <c:v>4.1967999999999998E-2</c:v>
                </c:pt>
                <c:pt idx="7162">
                  <c:v>3.1536000000000002E-2</c:v>
                </c:pt>
                <c:pt idx="7163">
                  <c:v>2.3906E-2</c:v>
                </c:pt>
                <c:pt idx="7164">
                  <c:v>1.8383999999999998E-2</c:v>
                </c:pt>
                <c:pt idx="7165">
                  <c:v>2.2564999999999998E-2</c:v>
                </c:pt>
                <c:pt idx="7166">
                  <c:v>1.9335999999999999E-2</c:v>
                </c:pt>
                <c:pt idx="7167">
                  <c:v>2.0631E-2</c:v>
                </c:pt>
                <c:pt idx="7168">
                  <c:v>1.8963000000000001E-2</c:v>
                </c:pt>
                <c:pt idx="7169">
                  <c:v>1.5900000000000001E-2</c:v>
                </c:pt>
                <c:pt idx="7170">
                  <c:v>1.4551999999999999E-2</c:v>
                </c:pt>
                <c:pt idx="7171">
                  <c:v>1.2173E-2</c:v>
                </c:pt>
                <c:pt idx="7172">
                  <c:v>1.3169E-2</c:v>
                </c:pt>
                <c:pt idx="7173">
                  <c:v>1.5066E-2</c:v>
                </c:pt>
                <c:pt idx="7174">
                  <c:v>1.3855999999999999E-2</c:v>
                </c:pt>
                <c:pt idx="7175">
                  <c:v>1.5136E-2</c:v>
                </c:pt>
                <c:pt idx="7176">
                  <c:v>1.5172E-2</c:v>
                </c:pt>
                <c:pt idx="7177">
                  <c:v>1.1908999999999999E-2</c:v>
                </c:pt>
                <c:pt idx="7178">
                  <c:v>1.2747999999999999E-2</c:v>
                </c:pt>
                <c:pt idx="7179">
                  <c:v>4.3050000000000005E-2</c:v>
                </c:pt>
                <c:pt idx="7180">
                  <c:v>3.3947999999999999E-2</c:v>
                </c:pt>
                <c:pt idx="7181">
                  <c:v>3.0872E-2</c:v>
                </c:pt>
                <c:pt idx="7182">
                  <c:v>2.3643999999999998E-2</c:v>
                </c:pt>
                <c:pt idx="7183">
                  <c:v>2.0065E-2</c:v>
                </c:pt>
                <c:pt idx="7184">
                  <c:v>1.6903999999999999E-2</c:v>
                </c:pt>
                <c:pt idx="7185">
                  <c:v>1.6827999999999999E-2</c:v>
                </c:pt>
                <c:pt idx="7186">
                  <c:v>1.5541999999999999E-2</c:v>
                </c:pt>
                <c:pt idx="7187">
                  <c:v>2.0267999999999998E-2</c:v>
                </c:pt>
                <c:pt idx="7188">
                  <c:v>1.7730000000000003E-2</c:v>
                </c:pt>
                <c:pt idx="7189">
                  <c:v>2.3147999999999998E-2</c:v>
                </c:pt>
                <c:pt idx="7190">
                  <c:v>2.2140000000000003E-2</c:v>
                </c:pt>
                <c:pt idx="7191">
                  <c:v>5.2234999999999997E-2</c:v>
                </c:pt>
                <c:pt idx="7192">
                  <c:v>7.3400999999999994E-2</c:v>
                </c:pt>
                <c:pt idx="7193">
                  <c:v>6.6068000000000002E-2</c:v>
                </c:pt>
                <c:pt idx="7194">
                  <c:v>6.8384E-2</c:v>
                </c:pt>
                <c:pt idx="7195">
                  <c:v>6.6785999999999998E-2</c:v>
                </c:pt>
                <c:pt idx="7196">
                  <c:v>6.1415999999999998E-2</c:v>
                </c:pt>
                <c:pt idx="7197">
                  <c:v>7.9392999999999991E-2</c:v>
                </c:pt>
                <c:pt idx="7198">
                  <c:v>7.5516E-2</c:v>
                </c:pt>
                <c:pt idx="7199">
                  <c:v>6.8477999999999997E-2</c:v>
                </c:pt>
                <c:pt idx="7200">
                  <c:v>6.0030999999999994E-2</c:v>
                </c:pt>
                <c:pt idx="7201">
                  <c:v>8.4810999999999998E-2</c:v>
                </c:pt>
                <c:pt idx="7202">
                  <c:v>7.8660999999999995E-2</c:v>
                </c:pt>
                <c:pt idx="7203">
                  <c:v>7.5811999999999991E-2</c:v>
                </c:pt>
                <c:pt idx="7204">
                  <c:v>8.8465999999999989E-2</c:v>
                </c:pt>
                <c:pt idx="7205">
                  <c:v>0.11593299999999999</c:v>
                </c:pt>
                <c:pt idx="7206">
                  <c:v>0.153228</c:v>
                </c:pt>
                <c:pt idx="7207">
                  <c:v>0.169099</c:v>
                </c:pt>
                <c:pt idx="7208">
                  <c:v>0.183478</c:v>
                </c:pt>
                <c:pt idx="7209">
                  <c:v>0.18165799999999999</c:v>
                </c:pt>
                <c:pt idx="7210">
                  <c:v>0.17886000000000002</c:v>
                </c:pt>
                <c:pt idx="7211">
                  <c:v>0.169852</c:v>
                </c:pt>
                <c:pt idx="7212">
                  <c:v>0.15175000000000002</c:v>
                </c:pt>
                <c:pt idx="7213">
                  <c:v>0.13727200000000001</c:v>
                </c:pt>
                <c:pt idx="7214">
                  <c:v>0.15997500000000001</c:v>
                </c:pt>
                <c:pt idx="7215">
                  <c:v>0.16780799999999998</c:v>
                </c:pt>
                <c:pt idx="7216">
                  <c:v>0.16436499999999998</c:v>
                </c:pt>
                <c:pt idx="7217">
                  <c:v>0.149898</c:v>
                </c:pt>
                <c:pt idx="7218">
                  <c:v>0.14200499999999999</c:v>
                </c:pt>
                <c:pt idx="7219">
                  <c:v>0.124679</c:v>
                </c:pt>
                <c:pt idx="7220">
                  <c:v>0.120168</c:v>
                </c:pt>
                <c:pt idx="7221">
                  <c:v>0.11132</c:v>
                </c:pt>
                <c:pt idx="7222">
                  <c:v>0.12643699999999999</c:v>
                </c:pt>
                <c:pt idx="7223">
                  <c:v>0.138319</c:v>
                </c:pt>
                <c:pt idx="7224">
                  <c:v>0.147787</c:v>
                </c:pt>
                <c:pt idx="7225">
                  <c:v>0.146754</c:v>
                </c:pt>
                <c:pt idx="7226">
                  <c:v>0.14440899999999998</c:v>
                </c:pt>
                <c:pt idx="7227">
                  <c:v>0.13433499999999998</c:v>
                </c:pt>
                <c:pt idx="7228">
                  <c:v>0.12193899999999999</c:v>
                </c:pt>
                <c:pt idx="7229">
                  <c:v>0.13359199999999999</c:v>
                </c:pt>
                <c:pt idx="7230">
                  <c:v>0.12321199999999999</c:v>
                </c:pt>
                <c:pt idx="7231">
                  <c:v>0.12879399999999999</c:v>
                </c:pt>
                <c:pt idx="7232">
                  <c:v>0.137488</c:v>
                </c:pt>
                <c:pt idx="7233">
                  <c:v>0.13173499999999999</c:v>
                </c:pt>
                <c:pt idx="7234">
                  <c:v>0.12854499999999999</c:v>
                </c:pt>
                <c:pt idx="7235">
                  <c:v>0.12651000000000001</c:v>
                </c:pt>
                <c:pt idx="7236">
                  <c:v>0.119445</c:v>
                </c:pt>
                <c:pt idx="7237">
                  <c:v>0.10767299999999999</c:v>
                </c:pt>
                <c:pt idx="7238">
                  <c:v>0.11451499999999999</c:v>
                </c:pt>
                <c:pt idx="7239">
                  <c:v>9.6258999999999997E-2</c:v>
                </c:pt>
                <c:pt idx="7240">
                  <c:v>9.0140000000000012E-2</c:v>
                </c:pt>
                <c:pt idx="7241">
                  <c:v>8.0995999999999999E-2</c:v>
                </c:pt>
                <c:pt idx="7242">
                  <c:v>7.7231999999999995E-2</c:v>
                </c:pt>
                <c:pt idx="7243">
                  <c:v>6.4374000000000001E-2</c:v>
                </c:pt>
                <c:pt idx="7244">
                  <c:v>5.8275999999999994E-2</c:v>
                </c:pt>
                <c:pt idx="7245">
                  <c:v>4.8895000000000001E-2</c:v>
                </c:pt>
                <c:pt idx="7246">
                  <c:v>3.739E-2</c:v>
                </c:pt>
                <c:pt idx="7247">
                  <c:v>3.4602000000000001E-2</c:v>
                </c:pt>
                <c:pt idx="7248">
                  <c:v>3.0726999999999997E-2</c:v>
                </c:pt>
                <c:pt idx="7249">
                  <c:v>3.2414999999999999E-2</c:v>
                </c:pt>
                <c:pt idx="7250">
                  <c:v>3.3216999999999997E-2</c:v>
                </c:pt>
                <c:pt idx="7251">
                  <c:v>4.5090999999999999E-2</c:v>
                </c:pt>
                <c:pt idx="7252">
                  <c:v>6.5934999999999994E-2</c:v>
                </c:pt>
                <c:pt idx="7253">
                  <c:v>7.2250000000000009E-2</c:v>
                </c:pt>
                <c:pt idx="7254">
                  <c:v>7.5563999999999992E-2</c:v>
                </c:pt>
                <c:pt idx="7255">
                  <c:v>8.3024000000000001E-2</c:v>
                </c:pt>
                <c:pt idx="7256">
                  <c:v>7.6954999999999996E-2</c:v>
                </c:pt>
                <c:pt idx="7257">
                  <c:v>7.399399999999999E-2</c:v>
                </c:pt>
                <c:pt idx="7258">
                  <c:v>6.9786000000000001E-2</c:v>
                </c:pt>
                <c:pt idx="7259">
                  <c:v>6.5355999999999997E-2</c:v>
                </c:pt>
                <c:pt idx="7260">
                  <c:v>6.7915000000000003E-2</c:v>
                </c:pt>
                <c:pt idx="7261">
                  <c:v>8.7325E-2</c:v>
                </c:pt>
                <c:pt idx="7262">
                  <c:v>0.104936</c:v>
                </c:pt>
                <c:pt idx="7263">
                  <c:v>0.10314000000000001</c:v>
                </c:pt>
                <c:pt idx="7264">
                  <c:v>0.10328000000000001</c:v>
                </c:pt>
                <c:pt idx="7265">
                  <c:v>0.11382</c:v>
                </c:pt>
                <c:pt idx="7266">
                  <c:v>0.13275199999999998</c:v>
                </c:pt>
                <c:pt idx="7267">
                  <c:v>0.15390099999999998</c:v>
                </c:pt>
                <c:pt idx="7268">
                  <c:v>0.155163</c:v>
                </c:pt>
                <c:pt idx="7269">
                  <c:v>0.154974</c:v>
                </c:pt>
                <c:pt idx="7270">
                  <c:v>0.15507199999999999</c:v>
                </c:pt>
                <c:pt idx="7271">
                  <c:v>0.180697</c:v>
                </c:pt>
                <c:pt idx="7272">
                  <c:v>0.18262799999999998</c:v>
                </c:pt>
                <c:pt idx="7273">
                  <c:v>0.205008</c:v>
                </c:pt>
                <c:pt idx="7274">
                  <c:v>0.217663</c:v>
                </c:pt>
                <c:pt idx="7275">
                  <c:v>0.24492799999999998</c:v>
                </c:pt>
                <c:pt idx="7276">
                  <c:v>0.24334299999999998</c:v>
                </c:pt>
                <c:pt idx="7277">
                  <c:v>0.23773000000000002</c:v>
                </c:pt>
                <c:pt idx="7278">
                  <c:v>0.28628300000000001</c:v>
                </c:pt>
                <c:pt idx="7279">
                  <c:v>0.31692399999999998</c:v>
                </c:pt>
                <c:pt idx="7280">
                  <c:v>0.31414000000000003</c:v>
                </c:pt>
                <c:pt idx="7281">
                  <c:v>0.32238</c:v>
                </c:pt>
                <c:pt idx="7282">
                  <c:v>0.31403399999999998</c:v>
                </c:pt>
                <c:pt idx="7283">
                  <c:v>0.31853599999999999</c:v>
                </c:pt>
                <c:pt idx="7284">
                  <c:v>0.31147900000000001</c:v>
                </c:pt>
                <c:pt idx="7285">
                  <c:v>0.29591800000000001</c:v>
                </c:pt>
                <c:pt idx="7286">
                  <c:v>0.28160299999999999</c:v>
                </c:pt>
                <c:pt idx="7287">
                  <c:v>0.28009400000000001</c:v>
                </c:pt>
                <c:pt idx="7288">
                  <c:v>0.26261699999999999</c:v>
                </c:pt>
                <c:pt idx="7289">
                  <c:v>0.286802</c:v>
                </c:pt>
                <c:pt idx="7290">
                  <c:v>0.29923299999999997</c:v>
                </c:pt>
                <c:pt idx="7291">
                  <c:v>0.29006399999999999</c:v>
                </c:pt>
                <c:pt idx="7292">
                  <c:v>0.28528900000000001</c:v>
                </c:pt>
                <c:pt idx="7293">
                  <c:v>0.29771700000000001</c:v>
                </c:pt>
                <c:pt idx="7294">
                  <c:v>0.31056600000000001</c:v>
                </c:pt>
                <c:pt idx="7295">
                  <c:v>0.30882100000000001</c:v>
                </c:pt>
                <c:pt idx="7296">
                  <c:v>0.30218699999999998</c:v>
                </c:pt>
                <c:pt idx="7297">
                  <c:v>0.30445</c:v>
                </c:pt>
                <c:pt idx="7298">
                  <c:v>0.27900799999999998</c:v>
                </c:pt>
                <c:pt idx="7299">
                  <c:v>0.25851399999999997</c:v>
                </c:pt>
                <c:pt idx="7300">
                  <c:v>0.23407000000000003</c:v>
                </c:pt>
                <c:pt idx="7301">
                  <c:v>0.232432</c:v>
                </c:pt>
                <c:pt idx="7302">
                  <c:v>0.25502599999999997</c:v>
                </c:pt>
                <c:pt idx="7303">
                  <c:v>0.255436</c:v>
                </c:pt>
                <c:pt idx="7304">
                  <c:v>0.22373099999999999</c:v>
                </c:pt>
                <c:pt idx="7305">
                  <c:v>0.25944499999999998</c:v>
                </c:pt>
                <c:pt idx="7306">
                  <c:v>0.25107299999999999</c:v>
                </c:pt>
                <c:pt idx="7307">
                  <c:v>0.29742399999999997</c:v>
                </c:pt>
                <c:pt idx="7308">
                  <c:v>0.29766799999999999</c:v>
                </c:pt>
                <c:pt idx="7309">
                  <c:v>0.30543399999999998</c:v>
                </c:pt>
                <c:pt idx="7310">
                  <c:v>0.31828200000000001</c:v>
                </c:pt>
                <c:pt idx="7311">
                  <c:v>0.31659799999999999</c:v>
                </c:pt>
                <c:pt idx="7312">
                  <c:v>0.33121299999999998</c:v>
                </c:pt>
                <c:pt idx="7313">
                  <c:v>0.30717099999999997</c:v>
                </c:pt>
                <c:pt idx="7314">
                  <c:v>0.33261499999999999</c:v>
                </c:pt>
                <c:pt idx="7315">
                  <c:v>0.31965099999999996</c:v>
                </c:pt>
                <c:pt idx="7316">
                  <c:v>0.32170099999999996</c:v>
                </c:pt>
                <c:pt idx="7317">
                  <c:v>0.33711099999999999</c:v>
                </c:pt>
                <c:pt idx="7318">
                  <c:v>0.344557</c:v>
                </c:pt>
                <c:pt idx="7319">
                  <c:v>0.415547</c:v>
                </c:pt>
                <c:pt idx="7320">
                  <c:v>0.37923599999999996</c:v>
                </c:pt>
                <c:pt idx="7321">
                  <c:v>0.37830199999999997</c:v>
                </c:pt>
                <c:pt idx="7322">
                  <c:v>0.37735399999999997</c:v>
                </c:pt>
                <c:pt idx="7323">
                  <c:v>0.38027099999999997</c:v>
                </c:pt>
                <c:pt idx="7324">
                  <c:v>0.37575500000000001</c:v>
                </c:pt>
                <c:pt idx="7325">
                  <c:v>0.37730599999999997</c:v>
                </c:pt>
                <c:pt idx="7326">
                  <c:v>0.37879299999999999</c:v>
                </c:pt>
                <c:pt idx="7327">
                  <c:v>0.360925</c:v>
                </c:pt>
                <c:pt idx="7328">
                  <c:v>0.33673599999999998</c:v>
                </c:pt>
                <c:pt idx="7329">
                  <c:v>0.36170799999999997</c:v>
                </c:pt>
                <c:pt idx="7330">
                  <c:v>0.35325699999999999</c:v>
                </c:pt>
                <c:pt idx="7331">
                  <c:v>0.35833699999999996</c:v>
                </c:pt>
                <c:pt idx="7332">
                  <c:v>0.355576</c:v>
                </c:pt>
                <c:pt idx="7333">
                  <c:v>0.33716499999999999</c:v>
                </c:pt>
                <c:pt idx="7334">
                  <c:v>0.32487499999999997</c:v>
                </c:pt>
                <c:pt idx="7335">
                  <c:v>0.31731599999999999</c:v>
                </c:pt>
                <c:pt idx="7336">
                  <c:v>0.30942399999999998</c:v>
                </c:pt>
                <c:pt idx="7337">
                  <c:v>0.31340699999999999</c:v>
                </c:pt>
                <c:pt idx="7338">
                  <c:v>0.29680400000000001</c:v>
                </c:pt>
                <c:pt idx="7339">
                  <c:v>0.28109699999999999</c:v>
                </c:pt>
                <c:pt idx="7340">
                  <c:v>0.27999799999999997</c:v>
                </c:pt>
                <c:pt idx="7341">
                  <c:v>0.30285299999999998</c:v>
                </c:pt>
                <c:pt idx="7342">
                  <c:v>0.29755899999999996</c:v>
                </c:pt>
                <c:pt idx="7343">
                  <c:v>0.29181599999999996</c:v>
                </c:pt>
                <c:pt idx="7344">
                  <c:v>0.28526199999999996</c:v>
                </c:pt>
                <c:pt idx="7345">
                  <c:v>0.30641099999999999</c:v>
                </c:pt>
                <c:pt idx="7346">
                  <c:v>0.33589399999999997</c:v>
                </c:pt>
                <c:pt idx="7347">
                  <c:v>0.391704</c:v>
                </c:pt>
                <c:pt idx="7348">
                  <c:v>0.41081699999999999</c:v>
                </c:pt>
                <c:pt idx="7349">
                  <c:v>0.40274000000000004</c:v>
                </c:pt>
                <c:pt idx="7350">
                  <c:v>0.40027799999999997</c:v>
                </c:pt>
                <c:pt idx="7351">
                  <c:v>0.42621100000000001</c:v>
                </c:pt>
                <c:pt idx="7352">
                  <c:v>0.41237499999999999</c:v>
                </c:pt>
                <c:pt idx="7353">
                  <c:v>0.41231299999999999</c:v>
                </c:pt>
                <c:pt idx="7354">
                  <c:v>0.42230899999999999</c:v>
                </c:pt>
                <c:pt idx="7355">
                  <c:v>0.432867</c:v>
                </c:pt>
                <c:pt idx="7356">
                  <c:v>0.45418500000000001</c:v>
                </c:pt>
                <c:pt idx="7357">
                  <c:v>0.463032</c:v>
                </c:pt>
                <c:pt idx="7358">
                  <c:v>0.485989</c:v>
                </c:pt>
                <c:pt idx="7359">
                  <c:v>0.50282199999999999</c:v>
                </c:pt>
                <c:pt idx="7360">
                  <c:v>0.51994099999999999</c:v>
                </c:pt>
                <c:pt idx="7361">
                  <c:v>0.53704499999999999</c:v>
                </c:pt>
                <c:pt idx="7362">
                  <c:v>0.53067699999999995</c:v>
                </c:pt>
                <c:pt idx="7363">
                  <c:v>0.51110100000000003</c:v>
                </c:pt>
                <c:pt idx="7364">
                  <c:v>0.519007</c:v>
                </c:pt>
                <c:pt idx="7365">
                  <c:v>0.51422699999999999</c:v>
                </c:pt>
                <c:pt idx="7366">
                  <c:v>0.50529999999999997</c:v>
                </c:pt>
                <c:pt idx="7367">
                  <c:v>0.49521799999999999</c:v>
                </c:pt>
                <c:pt idx="7368">
                  <c:v>0.48188499999999995</c:v>
                </c:pt>
                <c:pt idx="7369">
                  <c:v>0.50354599999999994</c:v>
                </c:pt>
                <c:pt idx="7370">
                  <c:v>0.49456000000000006</c:v>
                </c:pt>
                <c:pt idx="7371">
                  <c:v>0.48638000000000003</c:v>
                </c:pt>
                <c:pt idx="7372">
                  <c:v>0.49763199999999996</c:v>
                </c:pt>
                <c:pt idx="7373">
                  <c:v>0.47421399999999997</c:v>
                </c:pt>
                <c:pt idx="7374">
                  <c:v>0.46624199999999999</c:v>
                </c:pt>
                <c:pt idx="7375">
                  <c:v>0.464092</c:v>
                </c:pt>
                <c:pt idx="7376">
                  <c:v>0.44384099999999999</c:v>
                </c:pt>
                <c:pt idx="7377">
                  <c:v>0.44535399999999997</c:v>
                </c:pt>
                <c:pt idx="7378">
                  <c:v>0.420041</c:v>
                </c:pt>
                <c:pt idx="7379">
                  <c:v>0.40130000000000005</c:v>
                </c:pt>
                <c:pt idx="7380">
                  <c:v>0.42864399999999997</c:v>
                </c:pt>
                <c:pt idx="7381">
                  <c:v>0.41306499999999996</c:v>
                </c:pt>
                <c:pt idx="7382">
                  <c:v>0.42649499999999996</c:v>
                </c:pt>
                <c:pt idx="7383">
                  <c:v>0.42769000000000001</c:v>
                </c:pt>
                <c:pt idx="7384">
                  <c:v>0.41547200000000001</c:v>
                </c:pt>
                <c:pt idx="7385">
                  <c:v>0.408024</c:v>
                </c:pt>
                <c:pt idx="7386">
                  <c:v>0.42347799999999997</c:v>
                </c:pt>
                <c:pt idx="7387">
                  <c:v>0.39677199999999996</c:v>
                </c:pt>
                <c:pt idx="7388">
                  <c:v>0.36035699999999998</c:v>
                </c:pt>
                <c:pt idx="7389">
                  <c:v>0.32920499999999997</c:v>
                </c:pt>
                <c:pt idx="7390">
                  <c:v>0.30742399999999998</c:v>
                </c:pt>
                <c:pt idx="7391">
                  <c:v>0.30220199999999997</c:v>
                </c:pt>
                <c:pt idx="7392">
                  <c:v>0.29101299999999997</c:v>
                </c:pt>
                <c:pt idx="7393">
                  <c:v>0.259963</c:v>
                </c:pt>
                <c:pt idx="7394">
                  <c:v>0.242731</c:v>
                </c:pt>
                <c:pt idx="7395">
                  <c:v>0.25565599999999999</c:v>
                </c:pt>
                <c:pt idx="7396">
                  <c:v>0.246255</c:v>
                </c:pt>
                <c:pt idx="7397">
                  <c:v>0.24487000000000003</c:v>
                </c:pt>
                <c:pt idx="7398">
                  <c:v>0.23384000000000002</c:v>
                </c:pt>
                <c:pt idx="7399">
                  <c:v>0.239206</c:v>
                </c:pt>
                <c:pt idx="7400">
                  <c:v>0.22146199999999999</c:v>
                </c:pt>
                <c:pt idx="7401">
                  <c:v>0.21158000000000002</c:v>
                </c:pt>
                <c:pt idx="7402">
                  <c:v>0.199683</c:v>
                </c:pt>
                <c:pt idx="7403">
                  <c:v>0.179924</c:v>
                </c:pt>
                <c:pt idx="7404">
                  <c:v>0.17513499999999999</c:v>
                </c:pt>
                <c:pt idx="7405">
                  <c:v>0.184944</c:v>
                </c:pt>
                <c:pt idx="7406">
                  <c:v>0.192882</c:v>
                </c:pt>
                <c:pt idx="7407">
                  <c:v>0.19872199999999998</c:v>
                </c:pt>
                <c:pt idx="7408">
                  <c:v>0.18335199999999999</c:v>
                </c:pt>
                <c:pt idx="7409">
                  <c:v>0.18209399999999998</c:v>
                </c:pt>
                <c:pt idx="7410">
                  <c:v>0.16985699999999998</c:v>
                </c:pt>
                <c:pt idx="7411">
                  <c:v>0.16935699999999998</c:v>
                </c:pt>
                <c:pt idx="7412">
                  <c:v>0.16198799999999999</c:v>
                </c:pt>
                <c:pt idx="7413">
                  <c:v>0.16902499999999998</c:v>
                </c:pt>
                <c:pt idx="7414">
                  <c:v>0.16491899999999998</c:v>
                </c:pt>
                <c:pt idx="7415">
                  <c:v>0.16690199999999999</c:v>
                </c:pt>
                <c:pt idx="7416">
                  <c:v>0.16075599999999998</c:v>
                </c:pt>
                <c:pt idx="7417">
                  <c:v>0.20316499999999998</c:v>
                </c:pt>
                <c:pt idx="7418">
                  <c:v>0.22570599999999999</c:v>
                </c:pt>
                <c:pt idx="7419">
                  <c:v>0.25503799999999999</c:v>
                </c:pt>
                <c:pt idx="7420">
                  <c:v>0.266127</c:v>
                </c:pt>
                <c:pt idx="7421">
                  <c:v>0.27828900000000001</c:v>
                </c:pt>
                <c:pt idx="7422">
                  <c:v>0.27907299999999996</c:v>
                </c:pt>
                <c:pt idx="7423">
                  <c:v>0.27051900000000001</c:v>
                </c:pt>
                <c:pt idx="7424">
                  <c:v>0.25210699999999997</c:v>
                </c:pt>
                <c:pt idx="7425">
                  <c:v>0.233515</c:v>
                </c:pt>
                <c:pt idx="7426">
                  <c:v>0.211697</c:v>
                </c:pt>
                <c:pt idx="7427">
                  <c:v>0.22533499999999998</c:v>
                </c:pt>
                <c:pt idx="7428">
                  <c:v>0.22359000000000001</c:v>
                </c:pt>
                <c:pt idx="7429">
                  <c:v>0.22084699999999999</c:v>
                </c:pt>
                <c:pt idx="7430">
                  <c:v>0.20594000000000001</c:v>
                </c:pt>
                <c:pt idx="7431">
                  <c:v>0.25260699999999997</c:v>
                </c:pt>
                <c:pt idx="7432">
                  <c:v>0.26448000000000005</c:v>
                </c:pt>
                <c:pt idx="7433">
                  <c:v>0.265932</c:v>
                </c:pt>
                <c:pt idx="7434">
                  <c:v>0.26608399999999999</c:v>
                </c:pt>
                <c:pt idx="7435">
                  <c:v>0.29611899999999997</c:v>
                </c:pt>
                <c:pt idx="7436">
                  <c:v>0.30970300000000001</c:v>
                </c:pt>
                <c:pt idx="7437">
                  <c:v>0.300537</c:v>
                </c:pt>
                <c:pt idx="7438">
                  <c:v>0.294153</c:v>
                </c:pt>
                <c:pt idx="7439">
                  <c:v>0.28879199999999999</c:v>
                </c:pt>
                <c:pt idx="7440">
                  <c:v>0.296292</c:v>
                </c:pt>
                <c:pt idx="7441">
                  <c:v>0.29850699999999997</c:v>
                </c:pt>
                <c:pt idx="7442">
                  <c:v>0.307896</c:v>
                </c:pt>
                <c:pt idx="7443">
                  <c:v>0.31837599999999999</c:v>
                </c:pt>
                <c:pt idx="7444">
                  <c:v>0.33809099999999997</c:v>
                </c:pt>
                <c:pt idx="7445">
                  <c:v>0.363626</c:v>
                </c:pt>
                <c:pt idx="7446">
                  <c:v>0.37311299999999997</c:v>
                </c:pt>
                <c:pt idx="7447">
                  <c:v>0.36991099999999999</c:v>
                </c:pt>
                <c:pt idx="7448">
                  <c:v>0.35603000000000001</c:v>
                </c:pt>
                <c:pt idx="7449">
                  <c:v>0.33786000000000005</c:v>
                </c:pt>
                <c:pt idx="7450">
                  <c:v>0.32008799999999998</c:v>
                </c:pt>
                <c:pt idx="7451">
                  <c:v>0.34054399999999996</c:v>
                </c:pt>
                <c:pt idx="7452">
                  <c:v>0.32336100000000001</c:v>
                </c:pt>
                <c:pt idx="7453">
                  <c:v>0.32466099999999998</c:v>
                </c:pt>
                <c:pt idx="7454">
                  <c:v>0.32810299999999998</c:v>
                </c:pt>
                <c:pt idx="7455">
                  <c:v>0.31979299999999999</c:v>
                </c:pt>
                <c:pt idx="7456">
                  <c:v>0.306842</c:v>
                </c:pt>
                <c:pt idx="7457">
                  <c:v>0.29497200000000001</c:v>
                </c:pt>
                <c:pt idx="7458">
                  <c:v>0.29350499999999996</c:v>
                </c:pt>
                <c:pt idx="7459">
                  <c:v>0.28096000000000004</c:v>
                </c:pt>
                <c:pt idx="7460">
                  <c:v>0.28561599999999998</c:v>
                </c:pt>
                <c:pt idx="7461">
                  <c:v>0.30804500000000001</c:v>
                </c:pt>
                <c:pt idx="7462">
                  <c:v>0.34878399999999998</c:v>
                </c:pt>
                <c:pt idx="7463">
                  <c:v>0.33603699999999997</c:v>
                </c:pt>
                <c:pt idx="7464">
                  <c:v>0.35333399999999998</c:v>
                </c:pt>
                <c:pt idx="7465">
                  <c:v>0.34662199999999999</c:v>
                </c:pt>
                <c:pt idx="7466">
                  <c:v>0.33342299999999997</c:v>
                </c:pt>
                <c:pt idx="7467">
                  <c:v>0.32738400000000001</c:v>
                </c:pt>
                <c:pt idx="7468">
                  <c:v>0.31695099999999998</c:v>
                </c:pt>
                <c:pt idx="7469">
                  <c:v>0.296574</c:v>
                </c:pt>
                <c:pt idx="7470">
                  <c:v>0.27279999999999999</c:v>
                </c:pt>
                <c:pt idx="7471">
                  <c:v>0.28363699999999997</c:v>
                </c:pt>
                <c:pt idx="7472">
                  <c:v>0.28502099999999997</c:v>
                </c:pt>
                <c:pt idx="7473">
                  <c:v>0.30748500000000001</c:v>
                </c:pt>
                <c:pt idx="7474">
                  <c:v>0.29759199999999997</c:v>
                </c:pt>
                <c:pt idx="7475">
                  <c:v>0.27989700000000001</c:v>
                </c:pt>
                <c:pt idx="7476">
                  <c:v>0.26444600000000001</c:v>
                </c:pt>
                <c:pt idx="7477">
                  <c:v>0.25750200000000001</c:v>
                </c:pt>
                <c:pt idx="7478">
                  <c:v>0.254944</c:v>
                </c:pt>
                <c:pt idx="7479">
                  <c:v>0.24001899999999998</c:v>
                </c:pt>
                <c:pt idx="7480">
                  <c:v>0.226994</c:v>
                </c:pt>
                <c:pt idx="7481">
                  <c:v>0.26236699999999996</c:v>
                </c:pt>
                <c:pt idx="7482">
                  <c:v>0.27030199999999999</c:v>
                </c:pt>
                <c:pt idx="7483">
                  <c:v>0.25997100000000001</c:v>
                </c:pt>
                <c:pt idx="7484">
                  <c:v>0.25675900000000001</c:v>
                </c:pt>
                <c:pt idx="7485">
                  <c:v>0.260685</c:v>
                </c:pt>
                <c:pt idx="7486">
                  <c:v>0.27184599999999998</c:v>
                </c:pt>
                <c:pt idx="7487">
                  <c:v>0.31322</c:v>
                </c:pt>
                <c:pt idx="7488">
                  <c:v>0.41786799999999996</c:v>
                </c:pt>
                <c:pt idx="7489">
                  <c:v>0.47659199999999996</c:v>
                </c:pt>
                <c:pt idx="7490">
                  <c:v>0.54691199999999995</c:v>
                </c:pt>
                <c:pt idx="7491">
                  <c:v>0.56841799999999998</c:v>
                </c:pt>
                <c:pt idx="7492">
                  <c:v>0.558971</c:v>
                </c:pt>
                <c:pt idx="7493">
                  <c:v>0.57496099999999994</c:v>
                </c:pt>
                <c:pt idx="7494">
                  <c:v>0.60854200000000003</c:v>
                </c:pt>
                <c:pt idx="7495">
                  <c:v>0.63146499999999994</c:v>
                </c:pt>
                <c:pt idx="7496">
                  <c:v>0.62734199999999996</c:v>
                </c:pt>
                <c:pt idx="7497">
                  <c:v>0.63103299999999996</c:v>
                </c:pt>
                <c:pt idx="7498">
                  <c:v>0.66787699999999994</c:v>
                </c:pt>
                <c:pt idx="7499">
                  <c:v>0.67417399999999994</c:v>
                </c:pt>
                <c:pt idx="7500">
                  <c:v>0.68447000000000002</c:v>
                </c:pt>
                <c:pt idx="7501">
                  <c:v>0.70269499999999996</c:v>
                </c:pt>
                <c:pt idx="7502">
                  <c:v>0.72659600000000002</c:v>
                </c:pt>
                <c:pt idx="7503">
                  <c:v>0.75832499999999992</c:v>
                </c:pt>
                <c:pt idx="7504">
                  <c:v>0.780802</c:v>
                </c:pt>
                <c:pt idx="7505">
                  <c:v>0.81164000000000003</c:v>
                </c:pt>
                <c:pt idx="7506">
                  <c:v>0.84267399999999992</c:v>
                </c:pt>
                <c:pt idx="7507">
                  <c:v>0.85551199999999994</c:v>
                </c:pt>
                <c:pt idx="7508">
                  <c:v>0.84494899999999995</c:v>
                </c:pt>
                <c:pt idx="7509">
                  <c:v>0.84262000000000004</c:v>
                </c:pt>
                <c:pt idx="7510">
                  <c:v>0.86677799999999994</c:v>
                </c:pt>
                <c:pt idx="7511">
                  <c:v>0.86694099999999996</c:v>
                </c:pt>
                <c:pt idx="7512">
                  <c:v>0.86825199999999991</c:v>
                </c:pt>
                <c:pt idx="7513">
                  <c:v>0.84203699999999992</c:v>
                </c:pt>
                <c:pt idx="7514">
                  <c:v>0.83843299999999998</c:v>
                </c:pt>
                <c:pt idx="7515">
                  <c:v>0.87809699999999991</c:v>
                </c:pt>
                <c:pt idx="7516">
                  <c:v>0.86292000000000002</c:v>
                </c:pt>
                <c:pt idx="7517">
                  <c:v>0.88420399999999999</c:v>
                </c:pt>
                <c:pt idx="7518">
                  <c:v>0.89259599999999995</c:v>
                </c:pt>
                <c:pt idx="7519">
                  <c:v>0.88657299999999994</c:v>
                </c:pt>
                <c:pt idx="7520">
                  <c:v>0.88816000000000006</c:v>
                </c:pt>
                <c:pt idx="7521">
                  <c:v>0.88616299999999992</c:v>
                </c:pt>
                <c:pt idx="7522">
                  <c:v>0.87713799999999997</c:v>
                </c:pt>
                <c:pt idx="7523">
                  <c:v>0.87218599999999991</c:v>
                </c:pt>
                <c:pt idx="7524">
                  <c:v>0.86402199999999996</c:v>
                </c:pt>
                <c:pt idx="7525">
                  <c:v>0.87569000000000008</c:v>
                </c:pt>
                <c:pt idx="7526">
                  <c:v>0.87731799999999993</c:v>
                </c:pt>
                <c:pt idx="7527">
                  <c:v>0.86586399999999997</c:v>
                </c:pt>
                <c:pt idx="7528">
                  <c:v>0.86325399999999997</c:v>
                </c:pt>
                <c:pt idx="7529">
                  <c:v>0.85893199999999992</c:v>
                </c:pt>
                <c:pt idx="7530">
                  <c:v>0.871977</c:v>
                </c:pt>
                <c:pt idx="7531">
                  <c:v>0.86018499999999998</c:v>
                </c:pt>
                <c:pt idx="7532">
                  <c:v>0.867066</c:v>
                </c:pt>
                <c:pt idx="7533">
                  <c:v>0.86685499999999993</c:v>
                </c:pt>
                <c:pt idx="7534">
                  <c:v>0.873726</c:v>
                </c:pt>
                <c:pt idx="7535">
                  <c:v>0.885625</c:v>
                </c:pt>
                <c:pt idx="7536">
                  <c:v>0.89743799999999996</c:v>
                </c:pt>
                <c:pt idx="7537">
                  <c:v>0.88824199999999998</c:v>
                </c:pt>
                <c:pt idx="7538">
                  <c:v>0.88526199999999999</c:v>
                </c:pt>
                <c:pt idx="7539">
                  <c:v>0.88540000000000008</c:v>
                </c:pt>
                <c:pt idx="7540">
                  <c:v>0.87714599999999998</c:v>
                </c:pt>
                <c:pt idx="7541">
                  <c:v>0.871417</c:v>
                </c:pt>
                <c:pt idx="7542">
                  <c:v>0.86479600000000001</c:v>
                </c:pt>
                <c:pt idx="7543">
                  <c:v>0.87736799999999993</c:v>
                </c:pt>
                <c:pt idx="7544">
                  <c:v>0.88951899999999995</c:v>
                </c:pt>
                <c:pt idx="7545">
                  <c:v>0.87998699999999996</c:v>
                </c:pt>
                <c:pt idx="7546">
                  <c:v>0.88009099999999996</c:v>
                </c:pt>
                <c:pt idx="7547">
                  <c:v>0.87022299999999997</c:v>
                </c:pt>
                <c:pt idx="7548">
                  <c:v>0.83426800000000001</c:v>
                </c:pt>
                <c:pt idx="7549">
                  <c:v>0.82790900000000001</c:v>
                </c:pt>
                <c:pt idx="7550">
                  <c:v>0.82182000000000011</c:v>
                </c:pt>
                <c:pt idx="7551">
                  <c:v>0.82399699999999998</c:v>
                </c:pt>
                <c:pt idx="7552">
                  <c:v>0.81372599999999995</c:v>
                </c:pt>
                <c:pt idx="7553">
                  <c:v>0.80686599999999997</c:v>
                </c:pt>
                <c:pt idx="7554">
                  <c:v>0.80687599999999993</c:v>
                </c:pt>
                <c:pt idx="7555">
                  <c:v>0.80254099999999995</c:v>
                </c:pt>
                <c:pt idx="7556">
                  <c:v>0.81161399999999995</c:v>
                </c:pt>
                <c:pt idx="7557">
                  <c:v>0.77360200000000001</c:v>
                </c:pt>
                <c:pt idx="7558">
                  <c:v>0.76699699999999993</c:v>
                </c:pt>
                <c:pt idx="7559">
                  <c:v>0.75840599999999991</c:v>
                </c:pt>
                <c:pt idx="7560">
                  <c:v>0.74781399999999998</c:v>
                </c:pt>
                <c:pt idx="7561">
                  <c:v>0.73665799999999992</c:v>
                </c:pt>
                <c:pt idx="7562">
                  <c:v>0.727908</c:v>
                </c:pt>
                <c:pt idx="7563">
                  <c:v>0.71848599999999996</c:v>
                </c:pt>
                <c:pt idx="7564">
                  <c:v>0.70481899999999997</c:v>
                </c:pt>
                <c:pt idx="7565">
                  <c:v>0.71009299999999997</c:v>
                </c:pt>
                <c:pt idx="7566">
                  <c:v>0.693079</c:v>
                </c:pt>
                <c:pt idx="7567">
                  <c:v>0.69760800000000001</c:v>
                </c:pt>
                <c:pt idx="7568">
                  <c:v>0.70918700000000001</c:v>
                </c:pt>
                <c:pt idx="7569">
                  <c:v>0.69435899999999995</c:v>
                </c:pt>
                <c:pt idx="7570">
                  <c:v>0.69083299999999992</c:v>
                </c:pt>
                <c:pt idx="7571">
                  <c:v>0.68219099999999999</c:v>
                </c:pt>
                <c:pt idx="7572">
                  <c:v>0.68151099999999998</c:v>
                </c:pt>
                <c:pt idx="7573">
                  <c:v>0.682477</c:v>
                </c:pt>
                <c:pt idx="7574">
                  <c:v>0.66834799999999994</c:v>
                </c:pt>
                <c:pt idx="7575">
                  <c:v>0.67014399999999996</c:v>
                </c:pt>
                <c:pt idx="7576">
                  <c:v>0.66040599999999994</c:v>
                </c:pt>
                <c:pt idx="7577">
                  <c:v>0.66183399999999992</c:v>
                </c:pt>
                <c:pt idx="7578">
                  <c:v>0.64410199999999995</c:v>
                </c:pt>
                <c:pt idx="7579">
                  <c:v>0.64641399999999993</c:v>
                </c:pt>
                <c:pt idx="7580">
                  <c:v>0.64446099999999995</c:v>
                </c:pt>
                <c:pt idx="7581">
                  <c:v>0.65215000000000001</c:v>
                </c:pt>
                <c:pt idx="7582">
                  <c:v>0.63897099999999996</c:v>
                </c:pt>
                <c:pt idx="7583">
                  <c:v>0.62591299999999994</c:v>
                </c:pt>
                <c:pt idx="7584">
                  <c:v>0.62299599999999999</c:v>
                </c:pt>
                <c:pt idx="7585">
                  <c:v>0.64935299999999996</c:v>
                </c:pt>
                <c:pt idx="7586">
                  <c:v>0.67045199999999994</c:v>
                </c:pt>
                <c:pt idx="7587">
                  <c:v>0.66594900000000001</c:v>
                </c:pt>
                <c:pt idx="7588">
                  <c:v>0.66578099999999996</c:v>
                </c:pt>
                <c:pt idx="7589">
                  <c:v>0.65615800000000002</c:v>
                </c:pt>
                <c:pt idx="7590">
                  <c:v>0.63955000000000006</c:v>
                </c:pt>
                <c:pt idx="7591">
                  <c:v>0.66741799999999996</c:v>
                </c:pt>
                <c:pt idx="7592">
                  <c:v>0.65829899999999997</c:v>
                </c:pt>
                <c:pt idx="7593">
                  <c:v>0.66720599999999997</c:v>
                </c:pt>
                <c:pt idx="7594">
                  <c:v>0.67710499999999996</c:v>
                </c:pt>
                <c:pt idx="7595">
                  <c:v>0.67224600000000001</c:v>
                </c:pt>
                <c:pt idx="7596">
                  <c:v>0.68900399999999995</c:v>
                </c:pt>
                <c:pt idx="7597">
                  <c:v>0.69648500000000002</c:v>
                </c:pt>
                <c:pt idx="7598">
                  <c:v>0.68935199999999996</c:v>
                </c:pt>
                <c:pt idx="7599">
                  <c:v>0.72090699999999996</c:v>
                </c:pt>
                <c:pt idx="7600">
                  <c:v>0.72242099999999998</c:v>
                </c:pt>
                <c:pt idx="7601">
                  <c:v>0.71827299999999994</c:v>
                </c:pt>
                <c:pt idx="7602">
                  <c:v>0.71086199999999999</c:v>
                </c:pt>
                <c:pt idx="7603">
                  <c:v>0.71013000000000004</c:v>
                </c:pt>
                <c:pt idx="7604">
                  <c:v>0.71056699999999995</c:v>
                </c:pt>
                <c:pt idx="7605">
                  <c:v>0.70600799999999997</c:v>
                </c:pt>
                <c:pt idx="7606">
                  <c:v>0.69784400000000002</c:v>
                </c:pt>
                <c:pt idx="7607">
                  <c:v>0.69163199999999991</c:v>
                </c:pt>
                <c:pt idx="7608">
                  <c:v>0.729742</c:v>
                </c:pt>
                <c:pt idx="7609">
                  <c:v>0.723306</c:v>
                </c:pt>
                <c:pt idx="7610">
                  <c:v>0.709812</c:v>
                </c:pt>
                <c:pt idx="7611">
                  <c:v>0.70136699999999996</c:v>
                </c:pt>
                <c:pt idx="7612">
                  <c:v>0.69875500000000001</c:v>
                </c:pt>
                <c:pt idx="7613">
                  <c:v>0.68706800000000001</c:v>
                </c:pt>
                <c:pt idx="7614">
                  <c:v>0.68758299999999994</c:v>
                </c:pt>
                <c:pt idx="7615">
                  <c:v>0.67617499999999997</c:v>
                </c:pt>
                <c:pt idx="7616">
                  <c:v>0.65325800000000001</c:v>
                </c:pt>
                <c:pt idx="7617">
                  <c:v>0.64234099999999994</c:v>
                </c:pt>
                <c:pt idx="7618">
                  <c:v>0.65622199999999997</c:v>
                </c:pt>
                <c:pt idx="7619">
                  <c:v>0.63512000000000002</c:v>
                </c:pt>
                <c:pt idx="7620">
                  <c:v>0.67967699999999998</c:v>
                </c:pt>
                <c:pt idx="7621">
                  <c:v>0.73211099999999996</c:v>
                </c:pt>
                <c:pt idx="7622">
                  <c:v>0.73045499999999997</c:v>
                </c:pt>
                <c:pt idx="7623">
                  <c:v>0.72200699999999995</c:v>
                </c:pt>
                <c:pt idx="7624">
                  <c:v>0.72062799999999994</c:v>
                </c:pt>
                <c:pt idx="7625">
                  <c:v>0.70627099999999998</c:v>
                </c:pt>
                <c:pt idx="7626">
                  <c:v>0.72444299999999995</c:v>
                </c:pt>
                <c:pt idx="7627">
                  <c:v>0.72928700000000002</c:v>
                </c:pt>
                <c:pt idx="7628">
                  <c:v>0.717167</c:v>
                </c:pt>
                <c:pt idx="7629">
                  <c:v>0.72303899999999999</c:v>
                </c:pt>
                <c:pt idx="7630">
                  <c:v>0.72810199999999992</c:v>
                </c:pt>
                <c:pt idx="7631">
                  <c:v>0.72202199999999994</c:v>
                </c:pt>
                <c:pt idx="7632">
                  <c:v>0.70311000000000001</c:v>
                </c:pt>
                <c:pt idx="7633">
                  <c:v>0.725912</c:v>
                </c:pt>
                <c:pt idx="7634">
                  <c:v>0.72189999999999999</c:v>
                </c:pt>
                <c:pt idx="7635">
                  <c:v>0.71221699999999999</c:v>
                </c:pt>
                <c:pt idx="7636">
                  <c:v>0.69984599999999997</c:v>
                </c:pt>
                <c:pt idx="7637">
                  <c:v>0.68534499999999998</c:v>
                </c:pt>
                <c:pt idx="7638">
                  <c:v>0.67355199999999993</c:v>
                </c:pt>
                <c:pt idx="7639">
                  <c:v>0.67712000000000006</c:v>
                </c:pt>
                <c:pt idx="7640">
                  <c:v>0.67198899999999995</c:v>
                </c:pt>
                <c:pt idx="7641">
                  <c:v>0.65465499999999999</c:v>
                </c:pt>
                <c:pt idx="7642">
                  <c:v>0.65029300000000001</c:v>
                </c:pt>
                <c:pt idx="7643">
                  <c:v>0.66980799999999996</c:v>
                </c:pt>
                <c:pt idx="7644">
                  <c:v>0.65888000000000002</c:v>
                </c:pt>
                <c:pt idx="7645">
                  <c:v>0.64860499999999999</c:v>
                </c:pt>
                <c:pt idx="7646">
                  <c:v>0.63667299999999993</c:v>
                </c:pt>
                <c:pt idx="7647">
                  <c:v>0.64936000000000005</c:v>
                </c:pt>
                <c:pt idx="7648">
                  <c:v>0.64189399999999996</c:v>
                </c:pt>
                <c:pt idx="7649">
                  <c:v>0.62530200000000002</c:v>
                </c:pt>
                <c:pt idx="7650">
                  <c:v>0.63998699999999997</c:v>
                </c:pt>
                <c:pt idx="7651">
                  <c:v>0.62878400000000001</c:v>
                </c:pt>
                <c:pt idx="7652">
                  <c:v>0.60928899999999997</c:v>
                </c:pt>
                <c:pt idx="7653">
                  <c:v>0.59161900000000001</c:v>
                </c:pt>
                <c:pt idx="7654">
                  <c:v>0.561168</c:v>
                </c:pt>
                <c:pt idx="7655">
                  <c:v>0.54742000000000002</c:v>
                </c:pt>
                <c:pt idx="7656">
                  <c:v>0.56980699999999995</c:v>
                </c:pt>
                <c:pt idx="7657">
                  <c:v>0.55524899999999999</c:v>
                </c:pt>
                <c:pt idx="7658">
                  <c:v>0.565635</c:v>
                </c:pt>
                <c:pt idx="7659">
                  <c:v>0.54083000000000003</c:v>
                </c:pt>
                <c:pt idx="7660">
                  <c:v>0.52953000000000006</c:v>
                </c:pt>
                <c:pt idx="7661">
                  <c:v>0.49243499999999996</c:v>
                </c:pt>
                <c:pt idx="7662">
                  <c:v>0.45932399999999995</c:v>
                </c:pt>
                <c:pt idx="7663">
                  <c:v>0.464146</c:v>
                </c:pt>
                <c:pt idx="7664">
                  <c:v>0.45391000000000004</c:v>
                </c:pt>
                <c:pt idx="7665">
                  <c:v>0.46181499999999998</c:v>
                </c:pt>
                <c:pt idx="7666">
                  <c:v>0.47620499999999999</c:v>
                </c:pt>
                <c:pt idx="7667">
                  <c:v>0.48097599999999996</c:v>
                </c:pt>
                <c:pt idx="7668">
                  <c:v>0.46515000000000006</c:v>
                </c:pt>
                <c:pt idx="7669">
                  <c:v>0.45514899999999997</c:v>
                </c:pt>
                <c:pt idx="7670">
                  <c:v>0.45866899999999999</c:v>
                </c:pt>
                <c:pt idx="7671">
                  <c:v>0.460733</c:v>
                </c:pt>
                <c:pt idx="7672">
                  <c:v>0.458403</c:v>
                </c:pt>
                <c:pt idx="7673">
                  <c:v>0.48199599999999998</c:v>
                </c:pt>
                <c:pt idx="7674">
                  <c:v>0.49854299999999996</c:v>
                </c:pt>
                <c:pt idx="7675">
                  <c:v>0.51358899999999996</c:v>
                </c:pt>
                <c:pt idx="7676">
                  <c:v>0.51257699999999995</c:v>
                </c:pt>
                <c:pt idx="7677">
                  <c:v>0.53192299999999992</c:v>
                </c:pt>
                <c:pt idx="7678">
                  <c:v>0.52851300000000001</c:v>
                </c:pt>
                <c:pt idx="7679">
                  <c:v>0.52599200000000002</c:v>
                </c:pt>
                <c:pt idx="7680">
                  <c:v>0.51474699999999995</c:v>
                </c:pt>
                <c:pt idx="7681">
                  <c:v>0.50397499999999995</c:v>
                </c:pt>
                <c:pt idx="7682">
                  <c:v>0.48799999999999999</c:v>
                </c:pt>
                <c:pt idx="7683">
                  <c:v>0.510463</c:v>
                </c:pt>
                <c:pt idx="7684">
                  <c:v>0.508579</c:v>
                </c:pt>
                <c:pt idx="7685">
                  <c:v>0.493975</c:v>
                </c:pt>
                <c:pt idx="7686">
                  <c:v>0.49240399999999995</c:v>
                </c:pt>
                <c:pt idx="7687">
                  <c:v>0.49211000000000005</c:v>
                </c:pt>
                <c:pt idx="7688">
                  <c:v>0.51447000000000009</c:v>
                </c:pt>
                <c:pt idx="7689">
                  <c:v>0.51395400000000002</c:v>
                </c:pt>
                <c:pt idx="7690">
                  <c:v>0.49259199999999997</c:v>
                </c:pt>
                <c:pt idx="7691">
                  <c:v>0.49801199999999995</c:v>
                </c:pt>
                <c:pt idx="7692">
                  <c:v>0.49314599999999997</c:v>
                </c:pt>
                <c:pt idx="7693">
                  <c:v>0.49140599999999995</c:v>
                </c:pt>
                <c:pt idx="7694">
                  <c:v>0.49410799999999999</c:v>
                </c:pt>
                <c:pt idx="7695">
                  <c:v>0.47756499999999996</c:v>
                </c:pt>
                <c:pt idx="7696">
                  <c:v>0.50003399999999998</c:v>
                </c:pt>
                <c:pt idx="7697">
                  <c:v>0.47897699999999999</c:v>
                </c:pt>
                <c:pt idx="7698">
                  <c:v>0.47071499999999999</c:v>
                </c:pt>
                <c:pt idx="7699">
                  <c:v>0.46941299999999997</c:v>
                </c:pt>
                <c:pt idx="7700">
                  <c:v>0.53294200000000003</c:v>
                </c:pt>
                <c:pt idx="7701">
                  <c:v>0.52662299999999995</c:v>
                </c:pt>
                <c:pt idx="7702">
                  <c:v>0.51038600000000001</c:v>
                </c:pt>
                <c:pt idx="7703">
                  <c:v>0.50589299999999993</c:v>
                </c:pt>
                <c:pt idx="7704">
                  <c:v>0.49180299999999999</c:v>
                </c:pt>
                <c:pt idx="7705">
                  <c:v>0.50958700000000001</c:v>
                </c:pt>
                <c:pt idx="7706">
                  <c:v>0.49011899999999997</c:v>
                </c:pt>
                <c:pt idx="7707">
                  <c:v>0.46297699999999997</c:v>
                </c:pt>
                <c:pt idx="7708">
                  <c:v>0.45268799999999998</c:v>
                </c:pt>
                <c:pt idx="7709">
                  <c:v>0.43084099999999997</c:v>
                </c:pt>
                <c:pt idx="7710">
                  <c:v>0.40005099999999999</c:v>
                </c:pt>
                <c:pt idx="7711">
                  <c:v>0.41232399999999997</c:v>
                </c:pt>
                <c:pt idx="7712">
                  <c:v>0.38836299999999996</c:v>
                </c:pt>
                <c:pt idx="7713">
                  <c:v>0.371508</c:v>
                </c:pt>
                <c:pt idx="7714">
                  <c:v>0.35924899999999999</c:v>
                </c:pt>
                <c:pt idx="7715">
                  <c:v>0.34576199999999996</c:v>
                </c:pt>
                <c:pt idx="7716">
                  <c:v>0.33965599999999996</c:v>
                </c:pt>
                <c:pt idx="7717">
                  <c:v>0.336617</c:v>
                </c:pt>
                <c:pt idx="7718">
                  <c:v>0.369224</c:v>
                </c:pt>
                <c:pt idx="7719">
                  <c:v>0.36257200000000001</c:v>
                </c:pt>
                <c:pt idx="7720">
                  <c:v>0.35865900000000001</c:v>
                </c:pt>
                <c:pt idx="7721">
                  <c:v>0.351935</c:v>
                </c:pt>
                <c:pt idx="7722">
                  <c:v>0.38108399999999998</c:v>
                </c:pt>
                <c:pt idx="7723">
                  <c:v>0.37428899999999998</c:v>
                </c:pt>
                <c:pt idx="7724">
                  <c:v>0.37818499999999999</c:v>
                </c:pt>
                <c:pt idx="7725">
                  <c:v>0.35308400000000001</c:v>
                </c:pt>
                <c:pt idx="7726">
                  <c:v>0.35861799999999999</c:v>
                </c:pt>
                <c:pt idx="7727">
                  <c:v>0.35451099999999997</c:v>
                </c:pt>
                <c:pt idx="7728">
                  <c:v>0.39483199999999996</c:v>
                </c:pt>
                <c:pt idx="7729">
                  <c:v>0.38769499999999996</c:v>
                </c:pt>
                <c:pt idx="7730">
                  <c:v>0.39348099999999997</c:v>
                </c:pt>
                <c:pt idx="7731">
                  <c:v>0.380467</c:v>
                </c:pt>
                <c:pt idx="7732">
                  <c:v>0.382963</c:v>
                </c:pt>
                <c:pt idx="7733">
                  <c:v>0.36483299999999996</c:v>
                </c:pt>
                <c:pt idx="7734">
                  <c:v>0.34325499999999998</c:v>
                </c:pt>
                <c:pt idx="7735">
                  <c:v>0.32889000000000002</c:v>
                </c:pt>
                <c:pt idx="7736">
                  <c:v>0.313747</c:v>
                </c:pt>
                <c:pt idx="7737">
                  <c:v>0.30540699999999998</c:v>
                </c:pt>
                <c:pt idx="7738">
                  <c:v>0.29932599999999998</c:v>
                </c:pt>
                <c:pt idx="7739">
                  <c:v>0.30417899999999998</c:v>
                </c:pt>
                <c:pt idx="7740">
                  <c:v>0.29581799999999997</c:v>
                </c:pt>
                <c:pt idx="7741">
                  <c:v>0.27979000000000004</c:v>
                </c:pt>
                <c:pt idx="7742">
                  <c:v>0.27738299999999999</c:v>
                </c:pt>
                <c:pt idx="7743">
                  <c:v>0.26503099999999996</c:v>
                </c:pt>
                <c:pt idx="7744">
                  <c:v>0.27310299999999998</c:v>
                </c:pt>
                <c:pt idx="7745">
                  <c:v>0.26681499999999997</c:v>
                </c:pt>
                <c:pt idx="7746">
                  <c:v>0.28065400000000001</c:v>
                </c:pt>
                <c:pt idx="7747">
                  <c:v>0.26872399999999996</c:v>
                </c:pt>
                <c:pt idx="7748">
                  <c:v>0.25770699999999996</c:v>
                </c:pt>
                <c:pt idx="7749">
                  <c:v>0.24298899999999998</c:v>
                </c:pt>
                <c:pt idx="7750">
                  <c:v>0.24570199999999998</c:v>
                </c:pt>
                <c:pt idx="7751">
                  <c:v>0.24251899999999998</c:v>
                </c:pt>
                <c:pt idx="7752">
                  <c:v>0.22713699999999998</c:v>
                </c:pt>
                <c:pt idx="7753">
                  <c:v>0.20907399999999998</c:v>
                </c:pt>
                <c:pt idx="7754">
                  <c:v>0.19638699999999998</c:v>
                </c:pt>
                <c:pt idx="7755">
                  <c:v>0.193629</c:v>
                </c:pt>
                <c:pt idx="7756">
                  <c:v>0.190966</c:v>
                </c:pt>
                <c:pt idx="7757">
                  <c:v>0.19599799999999998</c:v>
                </c:pt>
                <c:pt idx="7758">
                  <c:v>0.20638799999999999</c:v>
                </c:pt>
                <c:pt idx="7759">
                  <c:v>0.20158599999999999</c:v>
                </c:pt>
                <c:pt idx="7760">
                  <c:v>0.193748</c:v>
                </c:pt>
                <c:pt idx="7761">
                  <c:v>0.228293</c:v>
                </c:pt>
                <c:pt idx="7762">
                  <c:v>0.22783499999999998</c:v>
                </c:pt>
                <c:pt idx="7763">
                  <c:v>0.22606000000000001</c:v>
                </c:pt>
                <c:pt idx="7764">
                  <c:v>0.22414599999999998</c:v>
                </c:pt>
                <c:pt idx="7765">
                  <c:v>0.22906099999999999</c:v>
                </c:pt>
                <c:pt idx="7766">
                  <c:v>0.22312599999999999</c:v>
                </c:pt>
                <c:pt idx="7767">
                  <c:v>0.25195800000000002</c:v>
                </c:pt>
                <c:pt idx="7768">
                  <c:v>0.24929199999999999</c:v>
                </c:pt>
                <c:pt idx="7769">
                  <c:v>0.24857799999999999</c:v>
                </c:pt>
                <c:pt idx="7770">
                  <c:v>0.25675599999999998</c:v>
                </c:pt>
                <c:pt idx="7771">
                  <c:v>0.26697100000000001</c:v>
                </c:pt>
                <c:pt idx="7772">
                  <c:v>0.27097000000000004</c:v>
                </c:pt>
                <c:pt idx="7773">
                  <c:v>0.26732299999999998</c:v>
                </c:pt>
                <c:pt idx="7774">
                  <c:v>0.26662000000000002</c:v>
                </c:pt>
                <c:pt idx="7775">
                  <c:v>0.261189</c:v>
                </c:pt>
                <c:pt idx="7776">
                  <c:v>0.25241199999999997</c:v>
                </c:pt>
                <c:pt idx="7777">
                  <c:v>0.26180100000000001</c:v>
                </c:pt>
                <c:pt idx="7778">
                  <c:v>0.26095399999999996</c:v>
                </c:pt>
                <c:pt idx="7779">
                  <c:v>0.25339299999999998</c:v>
                </c:pt>
                <c:pt idx="7780">
                  <c:v>0.25312000000000001</c:v>
                </c:pt>
                <c:pt idx="7781">
                  <c:v>0.26928099999999999</c:v>
                </c:pt>
                <c:pt idx="7782">
                  <c:v>0.301763</c:v>
                </c:pt>
                <c:pt idx="7783">
                  <c:v>0.30384499999999998</c:v>
                </c:pt>
                <c:pt idx="7784">
                  <c:v>0.290794</c:v>
                </c:pt>
                <c:pt idx="7785">
                  <c:v>0.29285099999999997</c:v>
                </c:pt>
                <c:pt idx="7786">
                  <c:v>0.29572100000000001</c:v>
                </c:pt>
                <c:pt idx="7787">
                  <c:v>0.30310100000000001</c:v>
                </c:pt>
                <c:pt idx="7788">
                  <c:v>0.30787300000000001</c:v>
                </c:pt>
                <c:pt idx="7789">
                  <c:v>0.29014400000000001</c:v>
                </c:pt>
                <c:pt idx="7790">
                  <c:v>0.27151399999999998</c:v>
                </c:pt>
                <c:pt idx="7791">
                  <c:v>0.26383200000000001</c:v>
                </c:pt>
                <c:pt idx="7792">
                  <c:v>0.252664</c:v>
                </c:pt>
                <c:pt idx="7793">
                  <c:v>0.26266200000000001</c:v>
                </c:pt>
                <c:pt idx="7794">
                  <c:v>0.25899</c:v>
                </c:pt>
                <c:pt idx="7795">
                  <c:v>0.248109</c:v>
                </c:pt>
                <c:pt idx="7796">
                  <c:v>0.24691299999999999</c:v>
                </c:pt>
                <c:pt idx="7797">
                  <c:v>0.23116299999999998</c:v>
                </c:pt>
                <c:pt idx="7798">
                  <c:v>0.23899499999999999</c:v>
                </c:pt>
                <c:pt idx="7799">
                  <c:v>0.22700499999999998</c:v>
                </c:pt>
                <c:pt idx="7800">
                  <c:v>0.227019</c:v>
                </c:pt>
                <c:pt idx="7801">
                  <c:v>0.22919299999999998</c:v>
                </c:pt>
                <c:pt idx="7802">
                  <c:v>0.24123599999999998</c:v>
                </c:pt>
                <c:pt idx="7803">
                  <c:v>0.24251599999999998</c:v>
                </c:pt>
                <c:pt idx="7804">
                  <c:v>0.23322899999999999</c:v>
                </c:pt>
                <c:pt idx="7805">
                  <c:v>0.227551</c:v>
                </c:pt>
                <c:pt idx="7806">
                  <c:v>0.22689899999999999</c:v>
                </c:pt>
                <c:pt idx="7807">
                  <c:v>0.243613</c:v>
                </c:pt>
                <c:pt idx="7808">
                  <c:v>0.25323899999999999</c:v>
                </c:pt>
                <c:pt idx="7809">
                  <c:v>0.26683799999999996</c:v>
                </c:pt>
                <c:pt idx="7810">
                  <c:v>0.26209000000000005</c:v>
                </c:pt>
                <c:pt idx="7811">
                  <c:v>0.25558599999999998</c:v>
                </c:pt>
                <c:pt idx="7812">
                  <c:v>0.25192500000000001</c:v>
                </c:pt>
                <c:pt idx="7813">
                  <c:v>0.24019199999999999</c:v>
                </c:pt>
                <c:pt idx="7814">
                  <c:v>0.24087399999999998</c:v>
                </c:pt>
                <c:pt idx="7815">
                  <c:v>0.22279000000000002</c:v>
                </c:pt>
                <c:pt idx="7816">
                  <c:v>0.26203899999999997</c:v>
                </c:pt>
                <c:pt idx="7817">
                  <c:v>0.26279000000000002</c:v>
                </c:pt>
                <c:pt idx="7818">
                  <c:v>0.27358299999999997</c:v>
                </c:pt>
                <c:pt idx="7819">
                  <c:v>0.27193099999999998</c:v>
                </c:pt>
                <c:pt idx="7820">
                  <c:v>0.26561799999999997</c:v>
                </c:pt>
                <c:pt idx="7821">
                  <c:v>0.25123499999999999</c:v>
                </c:pt>
                <c:pt idx="7822">
                  <c:v>0.24048599999999998</c:v>
                </c:pt>
                <c:pt idx="7823">
                  <c:v>0.23561499999999999</c:v>
                </c:pt>
                <c:pt idx="7824">
                  <c:v>0.22000299999999998</c:v>
                </c:pt>
                <c:pt idx="7825">
                  <c:v>0.20787000000000003</c:v>
                </c:pt>
                <c:pt idx="7826">
                  <c:v>0.18782099999999999</c:v>
                </c:pt>
                <c:pt idx="7827">
                  <c:v>0.16772699999999999</c:v>
                </c:pt>
                <c:pt idx="7828">
                  <c:v>0.15214000000000003</c:v>
                </c:pt>
                <c:pt idx="7829">
                  <c:v>0.15631699999999998</c:v>
                </c:pt>
                <c:pt idx="7830">
                  <c:v>0.15285399999999999</c:v>
                </c:pt>
                <c:pt idx="7831">
                  <c:v>0.156449</c:v>
                </c:pt>
                <c:pt idx="7832">
                  <c:v>0.14795900000000001</c:v>
                </c:pt>
                <c:pt idx="7833">
                  <c:v>0.15026899999999999</c:v>
                </c:pt>
                <c:pt idx="7834">
                  <c:v>0.17171699999999998</c:v>
                </c:pt>
                <c:pt idx="7835">
                  <c:v>0.18048499999999998</c:v>
                </c:pt>
                <c:pt idx="7836">
                  <c:v>0.18390599999999999</c:v>
                </c:pt>
                <c:pt idx="7837">
                  <c:v>0.19372399999999998</c:v>
                </c:pt>
                <c:pt idx="7838">
                  <c:v>0.18854699999999999</c:v>
                </c:pt>
                <c:pt idx="7839">
                  <c:v>0.17890799999999998</c:v>
                </c:pt>
                <c:pt idx="7840">
                  <c:v>0.187359</c:v>
                </c:pt>
                <c:pt idx="7841">
                  <c:v>0.20099399999999998</c:v>
                </c:pt>
                <c:pt idx="7842">
                  <c:v>0.21279499999999998</c:v>
                </c:pt>
                <c:pt idx="7843">
                  <c:v>0.205733</c:v>
                </c:pt>
                <c:pt idx="7844">
                  <c:v>0.210947</c:v>
                </c:pt>
                <c:pt idx="7845">
                  <c:v>0.203481</c:v>
                </c:pt>
                <c:pt idx="7846">
                  <c:v>0.201515</c:v>
                </c:pt>
                <c:pt idx="7847">
                  <c:v>0.19783299999999998</c:v>
                </c:pt>
                <c:pt idx="7848">
                  <c:v>0.17099899999999998</c:v>
                </c:pt>
                <c:pt idx="7849">
                  <c:v>0.16397299999999998</c:v>
                </c:pt>
                <c:pt idx="7850">
                  <c:v>0.143515</c:v>
                </c:pt>
                <c:pt idx="7851">
                  <c:v>0.20200399999999999</c:v>
                </c:pt>
                <c:pt idx="7852">
                  <c:v>0.228877</c:v>
                </c:pt>
                <c:pt idx="7853">
                  <c:v>0.23712899999999998</c:v>
                </c:pt>
                <c:pt idx="7854">
                  <c:v>0.235592</c:v>
                </c:pt>
                <c:pt idx="7855">
                  <c:v>0.23083699999999999</c:v>
                </c:pt>
                <c:pt idx="7856">
                  <c:v>0.23586299999999999</c:v>
                </c:pt>
                <c:pt idx="7857">
                  <c:v>0.22800000000000001</c:v>
                </c:pt>
                <c:pt idx="7858">
                  <c:v>0.213143</c:v>
                </c:pt>
                <c:pt idx="7859">
                  <c:v>0.21795499999999998</c:v>
                </c:pt>
                <c:pt idx="7860">
                  <c:v>0.21542000000000003</c:v>
                </c:pt>
                <c:pt idx="7861">
                  <c:v>0.20547299999999999</c:v>
                </c:pt>
                <c:pt idx="7862">
                  <c:v>0.20461499999999999</c:v>
                </c:pt>
                <c:pt idx="7863">
                  <c:v>0.19390099999999999</c:v>
                </c:pt>
                <c:pt idx="7864">
                  <c:v>0.21742000000000003</c:v>
                </c:pt>
                <c:pt idx="7865">
                  <c:v>0.21618799999999999</c:v>
                </c:pt>
                <c:pt idx="7866">
                  <c:v>0.22941099999999998</c:v>
                </c:pt>
                <c:pt idx="7867">
                  <c:v>0.228572</c:v>
                </c:pt>
                <c:pt idx="7868">
                  <c:v>0.24237599999999998</c:v>
                </c:pt>
                <c:pt idx="7869">
                  <c:v>0.231103</c:v>
                </c:pt>
                <c:pt idx="7870">
                  <c:v>0.21931299999999998</c:v>
                </c:pt>
                <c:pt idx="7871">
                  <c:v>0.21202000000000001</c:v>
                </c:pt>
                <c:pt idx="7872">
                  <c:v>0.2291</c:v>
                </c:pt>
                <c:pt idx="7873">
                  <c:v>0.21779799999999999</c:v>
                </c:pt>
                <c:pt idx="7874">
                  <c:v>0.20778000000000002</c:v>
                </c:pt>
                <c:pt idx="7875">
                  <c:v>0.19959000000000002</c:v>
                </c:pt>
                <c:pt idx="7876">
                  <c:v>0.189994</c:v>
                </c:pt>
                <c:pt idx="7877">
                  <c:v>0.18548399999999998</c:v>
                </c:pt>
                <c:pt idx="7878">
                  <c:v>0.17163799999999999</c:v>
                </c:pt>
                <c:pt idx="7879">
                  <c:v>0.16720000000000002</c:v>
                </c:pt>
                <c:pt idx="7880">
                  <c:v>0.160193</c:v>
                </c:pt>
                <c:pt idx="7881">
                  <c:v>0.15918000000000002</c:v>
                </c:pt>
                <c:pt idx="7882">
                  <c:v>0.15428500000000001</c:v>
                </c:pt>
                <c:pt idx="7883">
                  <c:v>0.14292099999999999</c:v>
                </c:pt>
                <c:pt idx="7884">
                  <c:v>0.131273</c:v>
                </c:pt>
                <c:pt idx="7885">
                  <c:v>0.12298199999999999</c:v>
                </c:pt>
                <c:pt idx="7886">
                  <c:v>0.133518</c:v>
                </c:pt>
                <c:pt idx="7887">
                  <c:v>0.12981199999999998</c:v>
                </c:pt>
                <c:pt idx="7888">
                  <c:v>0.131048</c:v>
                </c:pt>
                <c:pt idx="7889">
                  <c:v>0.13353699999999999</c:v>
                </c:pt>
                <c:pt idx="7890">
                  <c:v>0.14302599999999999</c:v>
                </c:pt>
                <c:pt idx="7891">
                  <c:v>0.134045</c:v>
                </c:pt>
                <c:pt idx="7892">
                  <c:v>0.136821</c:v>
                </c:pt>
                <c:pt idx="7893">
                  <c:v>0.12557000000000001</c:v>
                </c:pt>
                <c:pt idx="7894">
                  <c:v>0.13281399999999999</c:v>
                </c:pt>
                <c:pt idx="7895">
                  <c:v>0.13518000000000002</c:v>
                </c:pt>
                <c:pt idx="7896">
                  <c:v>0.12842100000000001</c:v>
                </c:pt>
                <c:pt idx="7897">
                  <c:v>0.122109</c:v>
                </c:pt>
                <c:pt idx="7898">
                  <c:v>0.13101299999999999</c:v>
                </c:pt>
                <c:pt idx="7899">
                  <c:v>0.12889399999999998</c:v>
                </c:pt>
                <c:pt idx="7900">
                  <c:v>0.107821</c:v>
                </c:pt>
                <c:pt idx="7901">
                  <c:v>0.11260299999999999</c:v>
                </c:pt>
                <c:pt idx="7902">
                  <c:v>0.112202</c:v>
                </c:pt>
                <c:pt idx="7903">
                  <c:v>0.112453</c:v>
                </c:pt>
                <c:pt idx="7904">
                  <c:v>0.10435499999999999</c:v>
                </c:pt>
                <c:pt idx="7905">
                  <c:v>0.10972399999999999</c:v>
                </c:pt>
                <c:pt idx="7906">
                  <c:v>0.11522399999999999</c:v>
                </c:pt>
                <c:pt idx="7907">
                  <c:v>0.10108299999999999</c:v>
                </c:pt>
                <c:pt idx="7908">
                  <c:v>0.10324899999999999</c:v>
                </c:pt>
                <c:pt idx="7909">
                  <c:v>9.285199999999999E-2</c:v>
                </c:pt>
                <c:pt idx="7910">
                  <c:v>0.108099</c:v>
                </c:pt>
                <c:pt idx="7911">
                  <c:v>0.11791099999999999</c:v>
                </c:pt>
                <c:pt idx="7912">
                  <c:v>0.12512899999999999</c:v>
                </c:pt>
                <c:pt idx="7913">
                  <c:v>0.13448399999999999</c:v>
                </c:pt>
                <c:pt idx="7914">
                  <c:v>0.17020000000000002</c:v>
                </c:pt>
                <c:pt idx="7915">
                  <c:v>0.18955000000000002</c:v>
                </c:pt>
                <c:pt idx="7916">
                  <c:v>0.25756000000000001</c:v>
                </c:pt>
                <c:pt idx="7917">
                  <c:v>0.290352</c:v>
                </c:pt>
                <c:pt idx="7918">
                  <c:v>0.32089200000000001</c:v>
                </c:pt>
                <c:pt idx="7919">
                  <c:v>0.33921000000000001</c:v>
                </c:pt>
                <c:pt idx="7920">
                  <c:v>0.34382399999999996</c:v>
                </c:pt>
                <c:pt idx="7921">
                  <c:v>0.355182</c:v>
                </c:pt>
                <c:pt idx="7922">
                  <c:v>0.382386</c:v>
                </c:pt>
                <c:pt idx="7923">
                  <c:v>0.37840599999999996</c:v>
                </c:pt>
                <c:pt idx="7924">
                  <c:v>0.39688299999999999</c:v>
                </c:pt>
                <c:pt idx="7925">
                  <c:v>0.39274499999999996</c:v>
                </c:pt>
                <c:pt idx="7926">
                  <c:v>0.423178</c:v>
                </c:pt>
                <c:pt idx="7927">
                  <c:v>0.430815</c:v>
                </c:pt>
                <c:pt idx="7928">
                  <c:v>0.43265000000000003</c:v>
                </c:pt>
                <c:pt idx="7929">
                  <c:v>0.42978499999999997</c:v>
                </c:pt>
                <c:pt idx="7930">
                  <c:v>0.42353399999999997</c:v>
                </c:pt>
                <c:pt idx="7931">
                  <c:v>0.42892599999999997</c:v>
                </c:pt>
                <c:pt idx="7932">
                  <c:v>0.43251399999999995</c:v>
                </c:pt>
                <c:pt idx="7933">
                  <c:v>0.42346000000000006</c:v>
                </c:pt>
                <c:pt idx="7934">
                  <c:v>0.41826399999999997</c:v>
                </c:pt>
                <c:pt idx="7935">
                  <c:v>0.41852899999999998</c:v>
                </c:pt>
                <c:pt idx="7936">
                  <c:v>0.40215799999999996</c:v>
                </c:pt>
                <c:pt idx="7937">
                  <c:v>0.44334799999999996</c:v>
                </c:pt>
                <c:pt idx="7938">
                  <c:v>0.44117799999999996</c:v>
                </c:pt>
                <c:pt idx="7939">
                  <c:v>0.41967199999999999</c:v>
                </c:pt>
                <c:pt idx="7940">
                  <c:v>0.39244299999999999</c:v>
                </c:pt>
                <c:pt idx="7941">
                  <c:v>0.375975</c:v>
                </c:pt>
                <c:pt idx="7942">
                  <c:v>0.36557400000000001</c:v>
                </c:pt>
                <c:pt idx="7943">
                  <c:v>0.363205</c:v>
                </c:pt>
                <c:pt idx="7944">
                  <c:v>0.34932099999999999</c:v>
                </c:pt>
                <c:pt idx="7945">
                  <c:v>0.33626499999999998</c:v>
                </c:pt>
                <c:pt idx="7946">
                  <c:v>0.326789</c:v>
                </c:pt>
                <c:pt idx="7947">
                  <c:v>0.31248699999999996</c:v>
                </c:pt>
                <c:pt idx="7948">
                  <c:v>0.29705899999999996</c:v>
                </c:pt>
                <c:pt idx="7949">
                  <c:v>0.30025299999999999</c:v>
                </c:pt>
                <c:pt idx="7950">
                  <c:v>0.29693599999999998</c:v>
                </c:pt>
                <c:pt idx="7951">
                  <c:v>0.29658499999999999</c:v>
                </c:pt>
                <c:pt idx="7952">
                  <c:v>0.28174399999999999</c:v>
                </c:pt>
                <c:pt idx="7953">
                  <c:v>0.26857300000000001</c:v>
                </c:pt>
                <c:pt idx="7954">
                  <c:v>0.30823400000000001</c:v>
                </c:pt>
                <c:pt idx="7955">
                  <c:v>0.30926500000000001</c:v>
                </c:pt>
                <c:pt idx="7956">
                  <c:v>0.31113399999999997</c:v>
                </c:pt>
                <c:pt idx="7957">
                  <c:v>0.300904</c:v>
                </c:pt>
                <c:pt idx="7958">
                  <c:v>0.28814899999999999</c:v>
                </c:pt>
                <c:pt idx="7959">
                  <c:v>0.28157899999999997</c:v>
                </c:pt>
                <c:pt idx="7960">
                  <c:v>0.28893099999999999</c:v>
                </c:pt>
                <c:pt idx="7961">
                  <c:v>0.27276600000000001</c:v>
                </c:pt>
                <c:pt idx="7962">
                  <c:v>0.26591599999999999</c:v>
                </c:pt>
                <c:pt idx="7963">
                  <c:v>0.24824599999999999</c:v>
                </c:pt>
                <c:pt idx="7964">
                  <c:v>0.24699399999999999</c:v>
                </c:pt>
                <c:pt idx="7965">
                  <c:v>0.24465299999999998</c:v>
                </c:pt>
                <c:pt idx="7966">
                  <c:v>0.238039</c:v>
                </c:pt>
                <c:pt idx="7967">
                  <c:v>0.26436399999999999</c:v>
                </c:pt>
                <c:pt idx="7968">
                  <c:v>0.26715</c:v>
                </c:pt>
                <c:pt idx="7969">
                  <c:v>0.26373399999999997</c:v>
                </c:pt>
                <c:pt idx="7970">
                  <c:v>0.273781</c:v>
                </c:pt>
                <c:pt idx="7971">
                  <c:v>0.27215099999999998</c:v>
                </c:pt>
                <c:pt idx="7972">
                  <c:v>0.27010899999999999</c:v>
                </c:pt>
                <c:pt idx="7973">
                  <c:v>0.27054699999999998</c:v>
                </c:pt>
                <c:pt idx="7974">
                  <c:v>0.27265400000000001</c:v>
                </c:pt>
                <c:pt idx="7975">
                  <c:v>0.27601599999999998</c:v>
                </c:pt>
                <c:pt idx="7976">
                  <c:v>0.267403</c:v>
                </c:pt>
                <c:pt idx="7977">
                  <c:v>0.26319199999999998</c:v>
                </c:pt>
                <c:pt idx="7978">
                  <c:v>0.27620499999999998</c:v>
                </c:pt>
                <c:pt idx="7979">
                  <c:v>0.28021299999999999</c:v>
                </c:pt>
                <c:pt idx="7980">
                  <c:v>0.26715800000000001</c:v>
                </c:pt>
                <c:pt idx="7981">
                  <c:v>0.25885599999999998</c:v>
                </c:pt>
                <c:pt idx="7982">
                  <c:v>0.27326800000000001</c:v>
                </c:pt>
                <c:pt idx="7983">
                  <c:v>0.26192399999999999</c:v>
                </c:pt>
                <c:pt idx="7984">
                  <c:v>0.26605000000000001</c:v>
                </c:pt>
                <c:pt idx="7985">
                  <c:v>0.316604</c:v>
                </c:pt>
                <c:pt idx="7986">
                  <c:v>0.323272</c:v>
                </c:pt>
                <c:pt idx="7987">
                  <c:v>0.32086599999999998</c:v>
                </c:pt>
                <c:pt idx="7988">
                  <c:v>0.33603699999999997</c:v>
                </c:pt>
                <c:pt idx="7989">
                  <c:v>0.33671499999999999</c:v>
                </c:pt>
                <c:pt idx="7990">
                  <c:v>0.31768000000000002</c:v>
                </c:pt>
                <c:pt idx="7991">
                  <c:v>0.31973099999999999</c:v>
                </c:pt>
                <c:pt idx="7992">
                  <c:v>0.31266299999999997</c:v>
                </c:pt>
                <c:pt idx="7993">
                  <c:v>0.29617199999999999</c:v>
                </c:pt>
                <c:pt idx="7994">
                  <c:v>0.32738899999999999</c:v>
                </c:pt>
                <c:pt idx="7995">
                  <c:v>0.32672499999999999</c:v>
                </c:pt>
                <c:pt idx="7996">
                  <c:v>0.32909699999999997</c:v>
                </c:pt>
                <c:pt idx="7997">
                  <c:v>0.34708499999999998</c:v>
                </c:pt>
                <c:pt idx="7998">
                  <c:v>0.35858699999999999</c:v>
                </c:pt>
                <c:pt idx="7999">
                  <c:v>0.328461</c:v>
                </c:pt>
                <c:pt idx="8000">
                  <c:v>0.34675400000000001</c:v>
                </c:pt>
                <c:pt idx="8001">
                  <c:v>0.32906099999999999</c:v>
                </c:pt>
                <c:pt idx="8002">
                  <c:v>0.31306800000000001</c:v>
                </c:pt>
                <c:pt idx="8003">
                  <c:v>0.29090099999999997</c:v>
                </c:pt>
                <c:pt idx="8004">
                  <c:v>0.30122699999999997</c:v>
                </c:pt>
                <c:pt idx="8005">
                  <c:v>0.28641299999999997</c:v>
                </c:pt>
                <c:pt idx="8006">
                  <c:v>0.272509</c:v>
                </c:pt>
                <c:pt idx="8007">
                  <c:v>0.256328</c:v>
                </c:pt>
                <c:pt idx="8008">
                  <c:v>0.26724900000000001</c:v>
                </c:pt>
                <c:pt idx="8009">
                  <c:v>0.253579</c:v>
                </c:pt>
                <c:pt idx="8010">
                  <c:v>0.25714899999999996</c:v>
                </c:pt>
                <c:pt idx="8011">
                  <c:v>0.26239099999999999</c:v>
                </c:pt>
                <c:pt idx="8012">
                  <c:v>0.25851000000000002</c:v>
                </c:pt>
                <c:pt idx="8013">
                  <c:v>0.26066499999999998</c:v>
                </c:pt>
                <c:pt idx="8014">
                  <c:v>0.26699600000000001</c:v>
                </c:pt>
                <c:pt idx="8015">
                  <c:v>0.27327000000000001</c:v>
                </c:pt>
                <c:pt idx="8016">
                  <c:v>0.27192</c:v>
                </c:pt>
                <c:pt idx="8017">
                  <c:v>0.27503299999999997</c:v>
                </c:pt>
                <c:pt idx="8018">
                  <c:v>0.269756</c:v>
                </c:pt>
                <c:pt idx="8019">
                  <c:v>0.26085700000000001</c:v>
                </c:pt>
                <c:pt idx="8020">
                  <c:v>0.24538599999999999</c:v>
                </c:pt>
                <c:pt idx="8021">
                  <c:v>0.224968</c:v>
                </c:pt>
                <c:pt idx="8022">
                  <c:v>0.20847299999999999</c:v>
                </c:pt>
                <c:pt idx="8023">
                  <c:v>0.19188000000000002</c:v>
                </c:pt>
                <c:pt idx="8024">
                  <c:v>0.17927799999999999</c:v>
                </c:pt>
                <c:pt idx="8025">
                  <c:v>0.17947000000000002</c:v>
                </c:pt>
                <c:pt idx="8026">
                  <c:v>0.164713</c:v>
                </c:pt>
                <c:pt idx="8027">
                  <c:v>0.15010399999999999</c:v>
                </c:pt>
                <c:pt idx="8028">
                  <c:v>0.132359</c:v>
                </c:pt>
                <c:pt idx="8029">
                  <c:v>0.122154</c:v>
                </c:pt>
                <c:pt idx="8030">
                  <c:v>0.12064599999999999</c:v>
                </c:pt>
                <c:pt idx="8031">
                  <c:v>0.120545</c:v>
                </c:pt>
                <c:pt idx="8032">
                  <c:v>0.121058</c:v>
                </c:pt>
                <c:pt idx="8033">
                  <c:v>0.11760000000000001</c:v>
                </c:pt>
                <c:pt idx="8034">
                  <c:v>0.12621499999999999</c:v>
                </c:pt>
                <c:pt idx="8035">
                  <c:v>0.13117000000000001</c:v>
                </c:pt>
                <c:pt idx="8036">
                  <c:v>0.12897899999999998</c:v>
                </c:pt>
                <c:pt idx="8037">
                  <c:v>0.12709000000000001</c:v>
                </c:pt>
                <c:pt idx="8038">
                  <c:v>0.12002099999999999</c:v>
                </c:pt>
                <c:pt idx="8039">
                  <c:v>0.10728299999999999</c:v>
                </c:pt>
                <c:pt idx="8040">
                  <c:v>0.103048</c:v>
                </c:pt>
                <c:pt idx="8041">
                  <c:v>0.10109599999999999</c:v>
                </c:pt>
                <c:pt idx="8042">
                  <c:v>9.014599999999999E-2</c:v>
                </c:pt>
                <c:pt idx="8043">
                  <c:v>8.7660000000000002E-2</c:v>
                </c:pt>
                <c:pt idx="8044">
                  <c:v>8.5638999999999993E-2</c:v>
                </c:pt>
                <c:pt idx="8045">
                  <c:v>8.0515000000000003E-2</c:v>
                </c:pt>
                <c:pt idx="8046">
                  <c:v>9.4328999999999996E-2</c:v>
                </c:pt>
                <c:pt idx="8047">
                  <c:v>0.10258</c:v>
                </c:pt>
                <c:pt idx="8048">
                  <c:v>0.10765000000000001</c:v>
                </c:pt>
                <c:pt idx="8049">
                  <c:v>0.11626399999999999</c:v>
                </c:pt>
                <c:pt idx="8050">
                  <c:v>0.127112</c:v>
                </c:pt>
                <c:pt idx="8051">
                  <c:v>0.13076099999999999</c:v>
                </c:pt>
                <c:pt idx="8052">
                  <c:v>0.13225899999999999</c:v>
                </c:pt>
                <c:pt idx="8053">
                  <c:v>0.131054</c:v>
                </c:pt>
                <c:pt idx="8054">
                  <c:v>0.137239</c:v>
                </c:pt>
                <c:pt idx="8055">
                  <c:v>0.13841799999999999</c:v>
                </c:pt>
                <c:pt idx="8056">
                  <c:v>0.14637799999999998</c:v>
                </c:pt>
                <c:pt idx="8057">
                  <c:v>0.143151</c:v>
                </c:pt>
                <c:pt idx="8058">
                  <c:v>0.14893599999999999</c:v>
                </c:pt>
                <c:pt idx="8059">
                  <c:v>0.16363000000000003</c:v>
                </c:pt>
                <c:pt idx="8060">
                  <c:v>0.180531</c:v>
                </c:pt>
                <c:pt idx="8061">
                  <c:v>0.17907099999999998</c:v>
                </c:pt>
                <c:pt idx="8062">
                  <c:v>0.181369</c:v>
                </c:pt>
                <c:pt idx="8063">
                  <c:v>0.17988699999999999</c:v>
                </c:pt>
                <c:pt idx="8064">
                  <c:v>0.17247899999999999</c:v>
                </c:pt>
                <c:pt idx="8065">
                  <c:v>0.197935</c:v>
                </c:pt>
                <c:pt idx="8066">
                  <c:v>0.20529599999999998</c:v>
                </c:pt>
                <c:pt idx="8067">
                  <c:v>0.191548</c:v>
                </c:pt>
                <c:pt idx="8068">
                  <c:v>0.19586599999999998</c:v>
                </c:pt>
                <c:pt idx="8069">
                  <c:v>0.195296</c:v>
                </c:pt>
                <c:pt idx="8070">
                  <c:v>0.19480699999999998</c:v>
                </c:pt>
                <c:pt idx="8071">
                  <c:v>0.18222000000000002</c:v>
                </c:pt>
                <c:pt idx="8072">
                  <c:v>0.17218899999999998</c:v>
                </c:pt>
                <c:pt idx="8073">
                  <c:v>0.16567599999999999</c:v>
                </c:pt>
                <c:pt idx="8074">
                  <c:v>0.144846</c:v>
                </c:pt>
                <c:pt idx="8075">
                  <c:v>0.137269</c:v>
                </c:pt>
                <c:pt idx="8076">
                  <c:v>0.13681199999999999</c:v>
                </c:pt>
                <c:pt idx="8077">
                  <c:v>0.13496000000000002</c:v>
                </c:pt>
                <c:pt idx="8078">
                  <c:v>0.13011499999999998</c:v>
                </c:pt>
                <c:pt idx="8079">
                  <c:v>0.122636</c:v>
                </c:pt>
                <c:pt idx="8080">
                  <c:v>0.11322199999999999</c:v>
                </c:pt>
                <c:pt idx="8081">
                  <c:v>0.10334299999999999</c:v>
                </c:pt>
                <c:pt idx="8082">
                  <c:v>9.3548999999999993E-2</c:v>
                </c:pt>
                <c:pt idx="8083">
                  <c:v>8.9800999999999992E-2</c:v>
                </c:pt>
                <c:pt idx="8084">
                  <c:v>8.4506999999999999E-2</c:v>
                </c:pt>
                <c:pt idx="8085">
                  <c:v>7.2155999999999998E-2</c:v>
                </c:pt>
                <c:pt idx="8086">
                  <c:v>7.137099999999999E-2</c:v>
                </c:pt>
                <c:pt idx="8087">
                  <c:v>7.0143999999999998E-2</c:v>
                </c:pt>
                <c:pt idx="8088">
                  <c:v>8.0896999999999997E-2</c:v>
                </c:pt>
                <c:pt idx="8089">
                  <c:v>7.6963999999999991E-2</c:v>
                </c:pt>
                <c:pt idx="8090">
                  <c:v>9.1147999999999993E-2</c:v>
                </c:pt>
                <c:pt idx="8091">
                  <c:v>9.7166000000000002E-2</c:v>
                </c:pt>
                <c:pt idx="8092">
                  <c:v>9.9511999999999989E-2</c:v>
                </c:pt>
                <c:pt idx="8093">
                  <c:v>9.6163999999999999E-2</c:v>
                </c:pt>
                <c:pt idx="8094">
                  <c:v>9.2826999999999993E-2</c:v>
                </c:pt>
                <c:pt idx="8095">
                  <c:v>9.7471999999999989E-2</c:v>
                </c:pt>
                <c:pt idx="8096">
                  <c:v>9.0716999999999992E-2</c:v>
                </c:pt>
                <c:pt idx="8097">
                  <c:v>9.3248999999999999E-2</c:v>
                </c:pt>
                <c:pt idx="8098">
                  <c:v>8.9040000000000008E-2</c:v>
                </c:pt>
                <c:pt idx="8099">
                  <c:v>8.2182999999999992E-2</c:v>
                </c:pt>
                <c:pt idx="8100">
                  <c:v>7.1757000000000001E-2</c:v>
                </c:pt>
                <c:pt idx="8101">
                  <c:v>8.7430000000000008E-2</c:v>
                </c:pt>
                <c:pt idx="8102">
                  <c:v>9.605699999999999E-2</c:v>
                </c:pt>
                <c:pt idx="8103">
                  <c:v>9.508599999999999E-2</c:v>
                </c:pt>
                <c:pt idx="8104">
                  <c:v>9.7603999999999996E-2</c:v>
                </c:pt>
                <c:pt idx="8105">
                  <c:v>9.1499999999999998E-2</c:v>
                </c:pt>
                <c:pt idx="8106">
                  <c:v>8.8930999999999996E-2</c:v>
                </c:pt>
                <c:pt idx="8107">
                  <c:v>7.8050999999999995E-2</c:v>
                </c:pt>
                <c:pt idx="8108">
                  <c:v>8.2695999999999992E-2</c:v>
                </c:pt>
                <c:pt idx="8109">
                  <c:v>0.102563</c:v>
                </c:pt>
                <c:pt idx="8110">
                  <c:v>9.8411999999999999E-2</c:v>
                </c:pt>
                <c:pt idx="8111">
                  <c:v>0.10355499999999999</c:v>
                </c:pt>
                <c:pt idx="8112">
                  <c:v>9.7713999999999995E-2</c:v>
                </c:pt>
                <c:pt idx="8113">
                  <c:v>9.9600000000000008E-2</c:v>
                </c:pt>
                <c:pt idx="8114">
                  <c:v>9.6511E-2</c:v>
                </c:pt>
                <c:pt idx="8115">
                  <c:v>8.8392999999999999E-2</c:v>
                </c:pt>
                <c:pt idx="8116">
                  <c:v>8.2891999999999993E-2</c:v>
                </c:pt>
                <c:pt idx="8117">
                  <c:v>8.2940000000000014E-2</c:v>
                </c:pt>
                <c:pt idx="8118">
                  <c:v>7.6776999999999998E-2</c:v>
                </c:pt>
                <c:pt idx="8119">
                  <c:v>6.1635999999999996E-2</c:v>
                </c:pt>
                <c:pt idx="8120">
                  <c:v>5.6062999999999995E-2</c:v>
                </c:pt>
                <c:pt idx="8121">
                  <c:v>4.7097E-2</c:v>
                </c:pt>
                <c:pt idx="8122">
                  <c:v>3.8225999999999996E-2</c:v>
                </c:pt>
                <c:pt idx="8123">
                  <c:v>3.1884999999999997E-2</c:v>
                </c:pt>
                <c:pt idx="8124">
                  <c:v>3.1564999999999996E-2</c:v>
                </c:pt>
                <c:pt idx="8125">
                  <c:v>3.1294999999999996E-2</c:v>
                </c:pt>
                <c:pt idx="8126">
                  <c:v>2.8604999999999998E-2</c:v>
                </c:pt>
                <c:pt idx="8127">
                  <c:v>2.6844E-2</c:v>
                </c:pt>
                <c:pt idx="8128">
                  <c:v>2.5447999999999998E-2</c:v>
                </c:pt>
                <c:pt idx="8129">
                  <c:v>2.3200000000000002E-2</c:v>
                </c:pt>
                <c:pt idx="8130">
                  <c:v>2.0005999999999999E-2</c:v>
                </c:pt>
                <c:pt idx="8131">
                  <c:v>2.5557999999999997E-2</c:v>
                </c:pt>
                <c:pt idx="8132">
                  <c:v>2.7424E-2</c:v>
                </c:pt>
                <c:pt idx="8133">
                  <c:v>2.7476E-2</c:v>
                </c:pt>
                <c:pt idx="8134">
                  <c:v>2.5644E-2</c:v>
                </c:pt>
                <c:pt idx="8135">
                  <c:v>2.7007E-2</c:v>
                </c:pt>
                <c:pt idx="8136">
                  <c:v>3.1663999999999998E-2</c:v>
                </c:pt>
                <c:pt idx="8137">
                  <c:v>2.6020999999999999E-2</c:v>
                </c:pt>
                <c:pt idx="8138">
                  <c:v>2.8420000000000001E-2</c:v>
                </c:pt>
                <c:pt idx="8139">
                  <c:v>3.4695999999999998E-2</c:v>
                </c:pt>
                <c:pt idx="8140">
                  <c:v>6.9742999999999999E-2</c:v>
                </c:pt>
                <c:pt idx="8141">
                  <c:v>8.0741999999999994E-2</c:v>
                </c:pt>
                <c:pt idx="8142">
                  <c:v>8.8033E-2</c:v>
                </c:pt>
                <c:pt idx="8143">
                  <c:v>9.5301999999999998E-2</c:v>
                </c:pt>
                <c:pt idx="8144">
                  <c:v>8.4670000000000009E-2</c:v>
                </c:pt>
                <c:pt idx="8145">
                  <c:v>7.8142000000000003E-2</c:v>
                </c:pt>
                <c:pt idx="8146">
                  <c:v>7.4843999999999994E-2</c:v>
                </c:pt>
                <c:pt idx="8147">
                  <c:v>6.7943000000000003E-2</c:v>
                </c:pt>
                <c:pt idx="8148">
                  <c:v>5.6920000000000005E-2</c:v>
                </c:pt>
                <c:pt idx="8149">
                  <c:v>4.9665999999999995E-2</c:v>
                </c:pt>
                <c:pt idx="8150">
                  <c:v>4.8062000000000001E-2</c:v>
                </c:pt>
                <c:pt idx="8151">
                  <c:v>3.9902E-2</c:v>
                </c:pt>
                <c:pt idx="8152">
                  <c:v>4.0104000000000001E-2</c:v>
                </c:pt>
                <c:pt idx="8153">
                  <c:v>3.3278999999999996E-2</c:v>
                </c:pt>
                <c:pt idx="8154">
                  <c:v>2.7441E-2</c:v>
                </c:pt>
                <c:pt idx="8155">
                  <c:v>2.4351999999999999E-2</c:v>
                </c:pt>
                <c:pt idx="8156">
                  <c:v>2.1297E-2</c:v>
                </c:pt>
                <c:pt idx="8157">
                  <c:v>2.0050000000000002E-2</c:v>
                </c:pt>
                <c:pt idx="8158">
                  <c:v>1.8572999999999999E-2</c:v>
                </c:pt>
                <c:pt idx="8159">
                  <c:v>1.6281E-2</c:v>
                </c:pt>
                <c:pt idx="8160">
                  <c:v>1.4943E-2</c:v>
                </c:pt>
                <c:pt idx="8161">
                  <c:v>1.4110999999999999E-2</c:v>
                </c:pt>
                <c:pt idx="8162">
                  <c:v>1.1278E-2</c:v>
                </c:pt>
                <c:pt idx="8163">
                  <c:v>1.4646999999999999E-2</c:v>
                </c:pt>
                <c:pt idx="8164">
                  <c:v>1.8008E-2</c:v>
                </c:pt>
                <c:pt idx="8165">
                  <c:v>2.0153000000000001E-2</c:v>
                </c:pt>
                <c:pt idx="8166">
                  <c:v>1.9948E-2</c:v>
                </c:pt>
                <c:pt idx="8167">
                  <c:v>2.2284999999999999E-2</c:v>
                </c:pt>
                <c:pt idx="8168">
                  <c:v>2.0594999999999999E-2</c:v>
                </c:pt>
                <c:pt idx="8169">
                  <c:v>1.9958999999999998E-2</c:v>
                </c:pt>
                <c:pt idx="8170">
                  <c:v>1.6503E-2</c:v>
                </c:pt>
                <c:pt idx="8171">
                  <c:v>1.9656E-2</c:v>
                </c:pt>
                <c:pt idx="8172">
                  <c:v>2.0548999999999998E-2</c:v>
                </c:pt>
                <c:pt idx="8173">
                  <c:v>1.9886999999999998E-2</c:v>
                </c:pt>
                <c:pt idx="8174">
                  <c:v>1.5052999999999999E-2</c:v>
                </c:pt>
                <c:pt idx="8175">
                  <c:v>1.3035E-2</c:v>
                </c:pt>
                <c:pt idx="8176">
                  <c:v>1.4395E-2</c:v>
                </c:pt>
                <c:pt idx="8177">
                  <c:v>1.5578E-2</c:v>
                </c:pt>
                <c:pt idx="8178">
                  <c:v>1.736E-2</c:v>
                </c:pt>
                <c:pt idx="8179">
                  <c:v>1.3491E-2</c:v>
                </c:pt>
                <c:pt idx="8180">
                  <c:v>9.4869999999999989E-3</c:v>
                </c:pt>
                <c:pt idx="8181">
                  <c:v>9.9290000000000003E-3</c:v>
                </c:pt>
                <c:pt idx="8182">
                  <c:v>9.2399999999999999E-3</c:v>
                </c:pt>
                <c:pt idx="8183">
                  <c:v>1.0069E-2</c:v>
                </c:pt>
                <c:pt idx="8184">
                  <c:v>1.0021E-2</c:v>
                </c:pt>
                <c:pt idx="8185">
                  <c:v>8.4149999999999989E-3</c:v>
                </c:pt>
                <c:pt idx="8186">
                  <c:v>9.358E-3</c:v>
                </c:pt>
                <c:pt idx="8187">
                  <c:v>9.0549999999999988E-3</c:v>
                </c:pt>
                <c:pt idx="8188">
                  <c:v>1.3828E-2</c:v>
                </c:pt>
                <c:pt idx="8189">
                  <c:v>1.7055999999999998E-2</c:v>
                </c:pt>
                <c:pt idx="8190">
                  <c:v>1.7318999999999998E-2</c:v>
                </c:pt>
                <c:pt idx="8191">
                  <c:v>1.2020000000000001E-2</c:v>
                </c:pt>
                <c:pt idx="8192">
                  <c:v>1.4357999999999999E-2</c:v>
                </c:pt>
                <c:pt idx="8193">
                  <c:v>1.5552999999999999E-2</c:v>
                </c:pt>
                <c:pt idx="8194">
                  <c:v>1.3106999999999999E-2</c:v>
                </c:pt>
                <c:pt idx="8195">
                  <c:v>2.8197E-2</c:v>
                </c:pt>
                <c:pt idx="8196">
                  <c:v>3.5380000000000002E-2</c:v>
                </c:pt>
                <c:pt idx="8197">
                  <c:v>4.7980999999999996E-2</c:v>
                </c:pt>
                <c:pt idx="8198">
                  <c:v>5.8873999999999996E-2</c:v>
                </c:pt>
                <c:pt idx="8199">
                  <c:v>6.2050999999999995E-2</c:v>
                </c:pt>
                <c:pt idx="8200">
                  <c:v>6.4004999999999992E-2</c:v>
                </c:pt>
                <c:pt idx="8201">
                  <c:v>6.2545000000000003E-2</c:v>
                </c:pt>
                <c:pt idx="8202">
                  <c:v>7.5502E-2</c:v>
                </c:pt>
                <c:pt idx="8203">
                  <c:v>7.7636999999999998E-2</c:v>
                </c:pt>
                <c:pt idx="8204">
                  <c:v>7.9372999999999999E-2</c:v>
                </c:pt>
                <c:pt idx="8205">
                  <c:v>0.118797</c:v>
                </c:pt>
                <c:pt idx="8206">
                  <c:v>0.132074</c:v>
                </c:pt>
                <c:pt idx="8207">
                  <c:v>0.13487399999999999</c:v>
                </c:pt>
                <c:pt idx="8208">
                  <c:v>0.13412000000000002</c:v>
                </c:pt>
                <c:pt idx="8209">
                  <c:v>0.135662</c:v>
                </c:pt>
                <c:pt idx="8210">
                  <c:v>0.129029</c:v>
                </c:pt>
                <c:pt idx="8211">
                  <c:v>0.140796</c:v>
                </c:pt>
                <c:pt idx="8212">
                  <c:v>0.14811299999999999</c:v>
                </c:pt>
                <c:pt idx="8213">
                  <c:v>0.14289299999999999</c:v>
                </c:pt>
                <c:pt idx="8214">
                  <c:v>0.14650299999999999</c:v>
                </c:pt>
                <c:pt idx="8215">
                  <c:v>0.14533399999999999</c:v>
                </c:pt>
                <c:pt idx="8216">
                  <c:v>0.13806499999999999</c:v>
                </c:pt>
                <c:pt idx="8217">
                  <c:v>0.12822600000000001</c:v>
                </c:pt>
                <c:pt idx="8218">
                  <c:v>0.118589</c:v>
                </c:pt>
                <c:pt idx="8219">
                  <c:v>0.11329199999999999</c:v>
                </c:pt>
                <c:pt idx="8220">
                  <c:v>0.113245</c:v>
                </c:pt>
                <c:pt idx="8221">
                  <c:v>0.114019</c:v>
                </c:pt>
                <c:pt idx="8222">
                  <c:v>0.117392</c:v>
                </c:pt>
                <c:pt idx="8223">
                  <c:v>0.13519100000000001</c:v>
                </c:pt>
                <c:pt idx="8224">
                  <c:v>0.124053</c:v>
                </c:pt>
                <c:pt idx="8225">
                  <c:v>0.131221</c:v>
                </c:pt>
                <c:pt idx="8226">
                  <c:v>0.132073</c:v>
                </c:pt>
                <c:pt idx="8227">
                  <c:v>0.127577</c:v>
                </c:pt>
                <c:pt idx="8228">
                  <c:v>0.12792499999999998</c:v>
                </c:pt>
                <c:pt idx="8229">
                  <c:v>0.139375</c:v>
                </c:pt>
                <c:pt idx="8230">
                  <c:v>0.122694</c:v>
                </c:pt>
                <c:pt idx="8231">
                  <c:v>0.136353</c:v>
                </c:pt>
                <c:pt idx="8232">
                  <c:v>0.127693</c:v>
                </c:pt>
                <c:pt idx="8233">
                  <c:v>0.120098</c:v>
                </c:pt>
                <c:pt idx="8234">
                  <c:v>0.11634499999999999</c:v>
                </c:pt>
                <c:pt idx="8235">
                  <c:v>0.12465899999999999</c:v>
                </c:pt>
                <c:pt idx="8236">
                  <c:v>0.114259</c:v>
                </c:pt>
                <c:pt idx="8237">
                  <c:v>0.12138699999999999</c:v>
                </c:pt>
                <c:pt idx="8238">
                  <c:v>0.13101399999999999</c:v>
                </c:pt>
                <c:pt idx="8239">
                  <c:v>0.16139799999999999</c:v>
                </c:pt>
                <c:pt idx="8240">
                  <c:v>0.15864899999999998</c:v>
                </c:pt>
                <c:pt idx="8241">
                  <c:v>0.23996799999999999</c:v>
                </c:pt>
                <c:pt idx="8242">
                  <c:v>0.25068699999999999</c:v>
                </c:pt>
                <c:pt idx="8243">
                  <c:v>0.29931599999999997</c:v>
                </c:pt>
                <c:pt idx="8244">
                  <c:v>0.29496800000000001</c:v>
                </c:pt>
                <c:pt idx="8245">
                  <c:v>0.304232</c:v>
                </c:pt>
                <c:pt idx="8246">
                  <c:v>0.29605399999999998</c:v>
                </c:pt>
                <c:pt idx="8247">
                  <c:v>0.29109099999999999</c:v>
                </c:pt>
                <c:pt idx="8248">
                  <c:v>0.28351699999999996</c:v>
                </c:pt>
                <c:pt idx="8249">
                  <c:v>0.30710899999999997</c:v>
                </c:pt>
                <c:pt idx="8250">
                  <c:v>0.31105699999999997</c:v>
                </c:pt>
                <c:pt idx="8251">
                  <c:v>0.34105199999999997</c:v>
                </c:pt>
                <c:pt idx="8252">
                  <c:v>0.34599399999999997</c:v>
                </c:pt>
                <c:pt idx="8253">
                  <c:v>0.33885199999999999</c:v>
                </c:pt>
                <c:pt idx="8254">
                  <c:v>0.318795</c:v>
                </c:pt>
                <c:pt idx="8255">
                  <c:v>0.305203</c:v>
                </c:pt>
                <c:pt idx="8256">
                  <c:v>0.29933799999999999</c:v>
                </c:pt>
                <c:pt idx="8257">
                  <c:v>0.30492599999999997</c:v>
                </c:pt>
                <c:pt idx="8258">
                  <c:v>0.321077</c:v>
                </c:pt>
                <c:pt idx="8259">
                  <c:v>0.31582499999999997</c:v>
                </c:pt>
                <c:pt idx="8260">
                  <c:v>0.30786199999999997</c:v>
                </c:pt>
                <c:pt idx="8261">
                  <c:v>0.31198399999999998</c:v>
                </c:pt>
                <c:pt idx="8262">
                  <c:v>0.31983</c:v>
                </c:pt>
                <c:pt idx="8263">
                  <c:v>0.309531</c:v>
                </c:pt>
                <c:pt idx="8264">
                  <c:v>0.30929299999999998</c:v>
                </c:pt>
                <c:pt idx="8265">
                  <c:v>0.293402</c:v>
                </c:pt>
                <c:pt idx="8266">
                  <c:v>0.28684000000000004</c:v>
                </c:pt>
                <c:pt idx="8267">
                  <c:v>0.31863900000000001</c:v>
                </c:pt>
                <c:pt idx="8268">
                  <c:v>0.315691</c:v>
                </c:pt>
                <c:pt idx="8269">
                  <c:v>0.31196499999999999</c:v>
                </c:pt>
                <c:pt idx="8270">
                  <c:v>0.30429800000000001</c:v>
                </c:pt>
                <c:pt idx="8271">
                  <c:v>0.32069300000000001</c:v>
                </c:pt>
                <c:pt idx="8272">
                  <c:v>0.33137000000000005</c:v>
                </c:pt>
                <c:pt idx="8273">
                  <c:v>0.35538199999999998</c:v>
                </c:pt>
                <c:pt idx="8274">
                  <c:v>0.349443</c:v>
                </c:pt>
                <c:pt idx="8275">
                  <c:v>0.370361</c:v>
                </c:pt>
                <c:pt idx="8276">
                  <c:v>0.40263000000000004</c:v>
                </c:pt>
                <c:pt idx="8277">
                  <c:v>0.39581099999999997</c:v>
                </c:pt>
                <c:pt idx="8278">
                  <c:v>0.38684299999999999</c:v>
                </c:pt>
                <c:pt idx="8279">
                  <c:v>0.37121000000000004</c:v>
                </c:pt>
                <c:pt idx="8280">
                  <c:v>0.36733499999999997</c:v>
                </c:pt>
                <c:pt idx="8281">
                  <c:v>0.35207699999999997</c:v>
                </c:pt>
                <c:pt idx="8282">
                  <c:v>0.36529200000000001</c:v>
                </c:pt>
                <c:pt idx="8283">
                  <c:v>0.36954300000000001</c:v>
                </c:pt>
                <c:pt idx="8284">
                  <c:v>0.36014499999999999</c:v>
                </c:pt>
                <c:pt idx="8285">
                  <c:v>0.35591799999999996</c:v>
                </c:pt>
                <c:pt idx="8286">
                  <c:v>0.35434699999999997</c:v>
                </c:pt>
                <c:pt idx="8287">
                  <c:v>0.35503599999999996</c:v>
                </c:pt>
                <c:pt idx="8288">
                  <c:v>0.351165</c:v>
                </c:pt>
                <c:pt idx="8289">
                  <c:v>0.34936899999999999</c:v>
                </c:pt>
                <c:pt idx="8290">
                  <c:v>0.32616899999999999</c:v>
                </c:pt>
                <c:pt idx="8291">
                  <c:v>0.32428099999999999</c:v>
                </c:pt>
                <c:pt idx="8292">
                  <c:v>0.325795</c:v>
                </c:pt>
                <c:pt idx="8293">
                  <c:v>0.33402000000000004</c:v>
                </c:pt>
                <c:pt idx="8294">
                  <c:v>0.32680500000000001</c:v>
                </c:pt>
                <c:pt idx="8295">
                  <c:v>0.32603000000000004</c:v>
                </c:pt>
                <c:pt idx="8296">
                  <c:v>0.320407</c:v>
                </c:pt>
                <c:pt idx="8297">
                  <c:v>0.30161000000000004</c:v>
                </c:pt>
                <c:pt idx="8298">
                  <c:v>0.29089999999999999</c:v>
                </c:pt>
                <c:pt idx="8299">
                  <c:v>0.313913</c:v>
                </c:pt>
                <c:pt idx="8300">
                  <c:v>0.30864900000000001</c:v>
                </c:pt>
                <c:pt idx="8301">
                  <c:v>0.31042000000000003</c:v>
                </c:pt>
                <c:pt idx="8302">
                  <c:v>0.30608599999999997</c:v>
                </c:pt>
                <c:pt idx="8303">
                  <c:v>0.29724400000000001</c:v>
                </c:pt>
                <c:pt idx="8304">
                  <c:v>0.325351</c:v>
                </c:pt>
                <c:pt idx="8305">
                  <c:v>0.33897699999999997</c:v>
                </c:pt>
                <c:pt idx="8306">
                  <c:v>0.34237000000000001</c:v>
                </c:pt>
                <c:pt idx="8307">
                  <c:v>0.341945</c:v>
                </c:pt>
                <c:pt idx="8308">
                  <c:v>0.34278799999999998</c:v>
                </c:pt>
                <c:pt idx="8309">
                  <c:v>0.33549000000000001</c:v>
                </c:pt>
                <c:pt idx="8310">
                  <c:v>0.36428000000000005</c:v>
                </c:pt>
                <c:pt idx="8311">
                  <c:v>0.34343299999999999</c:v>
                </c:pt>
                <c:pt idx="8312">
                  <c:v>0.33692699999999998</c:v>
                </c:pt>
                <c:pt idx="8313">
                  <c:v>0.33595700000000001</c:v>
                </c:pt>
                <c:pt idx="8314">
                  <c:v>0.325432</c:v>
                </c:pt>
                <c:pt idx="8315">
                  <c:v>0.32296000000000002</c:v>
                </c:pt>
                <c:pt idx="8316">
                  <c:v>0.32225799999999999</c:v>
                </c:pt>
                <c:pt idx="8317">
                  <c:v>0.30394000000000004</c:v>
                </c:pt>
                <c:pt idx="8318">
                  <c:v>0.30965100000000001</c:v>
                </c:pt>
                <c:pt idx="8319">
                  <c:v>0.29282599999999998</c:v>
                </c:pt>
                <c:pt idx="8320">
                  <c:v>0.30829899999999999</c:v>
                </c:pt>
                <c:pt idx="8321">
                  <c:v>0.29396299999999997</c:v>
                </c:pt>
                <c:pt idx="8322">
                  <c:v>0.28780499999999998</c:v>
                </c:pt>
                <c:pt idx="8323">
                  <c:v>0.290105</c:v>
                </c:pt>
                <c:pt idx="8324">
                  <c:v>0.27756000000000003</c:v>
                </c:pt>
                <c:pt idx="8325">
                  <c:v>0.26708199999999999</c:v>
                </c:pt>
                <c:pt idx="8326">
                  <c:v>0.260158</c:v>
                </c:pt>
                <c:pt idx="8327">
                  <c:v>0.26092699999999996</c:v>
                </c:pt>
                <c:pt idx="8328">
                  <c:v>0.242447</c:v>
                </c:pt>
                <c:pt idx="8329">
                  <c:v>0.239207</c:v>
                </c:pt>
                <c:pt idx="8330">
                  <c:v>0.23613499999999998</c:v>
                </c:pt>
                <c:pt idx="8331">
                  <c:v>0.24863399999999999</c:v>
                </c:pt>
                <c:pt idx="8332">
                  <c:v>0.24287199999999998</c:v>
                </c:pt>
                <c:pt idx="8333">
                  <c:v>0.25847599999999998</c:v>
                </c:pt>
                <c:pt idx="8334">
                  <c:v>0.25893699999999997</c:v>
                </c:pt>
                <c:pt idx="8335">
                  <c:v>0.27583599999999997</c:v>
                </c:pt>
                <c:pt idx="8336">
                  <c:v>0.266876</c:v>
                </c:pt>
                <c:pt idx="8337">
                  <c:v>0.257496</c:v>
                </c:pt>
                <c:pt idx="8338">
                  <c:v>0.256886</c:v>
                </c:pt>
                <c:pt idx="8339">
                  <c:v>0.27294199999999996</c:v>
                </c:pt>
                <c:pt idx="8340">
                  <c:v>0.26669300000000001</c:v>
                </c:pt>
                <c:pt idx="8341">
                  <c:v>0.25486500000000001</c:v>
                </c:pt>
                <c:pt idx="8342">
                  <c:v>0.24963099999999999</c:v>
                </c:pt>
                <c:pt idx="8343">
                  <c:v>0.23436899999999999</c:v>
                </c:pt>
                <c:pt idx="8344">
                  <c:v>0.22064899999999998</c:v>
                </c:pt>
                <c:pt idx="8345">
                  <c:v>0.23743099999999998</c:v>
                </c:pt>
                <c:pt idx="8346">
                  <c:v>0.22602000000000003</c:v>
                </c:pt>
                <c:pt idx="8347">
                  <c:v>0.20822199999999999</c:v>
                </c:pt>
                <c:pt idx="8348">
                  <c:v>0.193883</c:v>
                </c:pt>
                <c:pt idx="8349">
                  <c:v>0.205288</c:v>
                </c:pt>
                <c:pt idx="8350">
                  <c:v>0.20738000000000001</c:v>
                </c:pt>
                <c:pt idx="8351">
                  <c:v>0.19834299999999999</c:v>
                </c:pt>
                <c:pt idx="8352">
                  <c:v>0.19261299999999998</c:v>
                </c:pt>
                <c:pt idx="8353">
                  <c:v>0.175016</c:v>
                </c:pt>
                <c:pt idx="8354">
                  <c:v>0.168597</c:v>
                </c:pt>
                <c:pt idx="8355">
                  <c:v>0.163274</c:v>
                </c:pt>
                <c:pt idx="8356">
                  <c:v>0.15437199999999998</c:v>
                </c:pt>
                <c:pt idx="8357">
                  <c:v>0.15608900000000001</c:v>
                </c:pt>
                <c:pt idx="8358">
                  <c:v>0.145176</c:v>
                </c:pt>
                <c:pt idx="8359">
                  <c:v>0.13936399999999999</c:v>
                </c:pt>
                <c:pt idx="8360">
                  <c:v>0.128363</c:v>
                </c:pt>
                <c:pt idx="8361">
                  <c:v>0.12192099999999999</c:v>
                </c:pt>
                <c:pt idx="8362">
                  <c:v>0.11627399999999999</c:v>
                </c:pt>
                <c:pt idx="8363">
                  <c:v>0.11118699999999999</c:v>
                </c:pt>
                <c:pt idx="8364">
                  <c:v>9.5073999999999992E-2</c:v>
                </c:pt>
                <c:pt idx="8365">
                  <c:v>8.7420000000000012E-2</c:v>
                </c:pt>
                <c:pt idx="8366">
                  <c:v>9.7605999999999998E-2</c:v>
                </c:pt>
                <c:pt idx="8367">
                  <c:v>8.798099999999999E-2</c:v>
                </c:pt>
                <c:pt idx="8368">
                  <c:v>8.9270999999999989E-2</c:v>
                </c:pt>
                <c:pt idx="8369">
                  <c:v>8.8263999999999995E-2</c:v>
                </c:pt>
                <c:pt idx="8370">
                  <c:v>9.2590999999999993E-2</c:v>
                </c:pt>
                <c:pt idx="8371">
                  <c:v>8.8741E-2</c:v>
                </c:pt>
                <c:pt idx="8372">
                  <c:v>9.4781999999999991E-2</c:v>
                </c:pt>
                <c:pt idx="8373">
                  <c:v>0.102196</c:v>
                </c:pt>
                <c:pt idx="8374">
                  <c:v>0.118737</c:v>
                </c:pt>
                <c:pt idx="8375">
                  <c:v>0.119518</c:v>
                </c:pt>
                <c:pt idx="8376">
                  <c:v>0.11065699999999999</c:v>
                </c:pt>
                <c:pt idx="8377">
                  <c:v>0.12218599999999999</c:v>
                </c:pt>
                <c:pt idx="8378">
                  <c:v>0.11938199999999999</c:v>
                </c:pt>
                <c:pt idx="8379">
                  <c:v>0.113731</c:v>
                </c:pt>
                <c:pt idx="8380">
                  <c:v>0.108985</c:v>
                </c:pt>
                <c:pt idx="8381">
                  <c:v>0.10159299999999999</c:v>
                </c:pt>
                <c:pt idx="8382">
                  <c:v>9.625199999999999E-2</c:v>
                </c:pt>
                <c:pt idx="8383">
                  <c:v>9.5778999999999989E-2</c:v>
                </c:pt>
                <c:pt idx="8384">
                  <c:v>7.6967999999999995E-2</c:v>
                </c:pt>
                <c:pt idx="8385">
                  <c:v>7.2731999999999991E-2</c:v>
                </c:pt>
                <c:pt idx="8386">
                  <c:v>7.0616999999999999E-2</c:v>
                </c:pt>
                <c:pt idx="8387">
                  <c:v>6.8708999999999992E-2</c:v>
                </c:pt>
                <c:pt idx="8388">
                  <c:v>6.8834999999999993E-2</c:v>
                </c:pt>
                <c:pt idx="8389">
                  <c:v>5.9991999999999997E-2</c:v>
                </c:pt>
                <c:pt idx="8390">
                  <c:v>6.4465999999999996E-2</c:v>
                </c:pt>
                <c:pt idx="8391">
                  <c:v>6.1885999999999997E-2</c:v>
                </c:pt>
                <c:pt idx="8392">
                  <c:v>6.8005999999999997E-2</c:v>
                </c:pt>
                <c:pt idx="8393">
                  <c:v>6.7871000000000001E-2</c:v>
                </c:pt>
                <c:pt idx="8394">
                  <c:v>6.970599999999999E-2</c:v>
                </c:pt>
                <c:pt idx="8395">
                  <c:v>7.3951000000000003E-2</c:v>
                </c:pt>
                <c:pt idx="8396">
                  <c:v>8.613599999999999E-2</c:v>
                </c:pt>
                <c:pt idx="8397">
                  <c:v>9.7137000000000001E-2</c:v>
                </c:pt>
                <c:pt idx="8398">
                  <c:v>9.9027999999999991E-2</c:v>
                </c:pt>
                <c:pt idx="8399">
                  <c:v>9.1572000000000001E-2</c:v>
                </c:pt>
                <c:pt idx="8400">
                  <c:v>0.10314799999999999</c:v>
                </c:pt>
                <c:pt idx="8401">
                  <c:v>0.106545</c:v>
                </c:pt>
                <c:pt idx="8402">
                  <c:v>0.11053399999999999</c:v>
                </c:pt>
                <c:pt idx="8403">
                  <c:v>0.107849</c:v>
                </c:pt>
                <c:pt idx="8404">
                  <c:v>9.9480000000000013E-2</c:v>
                </c:pt>
                <c:pt idx="8405">
                  <c:v>8.9462E-2</c:v>
                </c:pt>
                <c:pt idx="8406">
                  <c:v>9.0881999999999991E-2</c:v>
                </c:pt>
                <c:pt idx="8407">
                  <c:v>9.017399999999999E-2</c:v>
                </c:pt>
                <c:pt idx="8408">
                  <c:v>8.8187000000000001E-2</c:v>
                </c:pt>
                <c:pt idx="8409">
                  <c:v>7.8590000000000007E-2</c:v>
                </c:pt>
                <c:pt idx="8410">
                  <c:v>6.7648E-2</c:v>
                </c:pt>
                <c:pt idx="8411">
                  <c:v>6.0511999999999996E-2</c:v>
                </c:pt>
                <c:pt idx="8412">
                  <c:v>5.7266999999999998E-2</c:v>
                </c:pt>
                <c:pt idx="8413">
                  <c:v>6.0250000000000005E-2</c:v>
                </c:pt>
                <c:pt idx="8414">
                  <c:v>6.2717999999999996E-2</c:v>
                </c:pt>
                <c:pt idx="8415">
                  <c:v>6.4211999999999991E-2</c:v>
                </c:pt>
                <c:pt idx="8416">
                  <c:v>6.8845999999999991E-2</c:v>
                </c:pt>
                <c:pt idx="8417">
                  <c:v>7.9773999999999998E-2</c:v>
                </c:pt>
                <c:pt idx="8418">
                  <c:v>7.6134999999999994E-2</c:v>
                </c:pt>
                <c:pt idx="8419">
                  <c:v>9.5046999999999993E-2</c:v>
                </c:pt>
                <c:pt idx="8420">
                  <c:v>0.100744</c:v>
                </c:pt>
                <c:pt idx="8421">
                  <c:v>0.10391299999999999</c:v>
                </c:pt>
                <c:pt idx="8422">
                  <c:v>0.10814499999999999</c:v>
                </c:pt>
                <c:pt idx="8423">
                  <c:v>0.10322099999999999</c:v>
                </c:pt>
                <c:pt idx="8424">
                  <c:v>0.10854599999999999</c:v>
                </c:pt>
                <c:pt idx="8425">
                  <c:v>0.101102</c:v>
                </c:pt>
                <c:pt idx="8426">
                  <c:v>9.3169000000000002E-2</c:v>
                </c:pt>
                <c:pt idx="8427">
                  <c:v>8.0001000000000003E-2</c:v>
                </c:pt>
                <c:pt idx="8428">
                  <c:v>7.378599999999999E-2</c:v>
                </c:pt>
                <c:pt idx="8429">
                  <c:v>6.8195999999999993E-2</c:v>
                </c:pt>
                <c:pt idx="8430">
                  <c:v>6.9446999999999995E-2</c:v>
                </c:pt>
                <c:pt idx="8431">
                  <c:v>6.5583000000000002E-2</c:v>
                </c:pt>
                <c:pt idx="8432">
                  <c:v>5.7375999999999996E-2</c:v>
                </c:pt>
                <c:pt idx="8433">
                  <c:v>5.5466999999999995E-2</c:v>
                </c:pt>
                <c:pt idx="8434">
                  <c:v>5.2294E-2</c:v>
                </c:pt>
                <c:pt idx="8435">
                  <c:v>4.6713999999999999E-2</c:v>
                </c:pt>
                <c:pt idx="8436">
                  <c:v>4.6272999999999995E-2</c:v>
                </c:pt>
                <c:pt idx="8437">
                  <c:v>5.5021E-2</c:v>
                </c:pt>
                <c:pt idx="8438">
                  <c:v>5.5620000000000003E-2</c:v>
                </c:pt>
                <c:pt idx="8439">
                  <c:v>5.5780999999999997E-2</c:v>
                </c:pt>
                <c:pt idx="8440">
                  <c:v>5.7793999999999998E-2</c:v>
                </c:pt>
                <c:pt idx="8441">
                  <c:v>5.6325999999999994E-2</c:v>
                </c:pt>
                <c:pt idx="8442">
                  <c:v>5.6076999999999995E-2</c:v>
                </c:pt>
                <c:pt idx="8443">
                  <c:v>5.8353999999999996E-2</c:v>
                </c:pt>
                <c:pt idx="8444">
                  <c:v>5.9945999999999999E-2</c:v>
                </c:pt>
                <c:pt idx="8445">
                  <c:v>6.7321999999999993E-2</c:v>
                </c:pt>
                <c:pt idx="8446">
                  <c:v>6.6140999999999991E-2</c:v>
                </c:pt>
                <c:pt idx="8447">
                  <c:v>7.9004999999999992E-2</c:v>
                </c:pt>
                <c:pt idx="8448">
                  <c:v>9.2952999999999994E-2</c:v>
                </c:pt>
                <c:pt idx="8449">
                  <c:v>9.4747999999999999E-2</c:v>
                </c:pt>
                <c:pt idx="8450">
                  <c:v>8.9400000000000007E-2</c:v>
                </c:pt>
                <c:pt idx="8451">
                  <c:v>9.5568E-2</c:v>
                </c:pt>
                <c:pt idx="8452">
                  <c:v>9.5399999999999999E-2</c:v>
                </c:pt>
                <c:pt idx="8453">
                  <c:v>9.1285999999999992E-2</c:v>
                </c:pt>
                <c:pt idx="8454">
                  <c:v>9.4292000000000001E-2</c:v>
                </c:pt>
                <c:pt idx="8455">
                  <c:v>0.107806</c:v>
                </c:pt>
                <c:pt idx="8456">
                  <c:v>0.11615099999999999</c:v>
                </c:pt>
                <c:pt idx="8457">
                  <c:v>0.158744</c:v>
                </c:pt>
                <c:pt idx="8458">
                  <c:v>0.18412800000000001</c:v>
                </c:pt>
                <c:pt idx="8459">
                  <c:v>0.18964599999999998</c:v>
                </c:pt>
                <c:pt idx="8460">
                  <c:v>0.20100699999999999</c:v>
                </c:pt>
                <c:pt idx="8461">
                  <c:v>0.20427199999999998</c:v>
                </c:pt>
                <c:pt idx="8462">
                  <c:v>0.20261199999999999</c:v>
                </c:pt>
                <c:pt idx="8463">
                  <c:v>0.213645</c:v>
                </c:pt>
                <c:pt idx="8464">
                  <c:v>0.211614</c:v>
                </c:pt>
                <c:pt idx="8465">
                  <c:v>0.22520499999999999</c:v>
                </c:pt>
                <c:pt idx="8466">
                  <c:v>0.21873899999999999</c:v>
                </c:pt>
                <c:pt idx="8467">
                  <c:v>0.19347699999999998</c:v>
                </c:pt>
                <c:pt idx="8468">
                  <c:v>0.17866000000000001</c:v>
                </c:pt>
                <c:pt idx="8469">
                  <c:v>0.176258</c:v>
                </c:pt>
                <c:pt idx="8470">
                  <c:v>0.15661600000000001</c:v>
                </c:pt>
                <c:pt idx="8471">
                  <c:v>0.17668299999999998</c:v>
                </c:pt>
                <c:pt idx="8472">
                  <c:v>0.17138799999999998</c:v>
                </c:pt>
                <c:pt idx="8473">
                  <c:v>0.18748000000000001</c:v>
                </c:pt>
                <c:pt idx="8474">
                  <c:v>0.177035</c:v>
                </c:pt>
                <c:pt idx="8475">
                  <c:v>0.15621399999999999</c:v>
                </c:pt>
                <c:pt idx="8476">
                  <c:v>0.14758000000000002</c:v>
                </c:pt>
                <c:pt idx="8477">
                  <c:v>0.15424000000000002</c:v>
                </c:pt>
                <c:pt idx="8478">
                  <c:v>0.16595599999999999</c:v>
                </c:pt>
                <c:pt idx="8479">
                  <c:v>0.164686</c:v>
                </c:pt>
                <c:pt idx="8480">
                  <c:v>0.163248</c:v>
                </c:pt>
                <c:pt idx="8481">
                  <c:v>0.15842799999999999</c:v>
                </c:pt>
                <c:pt idx="8482">
                  <c:v>0.16592899999999999</c:v>
                </c:pt>
                <c:pt idx="8483">
                  <c:v>0.15753799999999998</c:v>
                </c:pt>
                <c:pt idx="8484">
                  <c:v>0.15223799999999998</c:v>
                </c:pt>
                <c:pt idx="8485">
                  <c:v>0.140514</c:v>
                </c:pt>
                <c:pt idx="8486">
                  <c:v>0.136328</c:v>
                </c:pt>
                <c:pt idx="8487">
                  <c:v>0.145287</c:v>
                </c:pt>
                <c:pt idx="8488">
                  <c:v>0.13353499999999999</c:v>
                </c:pt>
                <c:pt idx="8489">
                  <c:v>0.120294</c:v>
                </c:pt>
                <c:pt idx="8490">
                  <c:v>0.11535899999999999</c:v>
                </c:pt>
                <c:pt idx="8491">
                  <c:v>0.10754599999999999</c:v>
                </c:pt>
                <c:pt idx="8492">
                  <c:v>0.11039000000000002</c:v>
                </c:pt>
                <c:pt idx="8493">
                  <c:v>0.10978299999999999</c:v>
                </c:pt>
                <c:pt idx="8494">
                  <c:v>0.108721</c:v>
                </c:pt>
                <c:pt idx="8495">
                  <c:v>0.103965</c:v>
                </c:pt>
                <c:pt idx="8496">
                  <c:v>0.12917699999999999</c:v>
                </c:pt>
                <c:pt idx="8497">
                  <c:v>0.12095099999999999</c:v>
                </c:pt>
                <c:pt idx="8498">
                  <c:v>0.128246</c:v>
                </c:pt>
                <c:pt idx="8499">
                  <c:v>0.13026000000000001</c:v>
                </c:pt>
                <c:pt idx="8500">
                  <c:v>0.12432199999999999</c:v>
                </c:pt>
                <c:pt idx="8501">
                  <c:v>0.12943399999999999</c:v>
                </c:pt>
                <c:pt idx="8502">
                  <c:v>0.161158</c:v>
                </c:pt>
                <c:pt idx="8503">
                  <c:v>0.160695</c:v>
                </c:pt>
                <c:pt idx="8504">
                  <c:v>0.160334</c:v>
                </c:pt>
                <c:pt idx="8505">
                  <c:v>0.14994299999999999</c:v>
                </c:pt>
                <c:pt idx="8506">
                  <c:v>0.13253199999999998</c:v>
                </c:pt>
                <c:pt idx="8507">
                  <c:v>0.11052000000000001</c:v>
                </c:pt>
                <c:pt idx="8508">
                  <c:v>9.6570000000000003E-2</c:v>
                </c:pt>
                <c:pt idx="8509">
                  <c:v>8.1492999999999996E-2</c:v>
                </c:pt>
                <c:pt idx="8510">
                  <c:v>7.3999999999999996E-2</c:v>
                </c:pt>
                <c:pt idx="8511">
                  <c:v>6.9221999999999992E-2</c:v>
                </c:pt>
                <c:pt idx="8512">
                  <c:v>6.4274999999999999E-2</c:v>
                </c:pt>
                <c:pt idx="8513">
                  <c:v>5.8813999999999998E-2</c:v>
                </c:pt>
                <c:pt idx="8514">
                  <c:v>6.0698999999999996E-2</c:v>
                </c:pt>
                <c:pt idx="8515">
                  <c:v>6.5270000000000009E-2</c:v>
                </c:pt>
                <c:pt idx="8516">
                  <c:v>6.9613999999999995E-2</c:v>
                </c:pt>
                <c:pt idx="8517">
                  <c:v>6.7062999999999998E-2</c:v>
                </c:pt>
                <c:pt idx="8518">
                  <c:v>6.1735999999999999E-2</c:v>
                </c:pt>
                <c:pt idx="8519">
                  <c:v>5.6790999999999994E-2</c:v>
                </c:pt>
                <c:pt idx="8520">
                  <c:v>5.0458999999999997E-2</c:v>
                </c:pt>
                <c:pt idx="8521">
                  <c:v>4.5330000000000002E-2</c:v>
                </c:pt>
                <c:pt idx="8522">
                  <c:v>5.2181999999999999E-2</c:v>
                </c:pt>
                <c:pt idx="8523">
                  <c:v>5.1380999999999996E-2</c:v>
                </c:pt>
                <c:pt idx="8524">
                  <c:v>4.8153999999999995E-2</c:v>
                </c:pt>
                <c:pt idx="8525">
                  <c:v>4.7711999999999997E-2</c:v>
                </c:pt>
                <c:pt idx="8526">
                  <c:v>2.1021999999999999E-2</c:v>
                </c:pt>
                <c:pt idx="8527">
                  <c:v>2.2608E-2</c:v>
                </c:pt>
                <c:pt idx="8528">
                  <c:v>2.1776E-2</c:v>
                </c:pt>
                <c:pt idx="8529">
                  <c:v>2.1596999999999998E-2</c:v>
                </c:pt>
                <c:pt idx="8530">
                  <c:v>2.1373E-2</c:v>
                </c:pt>
                <c:pt idx="8531">
                  <c:v>2.0733999999999999E-2</c:v>
                </c:pt>
                <c:pt idx="8532">
                  <c:v>3.3486999999999996E-2</c:v>
                </c:pt>
                <c:pt idx="8533">
                  <c:v>3.7926000000000001E-2</c:v>
                </c:pt>
                <c:pt idx="8534">
                  <c:v>4.0757000000000002E-2</c:v>
                </c:pt>
                <c:pt idx="8535">
                  <c:v>4.0821999999999997E-2</c:v>
                </c:pt>
                <c:pt idx="8536">
                  <c:v>3.8438E-2</c:v>
                </c:pt>
                <c:pt idx="8537">
                  <c:v>3.5943999999999997E-2</c:v>
                </c:pt>
                <c:pt idx="8538">
                  <c:v>3.5105999999999998E-2</c:v>
                </c:pt>
                <c:pt idx="8539">
                  <c:v>2.9808999999999999E-2</c:v>
                </c:pt>
                <c:pt idx="8540">
                  <c:v>3.6290000000000003E-2</c:v>
                </c:pt>
                <c:pt idx="8541">
                  <c:v>3.5243999999999998E-2</c:v>
                </c:pt>
                <c:pt idx="8542">
                  <c:v>3.1606999999999996E-2</c:v>
                </c:pt>
                <c:pt idx="8543">
                  <c:v>2.9960000000000004E-2</c:v>
                </c:pt>
                <c:pt idx="8544">
                  <c:v>2.9340000000000001E-2</c:v>
                </c:pt>
                <c:pt idx="8545">
                  <c:v>2.9908999999999998E-2</c:v>
                </c:pt>
                <c:pt idx="8546">
                  <c:v>3.2594999999999999E-2</c:v>
                </c:pt>
                <c:pt idx="8547">
                  <c:v>3.0098E-2</c:v>
                </c:pt>
                <c:pt idx="8548">
                  <c:v>2.9680000000000002E-2</c:v>
                </c:pt>
                <c:pt idx="8549">
                  <c:v>2.2512999999999998E-2</c:v>
                </c:pt>
                <c:pt idx="8550">
                  <c:v>1.9466999999999998E-2</c:v>
                </c:pt>
                <c:pt idx="8551">
                  <c:v>1.7204000000000001E-2</c:v>
                </c:pt>
                <c:pt idx="8552">
                  <c:v>1.3358E-2</c:v>
                </c:pt>
                <c:pt idx="8553">
                  <c:v>1.157E-2</c:v>
                </c:pt>
                <c:pt idx="8554">
                  <c:v>1.2482E-2</c:v>
                </c:pt>
                <c:pt idx="8555">
                  <c:v>1.3661999999999999E-2</c:v>
                </c:pt>
                <c:pt idx="8556">
                  <c:v>1.2586E-2</c:v>
                </c:pt>
                <c:pt idx="8557">
                  <c:v>9.7729999999999987E-3</c:v>
                </c:pt>
                <c:pt idx="8558">
                  <c:v>8.8600000000000016E-3</c:v>
                </c:pt>
                <c:pt idx="8559">
                  <c:v>1.4934999999999999E-2</c:v>
                </c:pt>
                <c:pt idx="8560">
                  <c:v>1.4579E-2</c:v>
                </c:pt>
                <c:pt idx="8561">
                  <c:v>1.2312E-2</c:v>
                </c:pt>
                <c:pt idx="8562">
                  <c:v>1.0570000000000001E-2</c:v>
                </c:pt>
                <c:pt idx="8563">
                  <c:v>9.2110000000000004E-3</c:v>
                </c:pt>
                <c:pt idx="8564">
                  <c:v>8.2570000000000005E-3</c:v>
                </c:pt>
                <c:pt idx="8565">
                  <c:v>7.660000000000001E-3</c:v>
                </c:pt>
                <c:pt idx="8566">
                  <c:v>6.4640000000000001E-3</c:v>
                </c:pt>
                <c:pt idx="8567">
                  <c:v>5.0049999999999999E-3</c:v>
                </c:pt>
                <c:pt idx="8568">
                  <c:v>4.189E-3</c:v>
                </c:pt>
                <c:pt idx="8569">
                  <c:v>4.0419999999999996E-3</c:v>
                </c:pt>
                <c:pt idx="8570">
                  <c:v>2.8593999999999998E-2</c:v>
                </c:pt>
                <c:pt idx="8571">
                  <c:v>4.5125999999999999E-2</c:v>
                </c:pt>
                <c:pt idx="8572">
                  <c:v>5.0201999999999997E-2</c:v>
                </c:pt>
                <c:pt idx="8573">
                  <c:v>4.9616E-2</c:v>
                </c:pt>
                <c:pt idx="8574">
                  <c:v>4.9062999999999996E-2</c:v>
                </c:pt>
                <c:pt idx="8575">
                  <c:v>5.4980000000000001E-2</c:v>
                </c:pt>
                <c:pt idx="8576">
                  <c:v>5.2417999999999999E-2</c:v>
                </c:pt>
                <c:pt idx="8577">
                  <c:v>4.9828999999999998E-2</c:v>
                </c:pt>
                <c:pt idx="8578">
                  <c:v>4.6618E-2</c:v>
                </c:pt>
                <c:pt idx="8579">
                  <c:v>4.3823999999999995E-2</c:v>
                </c:pt>
                <c:pt idx="8580">
                  <c:v>4.1633999999999997E-2</c:v>
                </c:pt>
                <c:pt idx="8581">
                  <c:v>3.7615999999999997E-2</c:v>
                </c:pt>
                <c:pt idx="8582">
                  <c:v>3.5293999999999999E-2</c:v>
                </c:pt>
                <c:pt idx="8583">
                  <c:v>3.3007000000000002E-2</c:v>
                </c:pt>
                <c:pt idx="8584">
                  <c:v>3.1687E-2</c:v>
                </c:pt>
                <c:pt idx="8585">
                  <c:v>3.0085999999999998E-2</c:v>
                </c:pt>
                <c:pt idx="8586">
                  <c:v>2.5751999999999997E-2</c:v>
                </c:pt>
                <c:pt idx="8587">
                  <c:v>2.1436E-2</c:v>
                </c:pt>
                <c:pt idx="8588">
                  <c:v>1.8280000000000001E-2</c:v>
                </c:pt>
                <c:pt idx="8589">
                  <c:v>1.4324E-2</c:v>
                </c:pt>
                <c:pt idx="8590">
                  <c:v>1.2598999999999999E-2</c:v>
                </c:pt>
                <c:pt idx="8591">
                  <c:v>1.0100000000000001E-2</c:v>
                </c:pt>
                <c:pt idx="8592">
                  <c:v>8.3319999999999991E-3</c:v>
                </c:pt>
                <c:pt idx="8593">
                  <c:v>7.8849999999999996E-3</c:v>
                </c:pt>
                <c:pt idx="8594">
                  <c:v>6.7900000000000009E-3</c:v>
                </c:pt>
                <c:pt idx="8595">
                  <c:v>5.4669999999999996E-3</c:v>
                </c:pt>
                <c:pt idx="8596">
                  <c:v>4.4419999999999998E-3</c:v>
                </c:pt>
                <c:pt idx="8597">
                  <c:v>4.4019999999999997E-3</c:v>
                </c:pt>
                <c:pt idx="8598">
                  <c:v>4.3709999999999999E-3</c:v>
                </c:pt>
                <c:pt idx="8599">
                  <c:v>4.3210000000000002E-3</c:v>
                </c:pt>
                <c:pt idx="8600">
                  <c:v>3.9249999999999997E-3</c:v>
                </c:pt>
                <c:pt idx="8601">
                  <c:v>4.1469999999999996E-3</c:v>
                </c:pt>
                <c:pt idx="8602">
                  <c:v>4.5500000000000002E-3</c:v>
                </c:pt>
                <c:pt idx="8603">
                  <c:v>4.0070000000000001E-3</c:v>
                </c:pt>
                <c:pt idx="8604">
                  <c:v>3.4770000000000001E-3</c:v>
                </c:pt>
                <c:pt idx="8605">
                  <c:v>3.3600000000000001E-3</c:v>
                </c:pt>
                <c:pt idx="8606">
                  <c:v>2.8679999999999999E-3</c:v>
                </c:pt>
                <c:pt idx="8607">
                  <c:v>2.6329999999999999E-3</c:v>
                </c:pt>
                <c:pt idx="8608">
                  <c:v>3.6519999999999999E-3</c:v>
                </c:pt>
                <c:pt idx="8609">
                  <c:v>2.7179999999999999E-3</c:v>
                </c:pt>
                <c:pt idx="8610">
                  <c:v>1.9504999999999998E-2</c:v>
                </c:pt>
                <c:pt idx="8611">
                  <c:v>2.2328999999999998E-2</c:v>
                </c:pt>
                <c:pt idx="8612">
                  <c:v>2.7491999999999999E-2</c:v>
                </c:pt>
                <c:pt idx="8613">
                  <c:v>2.5946E-2</c:v>
                </c:pt>
                <c:pt idx="8614">
                  <c:v>2.5467E-2</c:v>
                </c:pt>
                <c:pt idx="8615">
                  <c:v>2.4648E-2</c:v>
                </c:pt>
                <c:pt idx="8616">
                  <c:v>2.7990000000000001E-2</c:v>
                </c:pt>
                <c:pt idx="8617">
                  <c:v>2.8747999999999999E-2</c:v>
                </c:pt>
                <c:pt idx="8618">
                  <c:v>2.3130000000000001E-2</c:v>
                </c:pt>
                <c:pt idx="8619">
                  <c:v>2.1118999999999999E-2</c:v>
                </c:pt>
                <c:pt idx="8620">
                  <c:v>1.6591999999999999E-2</c:v>
                </c:pt>
                <c:pt idx="8621">
                  <c:v>1.4930000000000001E-2</c:v>
                </c:pt>
                <c:pt idx="8622">
                  <c:v>1.5347999999999999E-2</c:v>
                </c:pt>
                <c:pt idx="8623">
                  <c:v>1.5966999999999999E-2</c:v>
                </c:pt>
                <c:pt idx="8624">
                  <c:v>1.5886999999999998E-2</c:v>
                </c:pt>
                <c:pt idx="8625">
                  <c:v>1.7073999999999999E-2</c:v>
                </c:pt>
                <c:pt idx="8626">
                  <c:v>2.0877E-2</c:v>
                </c:pt>
                <c:pt idx="8627">
                  <c:v>1.7087999999999999E-2</c:v>
                </c:pt>
                <c:pt idx="8628">
                  <c:v>1.5778999999999998E-2</c:v>
                </c:pt>
                <c:pt idx="8629">
                  <c:v>1.8512000000000001E-2</c:v>
                </c:pt>
                <c:pt idx="8630">
                  <c:v>1.5458999999999999E-2</c:v>
                </c:pt>
                <c:pt idx="8631">
                  <c:v>1.6531999999999998E-2</c:v>
                </c:pt>
                <c:pt idx="8632">
                  <c:v>1.6451E-2</c:v>
                </c:pt>
                <c:pt idx="8633">
                  <c:v>1.2312E-2</c:v>
                </c:pt>
                <c:pt idx="8634">
                  <c:v>1.3883999999999999E-2</c:v>
                </c:pt>
                <c:pt idx="8635">
                  <c:v>1.4164999999999999E-2</c:v>
                </c:pt>
                <c:pt idx="8636">
                  <c:v>1.7310000000000002E-2</c:v>
                </c:pt>
                <c:pt idx="8637">
                  <c:v>2.0664999999999999E-2</c:v>
                </c:pt>
                <c:pt idx="8638">
                  <c:v>2.5190999999999998E-2</c:v>
                </c:pt>
                <c:pt idx="8639">
                  <c:v>2.6363999999999999E-2</c:v>
                </c:pt>
                <c:pt idx="8640">
                  <c:v>2.4624999999999998E-2</c:v>
                </c:pt>
                <c:pt idx="8641">
                  <c:v>2.6821999999999999E-2</c:v>
                </c:pt>
                <c:pt idx="8642">
                  <c:v>2.6279E-2</c:v>
                </c:pt>
                <c:pt idx="8643">
                  <c:v>2.5259E-2</c:v>
                </c:pt>
                <c:pt idx="8644">
                  <c:v>2.5010999999999999E-2</c:v>
                </c:pt>
                <c:pt idx="8645">
                  <c:v>1.0841E-2</c:v>
                </c:pt>
                <c:pt idx="8646">
                  <c:v>1.1073999999999999E-2</c:v>
                </c:pt>
                <c:pt idx="8647">
                  <c:v>1.2591E-2</c:v>
                </c:pt>
                <c:pt idx="8648">
                  <c:v>2.0036999999999999E-2</c:v>
                </c:pt>
                <c:pt idx="8649">
                  <c:v>3.3735999999999995E-2</c:v>
                </c:pt>
                <c:pt idx="8650">
                  <c:v>3.9671999999999999E-2</c:v>
                </c:pt>
                <c:pt idx="8651">
                  <c:v>4.1473999999999997E-2</c:v>
                </c:pt>
                <c:pt idx="8652">
                  <c:v>4.2882999999999998E-2</c:v>
                </c:pt>
                <c:pt idx="8653">
                  <c:v>4.1076000000000001E-2</c:v>
                </c:pt>
                <c:pt idx="8654">
                  <c:v>3.8697999999999996E-2</c:v>
                </c:pt>
                <c:pt idx="8655">
                  <c:v>3.3112999999999997E-2</c:v>
                </c:pt>
                <c:pt idx="8656">
                  <c:v>2.8250000000000001E-2</c:v>
                </c:pt>
                <c:pt idx="8657">
                  <c:v>2.5888999999999999E-2</c:v>
                </c:pt>
                <c:pt idx="8658">
                  <c:v>2.2185E-2</c:v>
                </c:pt>
                <c:pt idx="8659">
                  <c:v>1.5899E-2</c:v>
                </c:pt>
                <c:pt idx="8660">
                  <c:v>1.3710000000000002E-2</c:v>
                </c:pt>
                <c:pt idx="8661">
                  <c:v>1.2858999999999999E-2</c:v>
                </c:pt>
                <c:pt idx="8662">
                  <c:v>1.4428E-2</c:v>
                </c:pt>
                <c:pt idx="8663">
                  <c:v>1.3488999999999999E-2</c:v>
                </c:pt>
                <c:pt idx="8664">
                  <c:v>1.3098E-2</c:v>
                </c:pt>
                <c:pt idx="8665">
                  <c:v>1.2792E-2</c:v>
                </c:pt>
                <c:pt idx="8666">
                  <c:v>1.2385E-2</c:v>
                </c:pt>
                <c:pt idx="8667">
                  <c:v>1.1484999999999999E-2</c:v>
                </c:pt>
                <c:pt idx="8668">
                  <c:v>1.1377E-2</c:v>
                </c:pt>
                <c:pt idx="8669">
                  <c:v>1.111E-2</c:v>
                </c:pt>
                <c:pt idx="8670">
                  <c:v>9.4909999999999994E-3</c:v>
                </c:pt>
                <c:pt idx="8671">
                  <c:v>8.7169999999999991E-3</c:v>
                </c:pt>
                <c:pt idx="8672">
                  <c:v>7.7089999999999997E-3</c:v>
                </c:pt>
                <c:pt idx="8673">
                  <c:v>6.9479999999999993E-3</c:v>
                </c:pt>
                <c:pt idx="8674">
                  <c:v>5.6769999999999998E-3</c:v>
                </c:pt>
                <c:pt idx="8675">
                  <c:v>6.8319999999999995E-3</c:v>
                </c:pt>
                <c:pt idx="8676">
                  <c:v>6.2759999999999995E-3</c:v>
                </c:pt>
                <c:pt idx="8677">
                  <c:v>1.1276E-2</c:v>
                </c:pt>
                <c:pt idx="8678">
                  <c:v>9.6659999999999992E-3</c:v>
                </c:pt>
                <c:pt idx="8679">
                  <c:v>8.0129999999999993E-3</c:v>
                </c:pt>
                <c:pt idx="8680">
                  <c:v>7.0700000000000008E-3</c:v>
                </c:pt>
                <c:pt idx="8681">
                  <c:v>5.9039999999999995E-3</c:v>
                </c:pt>
                <c:pt idx="8682">
                  <c:v>5.1009999999999996E-3</c:v>
                </c:pt>
                <c:pt idx="8683">
                  <c:v>2.2268E-2</c:v>
                </c:pt>
                <c:pt idx="8684">
                  <c:v>2.3960000000000002E-2</c:v>
                </c:pt>
                <c:pt idx="8685">
                  <c:v>2.9028999999999999E-2</c:v>
                </c:pt>
                <c:pt idx="8686">
                  <c:v>3.0834E-2</c:v>
                </c:pt>
                <c:pt idx="8687">
                  <c:v>3.125E-2</c:v>
                </c:pt>
                <c:pt idx="8688">
                  <c:v>2.9121999999999999E-2</c:v>
                </c:pt>
                <c:pt idx="8689">
                  <c:v>3.0223999999999997E-2</c:v>
                </c:pt>
                <c:pt idx="8690">
                  <c:v>2.8080999999999998E-2</c:v>
                </c:pt>
                <c:pt idx="8691">
                  <c:v>3.1987999999999996E-2</c:v>
                </c:pt>
                <c:pt idx="8692">
                  <c:v>2.9023999999999998E-2</c:v>
                </c:pt>
                <c:pt idx="8693">
                  <c:v>2.9451999999999999E-2</c:v>
                </c:pt>
                <c:pt idx="8694">
                  <c:v>2.6551999999999999E-2</c:v>
                </c:pt>
                <c:pt idx="8695">
                  <c:v>2.2415999999999998E-2</c:v>
                </c:pt>
                <c:pt idx="8696">
                  <c:v>2.0364E-2</c:v>
                </c:pt>
                <c:pt idx="8697">
                  <c:v>1.6128E-2</c:v>
                </c:pt>
                <c:pt idx="8698">
                  <c:v>1.3911E-2</c:v>
                </c:pt>
                <c:pt idx="8699">
                  <c:v>1.3557999999999999E-2</c:v>
                </c:pt>
                <c:pt idx="8700">
                  <c:v>1.1158E-2</c:v>
                </c:pt>
                <c:pt idx="8701">
                  <c:v>9.7179999999999992E-3</c:v>
                </c:pt>
                <c:pt idx="8702">
                  <c:v>1.0073E-2</c:v>
                </c:pt>
                <c:pt idx="8703">
                  <c:v>8.8950000000000001E-3</c:v>
                </c:pt>
                <c:pt idx="8704">
                  <c:v>1.0336E-2</c:v>
                </c:pt>
                <c:pt idx="8705">
                  <c:v>1.0020000000000001E-2</c:v>
                </c:pt>
                <c:pt idx="8706">
                  <c:v>6.6549999999999995E-3</c:v>
                </c:pt>
                <c:pt idx="8707">
                  <c:v>1.4357E-2</c:v>
                </c:pt>
                <c:pt idx="8708">
                  <c:v>1.4914999999999999E-2</c:v>
                </c:pt>
                <c:pt idx="8709">
                  <c:v>1.3594999999999999E-2</c:v>
                </c:pt>
                <c:pt idx="8710">
                  <c:v>9.8839999999999987E-3</c:v>
                </c:pt>
                <c:pt idx="8711">
                  <c:v>1.0145E-2</c:v>
                </c:pt>
                <c:pt idx="8712">
                  <c:v>8.6049999999999998E-3</c:v>
                </c:pt>
                <c:pt idx="8713">
                  <c:v>7.0200000000000002E-3</c:v>
                </c:pt>
                <c:pt idx="8714">
                  <c:v>9.6489999999999996E-3</c:v>
                </c:pt>
                <c:pt idx="8715">
                  <c:v>6.7779999999999993E-3</c:v>
                </c:pt>
                <c:pt idx="8716">
                  <c:v>7.7100000000000007E-3</c:v>
                </c:pt>
                <c:pt idx="8717">
                  <c:v>6.5119999999999996E-3</c:v>
                </c:pt>
                <c:pt idx="8718">
                  <c:v>7.835E-3</c:v>
                </c:pt>
                <c:pt idx="8719">
                  <c:v>6.6730000000000001E-3</c:v>
                </c:pt>
                <c:pt idx="8720">
                  <c:v>8.6309999999999998E-3</c:v>
                </c:pt>
                <c:pt idx="8721">
                  <c:v>1.9250000000000003E-2</c:v>
                </c:pt>
                <c:pt idx="8722">
                  <c:v>2.2324E-2</c:v>
                </c:pt>
                <c:pt idx="8723">
                  <c:v>2.2674999999999997E-2</c:v>
                </c:pt>
                <c:pt idx="8724">
                  <c:v>2.4558E-2</c:v>
                </c:pt>
                <c:pt idx="8725">
                  <c:v>2.3618999999999998E-2</c:v>
                </c:pt>
                <c:pt idx="8726">
                  <c:v>2.6851E-2</c:v>
                </c:pt>
                <c:pt idx="8727">
                  <c:v>2.6170000000000002E-2</c:v>
                </c:pt>
                <c:pt idx="8728">
                  <c:v>2.5406999999999999E-2</c:v>
                </c:pt>
                <c:pt idx="8729">
                  <c:v>2.5648999999999998E-2</c:v>
                </c:pt>
                <c:pt idx="8730">
                  <c:v>3.2072999999999997E-2</c:v>
                </c:pt>
                <c:pt idx="8731">
                  <c:v>6.8377999999999994E-2</c:v>
                </c:pt>
                <c:pt idx="8732">
                  <c:v>8.280499999999999E-2</c:v>
                </c:pt>
                <c:pt idx="8733">
                  <c:v>9.3336000000000002E-2</c:v>
                </c:pt>
                <c:pt idx="8734">
                  <c:v>9.4819000000000001E-2</c:v>
                </c:pt>
                <c:pt idx="8735">
                  <c:v>9.2977999999999991E-2</c:v>
                </c:pt>
                <c:pt idx="8736">
                  <c:v>8.7526999999999994E-2</c:v>
                </c:pt>
                <c:pt idx="8737">
                  <c:v>7.642199999999999E-2</c:v>
                </c:pt>
                <c:pt idx="8738">
                  <c:v>6.8950000000000011E-2</c:v>
                </c:pt>
                <c:pt idx="8739">
                  <c:v>5.9331999999999996E-2</c:v>
                </c:pt>
                <c:pt idx="8740">
                  <c:v>5.2707999999999998E-2</c:v>
                </c:pt>
                <c:pt idx="8741">
                  <c:v>4.2606999999999999E-2</c:v>
                </c:pt>
                <c:pt idx="8742">
                  <c:v>5.7942E-2</c:v>
                </c:pt>
                <c:pt idx="8743">
                  <c:v>5.4010000000000002E-2</c:v>
                </c:pt>
                <c:pt idx="8744">
                  <c:v>5.3135999999999996E-2</c:v>
                </c:pt>
                <c:pt idx="8745">
                  <c:v>5.1640999999999999E-2</c:v>
                </c:pt>
                <c:pt idx="8746">
                  <c:v>8.0118999999999996E-2</c:v>
                </c:pt>
                <c:pt idx="8747">
                  <c:v>8.0355999999999997E-2</c:v>
                </c:pt>
                <c:pt idx="8748">
                  <c:v>7.5406000000000001E-2</c:v>
                </c:pt>
                <c:pt idx="8749">
                  <c:v>6.544599999999999E-2</c:v>
                </c:pt>
                <c:pt idx="8750">
                  <c:v>6.2855999999999995E-2</c:v>
                </c:pt>
                <c:pt idx="8751">
                  <c:v>6.3460000000000003E-2</c:v>
                </c:pt>
                <c:pt idx="8752">
                  <c:v>5.4632999999999994E-2</c:v>
                </c:pt>
                <c:pt idx="8753">
                  <c:v>5.2951999999999999E-2</c:v>
                </c:pt>
                <c:pt idx="8754">
                  <c:v>4.1012E-2</c:v>
                </c:pt>
                <c:pt idx="8755">
                  <c:v>3.7365999999999996E-2</c:v>
                </c:pt>
                <c:pt idx="8756">
                  <c:v>3.4118999999999997E-2</c:v>
                </c:pt>
                <c:pt idx="8757">
                  <c:v>2.9408E-2</c:v>
                </c:pt>
                <c:pt idx="8758">
                  <c:v>2.2758999999999998E-2</c:v>
                </c:pt>
                <c:pt idx="8759">
                  <c:v>2.0282999999999999E-2</c:v>
                </c:pt>
                <c:pt idx="8760">
                  <c:v>1.6282999999999999E-2</c:v>
                </c:pt>
                <c:pt idx="8761">
                  <c:v>2.7007999999999997E-2</c:v>
                </c:pt>
                <c:pt idx="8762">
                  <c:v>2.7508999999999999E-2</c:v>
                </c:pt>
                <c:pt idx="8763">
                  <c:v>2.3687E-2</c:v>
                </c:pt>
                <c:pt idx="8764">
                  <c:v>1.7342E-2</c:v>
                </c:pt>
                <c:pt idx="8765">
                  <c:v>1.7358999999999999E-2</c:v>
                </c:pt>
                <c:pt idx="8766">
                  <c:v>1.8678E-2</c:v>
                </c:pt>
                <c:pt idx="8767">
                  <c:v>1.6555999999999998E-2</c:v>
                </c:pt>
                <c:pt idx="8768">
                  <c:v>1.4374E-2</c:v>
                </c:pt>
                <c:pt idx="8769">
                  <c:v>1.9413E-2</c:v>
                </c:pt>
                <c:pt idx="8770">
                  <c:v>1.5860000000000003E-2</c:v>
                </c:pt>
                <c:pt idx="8771">
                  <c:v>7.241E-3</c:v>
                </c:pt>
                <c:pt idx="8772">
                  <c:v>6.6769999999999998E-3</c:v>
                </c:pt>
                <c:pt idx="8773">
                  <c:v>5.4549999999999998E-3</c:v>
                </c:pt>
                <c:pt idx="8774">
                  <c:v>5.6289999999999995E-3</c:v>
                </c:pt>
                <c:pt idx="8775">
                  <c:v>6.1809999999999999E-3</c:v>
                </c:pt>
                <c:pt idx="8776">
                  <c:v>7.7839999999999993E-3</c:v>
                </c:pt>
                <c:pt idx="8777">
                  <c:v>8.4000000000000012E-3</c:v>
                </c:pt>
                <c:pt idx="8778">
                  <c:v>6.875E-3</c:v>
                </c:pt>
                <c:pt idx="8779">
                  <c:v>1.5293999999999999E-2</c:v>
                </c:pt>
                <c:pt idx="8780">
                  <c:v>1.6978999999999998E-2</c:v>
                </c:pt>
                <c:pt idx="8781">
                  <c:v>1.5430999999999999E-2</c:v>
                </c:pt>
                <c:pt idx="8782">
                  <c:v>1.3953999999999999E-2</c:v>
                </c:pt>
                <c:pt idx="8783">
                  <c:v>1.2815999999999999E-2</c:v>
                </c:pt>
                <c:pt idx="8784">
                  <c:v>1.3021E-2</c:v>
                </c:pt>
                <c:pt idx="8785">
                  <c:v>1.1720000000000001E-2</c:v>
                </c:pt>
                <c:pt idx="8786">
                  <c:v>9.4029999999999999E-3</c:v>
                </c:pt>
                <c:pt idx="8787">
                  <c:v>1.1377999999999999E-2</c:v>
                </c:pt>
                <c:pt idx="8788">
                  <c:v>8.5609999999999992E-3</c:v>
                </c:pt>
                <c:pt idx="8789">
                  <c:v>9.7050000000000001E-3</c:v>
                </c:pt>
                <c:pt idx="8790">
                  <c:v>9.7959999999999992E-3</c:v>
                </c:pt>
                <c:pt idx="8791">
                  <c:v>8.2830000000000004E-3</c:v>
                </c:pt>
                <c:pt idx="8792">
                  <c:v>7.5500000000000003E-3</c:v>
                </c:pt>
                <c:pt idx="8793">
                  <c:v>6.0289999999999996E-3</c:v>
                </c:pt>
                <c:pt idx="8794">
                  <c:v>5.496E-3</c:v>
                </c:pt>
                <c:pt idx="8795">
                  <c:v>1.2912999999999999E-2</c:v>
                </c:pt>
                <c:pt idx="8796">
                  <c:v>1.6756999999999998E-2</c:v>
                </c:pt>
                <c:pt idx="8797">
                  <c:v>1.5923E-2</c:v>
                </c:pt>
                <c:pt idx="8798">
                  <c:v>1.3807E-2</c:v>
                </c:pt>
                <c:pt idx="8799">
                  <c:v>1.2702E-2</c:v>
                </c:pt>
                <c:pt idx="8800">
                  <c:v>1.0466E-2</c:v>
                </c:pt>
                <c:pt idx="8801">
                  <c:v>9.0659999999999994E-3</c:v>
                </c:pt>
                <c:pt idx="8802">
                  <c:v>8.4409999999999989E-3</c:v>
                </c:pt>
                <c:pt idx="8803">
                  <c:v>5.8760000000000001E-3</c:v>
                </c:pt>
                <c:pt idx="8804">
                  <c:v>5.6559999999999996E-3</c:v>
                </c:pt>
                <c:pt idx="8805">
                  <c:v>5.3359999999999996E-3</c:v>
                </c:pt>
                <c:pt idx="8806">
                  <c:v>4.274E-3</c:v>
                </c:pt>
                <c:pt idx="8807">
                  <c:v>4.718E-3</c:v>
                </c:pt>
                <c:pt idx="8808">
                  <c:v>5.9639999999999997E-3</c:v>
                </c:pt>
                <c:pt idx="8809">
                  <c:v>8.2290000000000002E-3</c:v>
                </c:pt>
                <c:pt idx="8810">
                  <c:v>8.768999999999999E-3</c:v>
                </c:pt>
                <c:pt idx="8811">
                  <c:v>1.1337999999999999E-2</c:v>
                </c:pt>
                <c:pt idx="8812">
                  <c:v>8.7659999999999995E-3</c:v>
                </c:pt>
                <c:pt idx="8813">
                  <c:v>6.7269999999999995E-3</c:v>
                </c:pt>
                <c:pt idx="8814">
                  <c:v>5.3289999999999995E-3</c:v>
                </c:pt>
                <c:pt idx="8815">
                  <c:v>5.7659999999999994E-3</c:v>
                </c:pt>
                <c:pt idx="8816">
                  <c:v>1.1526999999999999E-2</c:v>
                </c:pt>
                <c:pt idx="8817">
                  <c:v>1.0154E-2</c:v>
                </c:pt>
                <c:pt idx="8818">
                  <c:v>8.0149999999999996E-3</c:v>
                </c:pt>
                <c:pt idx="8819">
                  <c:v>8.3619999999999996E-3</c:v>
                </c:pt>
                <c:pt idx="8820">
                  <c:v>1.0567E-2</c:v>
                </c:pt>
                <c:pt idx="8821">
                  <c:v>7.9729999999999992E-3</c:v>
                </c:pt>
                <c:pt idx="8822">
                  <c:v>6.3269999999999993E-3</c:v>
                </c:pt>
                <c:pt idx="8823">
                  <c:v>4.8539999999999998E-3</c:v>
                </c:pt>
                <c:pt idx="8824">
                  <c:v>4.2109999999999995E-3</c:v>
                </c:pt>
                <c:pt idx="8825">
                  <c:v>3.2989999999999998E-3</c:v>
                </c:pt>
                <c:pt idx="8826">
                  <c:v>4.5369999999999994E-3</c:v>
                </c:pt>
                <c:pt idx="8827">
                  <c:v>4.6969999999999998E-3</c:v>
                </c:pt>
                <c:pt idx="8828">
                  <c:v>3.0509999999999999E-3</c:v>
                </c:pt>
                <c:pt idx="8829">
                  <c:v>2.735E-3</c:v>
                </c:pt>
                <c:pt idx="8830">
                  <c:v>2.2429999999999998E-3</c:v>
                </c:pt>
                <c:pt idx="8831">
                  <c:v>5.2239999999999995E-3</c:v>
                </c:pt>
                <c:pt idx="8832">
                  <c:v>1.4497999999999999E-2</c:v>
                </c:pt>
                <c:pt idx="8833">
                  <c:v>1.1481999999999999E-2</c:v>
                </c:pt>
                <c:pt idx="8834">
                  <c:v>9.3390000000000001E-3</c:v>
                </c:pt>
                <c:pt idx="8835">
                  <c:v>8.5159999999999993E-3</c:v>
                </c:pt>
                <c:pt idx="8836">
                  <c:v>8.173999999999999E-3</c:v>
                </c:pt>
                <c:pt idx="8837">
                  <c:v>6.3219999999999995E-3</c:v>
                </c:pt>
                <c:pt idx="8838">
                  <c:v>4.7819999999999998E-3</c:v>
                </c:pt>
                <c:pt idx="8839">
                  <c:v>3.297E-3</c:v>
                </c:pt>
                <c:pt idx="8840">
                  <c:v>3.107E-3</c:v>
                </c:pt>
                <c:pt idx="8841">
                  <c:v>4.9389999999999998E-3</c:v>
                </c:pt>
                <c:pt idx="8842">
                  <c:v>3.6000000000000003E-3</c:v>
                </c:pt>
                <c:pt idx="8843">
                  <c:v>2.3259999999999999E-3</c:v>
                </c:pt>
                <c:pt idx="8844">
                  <c:v>1.8709999999999998E-3</c:v>
                </c:pt>
                <c:pt idx="8845">
                  <c:v>1.8369999999999999E-3</c:v>
                </c:pt>
                <c:pt idx="8846">
                  <c:v>1.779E-3</c:v>
                </c:pt>
                <c:pt idx="8847">
                  <c:v>1.6379999999999999E-3</c:v>
                </c:pt>
                <c:pt idx="8848">
                  <c:v>1.506E-3</c:v>
                </c:pt>
                <c:pt idx="8849">
                  <c:v>1.42E-3</c:v>
                </c:pt>
                <c:pt idx="8850">
                  <c:v>1.426E-3</c:v>
                </c:pt>
                <c:pt idx="8851">
                  <c:v>1.6559999999999999E-3</c:v>
                </c:pt>
                <c:pt idx="8852">
                  <c:v>2.8500000000000001E-3</c:v>
                </c:pt>
                <c:pt idx="8853">
                  <c:v>2.065E-3</c:v>
                </c:pt>
                <c:pt idx="8854">
                  <c:v>1.7259999999999999E-3</c:v>
                </c:pt>
                <c:pt idx="8855">
                  <c:v>4.117E-3</c:v>
                </c:pt>
                <c:pt idx="8856">
                  <c:v>4.0349999999999995E-3</c:v>
                </c:pt>
                <c:pt idx="8857">
                  <c:v>2.2500000000000003E-3</c:v>
                </c:pt>
                <c:pt idx="8858">
                  <c:v>1.5500000000000002E-3</c:v>
                </c:pt>
                <c:pt idx="8859">
                  <c:v>1.163E-3</c:v>
                </c:pt>
                <c:pt idx="8860">
                  <c:v>7.3169999999999997E-3</c:v>
                </c:pt>
                <c:pt idx="8861">
                  <c:v>6.3869999999999994E-3</c:v>
                </c:pt>
                <c:pt idx="8862">
                  <c:v>5.5529999999999998E-3</c:v>
                </c:pt>
                <c:pt idx="8863">
                  <c:v>5.9049999999999997E-3</c:v>
                </c:pt>
                <c:pt idx="8864">
                  <c:v>4.2940000000000001E-3</c:v>
                </c:pt>
                <c:pt idx="8865">
                  <c:v>3.5200000000000001E-3</c:v>
                </c:pt>
                <c:pt idx="8866">
                  <c:v>3.4719999999999998E-3</c:v>
                </c:pt>
                <c:pt idx="8867">
                  <c:v>2.2929999999999999E-3</c:v>
                </c:pt>
                <c:pt idx="8868">
                  <c:v>2.3209999999999997E-3</c:v>
                </c:pt>
                <c:pt idx="8869">
                  <c:v>2.3779999999999999E-3</c:v>
                </c:pt>
                <c:pt idx="8870">
                  <c:v>2.7729999999999999E-3</c:v>
                </c:pt>
                <c:pt idx="8871">
                  <c:v>5.1800000000000001E-4</c:v>
                </c:pt>
                <c:pt idx="8872">
                  <c:v>5.6300000000000002E-4</c:v>
                </c:pt>
                <c:pt idx="8873">
                  <c:v>7.2000000000000005E-4</c:v>
                </c:pt>
                <c:pt idx="8874">
                  <c:v>1.431E-3</c:v>
                </c:pt>
                <c:pt idx="8875">
                  <c:v>1.6589999999999999E-3</c:v>
                </c:pt>
                <c:pt idx="8876">
                  <c:v>2.1210000000000001E-3</c:v>
                </c:pt>
                <c:pt idx="8877">
                  <c:v>1.503E-3</c:v>
                </c:pt>
                <c:pt idx="8878">
                  <c:v>5.1749999999999999E-3</c:v>
                </c:pt>
                <c:pt idx="8879">
                  <c:v>8.1689999999999992E-3</c:v>
                </c:pt>
                <c:pt idx="8880">
                  <c:v>7.6289999999999995E-3</c:v>
                </c:pt>
                <c:pt idx="8881">
                  <c:v>6.2800000000000009E-3</c:v>
                </c:pt>
                <c:pt idx="8882">
                  <c:v>4.5560000000000002E-3</c:v>
                </c:pt>
                <c:pt idx="8883">
                  <c:v>3.2909999999999997E-3</c:v>
                </c:pt>
                <c:pt idx="8884">
                  <c:v>2.8509999999999998E-3</c:v>
                </c:pt>
                <c:pt idx="8885">
                  <c:v>3.7579999999999996E-3</c:v>
                </c:pt>
                <c:pt idx="8886">
                  <c:v>7.0029999999999997E-3</c:v>
                </c:pt>
                <c:pt idx="8887">
                  <c:v>2.3772999999999999E-2</c:v>
                </c:pt>
                <c:pt idx="8888">
                  <c:v>2.4632999999999999E-2</c:v>
                </c:pt>
                <c:pt idx="8889">
                  <c:v>2.2827E-2</c:v>
                </c:pt>
                <c:pt idx="8890">
                  <c:v>2.8138E-2</c:v>
                </c:pt>
                <c:pt idx="8891">
                  <c:v>2.6785E-2</c:v>
                </c:pt>
                <c:pt idx="8892">
                  <c:v>2.7172999999999999E-2</c:v>
                </c:pt>
                <c:pt idx="8893">
                  <c:v>4.7667000000000001E-2</c:v>
                </c:pt>
                <c:pt idx="8894">
                  <c:v>4.7001000000000001E-2</c:v>
                </c:pt>
                <c:pt idx="8895">
                  <c:v>4.4718999999999995E-2</c:v>
                </c:pt>
                <c:pt idx="8896">
                  <c:v>4.2214000000000002E-2</c:v>
                </c:pt>
                <c:pt idx="8897">
                  <c:v>4.0128999999999998E-2</c:v>
                </c:pt>
                <c:pt idx="8898">
                  <c:v>3.3242000000000001E-2</c:v>
                </c:pt>
                <c:pt idx="8899">
                  <c:v>2.9413999999999999E-2</c:v>
                </c:pt>
                <c:pt idx="8900">
                  <c:v>2.2248999999999998E-2</c:v>
                </c:pt>
                <c:pt idx="8901">
                  <c:v>1.7305000000000001E-2</c:v>
                </c:pt>
                <c:pt idx="8902">
                  <c:v>1.5371999999999999E-2</c:v>
                </c:pt>
                <c:pt idx="8903">
                  <c:v>1.3262999999999999E-2</c:v>
                </c:pt>
                <c:pt idx="8904">
                  <c:v>1.2485E-2</c:v>
                </c:pt>
                <c:pt idx="8905">
                  <c:v>1.4482999999999999E-2</c:v>
                </c:pt>
                <c:pt idx="8906">
                  <c:v>1.2515E-2</c:v>
                </c:pt>
                <c:pt idx="8907">
                  <c:v>8.8620000000000001E-3</c:v>
                </c:pt>
                <c:pt idx="8908">
                  <c:v>8.9500000000000014E-3</c:v>
                </c:pt>
                <c:pt idx="8909">
                  <c:v>6.0089999999999996E-3</c:v>
                </c:pt>
                <c:pt idx="8910">
                  <c:v>4.5529999999999998E-3</c:v>
                </c:pt>
                <c:pt idx="8911">
                  <c:v>4.0330000000000001E-3</c:v>
                </c:pt>
                <c:pt idx="8912">
                  <c:v>2.5700000000000002E-3</c:v>
                </c:pt>
                <c:pt idx="8913">
                  <c:v>1.4529999999999999E-3</c:v>
                </c:pt>
                <c:pt idx="8914">
                  <c:v>4.8929999999999998E-3</c:v>
                </c:pt>
                <c:pt idx="8915">
                  <c:v>4.1580000000000002E-3</c:v>
                </c:pt>
                <c:pt idx="8916">
                  <c:v>3.6449999999999998E-3</c:v>
                </c:pt>
                <c:pt idx="8917">
                  <c:v>3.4009999999999999E-3</c:v>
                </c:pt>
                <c:pt idx="8918">
                  <c:v>2.6919999999999999E-3</c:v>
                </c:pt>
                <c:pt idx="8919">
                  <c:v>1.8619999999999999E-3</c:v>
                </c:pt>
                <c:pt idx="8920">
                  <c:v>1.6589999999999999E-3</c:v>
                </c:pt>
                <c:pt idx="8921">
                  <c:v>2.898E-3</c:v>
                </c:pt>
                <c:pt idx="8922">
                  <c:v>2.1749999999999999E-3</c:v>
                </c:pt>
                <c:pt idx="8923">
                  <c:v>2.3289999999999999E-3</c:v>
                </c:pt>
                <c:pt idx="8924">
                  <c:v>1.794E-3</c:v>
                </c:pt>
                <c:pt idx="8925">
                  <c:v>3.1329999999999999E-3</c:v>
                </c:pt>
                <c:pt idx="8926">
                  <c:v>3.0149999999999999E-3</c:v>
                </c:pt>
                <c:pt idx="8927">
                  <c:v>2.0479999999999999E-3</c:v>
                </c:pt>
                <c:pt idx="8928">
                  <c:v>1.3449999999999998E-3</c:v>
                </c:pt>
                <c:pt idx="8929">
                  <c:v>1.2300000000000002E-3</c:v>
                </c:pt>
                <c:pt idx="8930">
                  <c:v>8.2100000000000001E-4</c:v>
                </c:pt>
                <c:pt idx="8931">
                  <c:v>6.9899999999999997E-4</c:v>
                </c:pt>
                <c:pt idx="8932">
                  <c:v>7.54E-4</c:v>
                </c:pt>
                <c:pt idx="8933">
                  <c:v>1.0479999999999999E-3</c:v>
                </c:pt>
                <c:pt idx="8934">
                  <c:v>1.3979999999999999E-3</c:v>
                </c:pt>
                <c:pt idx="8935">
                  <c:v>1.6119999999999999E-3</c:v>
                </c:pt>
                <c:pt idx="8936">
                  <c:v>1.9169999999999999E-3</c:v>
                </c:pt>
                <c:pt idx="8937">
                  <c:v>2.637E-3</c:v>
                </c:pt>
                <c:pt idx="8938">
                  <c:v>5.6159999999999995E-3</c:v>
                </c:pt>
                <c:pt idx="8939">
                  <c:v>6.8639999999999994E-3</c:v>
                </c:pt>
                <c:pt idx="8940">
                  <c:v>5.8900000000000003E-3</c:v>
                </c:pt>
                <c:pt idx="8941">
                  <c:v>1.7427999999999999E-2</c:v>
                </c:pt>
                <c:pt idx="8942">
                  <c:v>1.8081E-2</c:v>
                </c:pt>
                <c:pt idx="8943">
                  <c:v>1.5885E-2</c:v>
                </c:pt>
                <c:pt idx="8944">
                  <c:v>1.3911E-2</c:v>
                </c:pt>
                <c:pt idx="8945">
                  <c:v>1.4114999999999999E-2</c:v>
                </c:pt>
                <c:pt idx="8946">
                  <c:v>1.0067E-2</c:v>
                </c:pt>
                <c:pt idx="8947">
                  <c:v>9.2859999999999991E-3</c:v>
                </c:pt>
                <c:pt idx="8948">
                  <c:v>9.2009999999999991E-3</c:v>
                </c:pt>
                <c:pt idx="8949">
                  <c:v>9.0449999999999992E-3</c:v>
                </c:pt>
                <c:pt idx="8950">
                  <c:v>7.5859999999999999E-3</c:v>
                </c:pt>
                <c:pt idx="8951">
                  <c:v>6.3309999999999998E-3</c:v>
                </c:pt>
                <c:pt idx="8952">
                  <c:v>7.711E-3</c:v>
                </c:pt>
                <c:pt idx="8953">
                  <c:v>6.2919999999999998E-3</c:v>
                </c:pt>
                <c:pt idx="8954">
                  <c:v>7.3400000000000002E-3</c:v>
                </c:pt>
                <c:pt idx="8955">
                  <c:v>5.3379999999999999E-3</c:v>
                </c:pt>
                <c:pt idx="8956">
                  <c:v>3.5639999999999999E-3</c:v>
                </c:pt>
                <c:pt idx="8957">
                  <c:v>2.4089999999999997E-3</c:v>
                </c:pt>
                <c:pt idx="8958">
                  <c:v>1.802E-3</c:v>
                </c:pt>
                <c:pt idx="8959">
                  <c:v>4.96E-3</c:v>
                </c:pt>
                <c:pt idx="8960">
                  <c:v>4.2049999999999995E-3</c:v>
                </c:pt>
                <c:pt idx="8961">
                  <c:v>3.6409999999999997E-3</c:v>
                </c:pt>
                <c:pt idx="8962">
                  <c:v>3.137E-3</c:v>
                </c:pt>
                <c:pt idx="8963">
                  <c:v>2.7819999999999998E-3</c:v>
                </c:pt>
                <c:pt idx="8964">
                  <c:v>2.1180000000000001E-3</c:v>
                </c:pt>
                <c:pt idx="8965">
                  <c:v>2.343E-3</c:v>
                </c:pt>
                <c:pt idx="8966">
                  <c:v>4.5149999999999999E-3</c:v>
                </c:pt>
                <c:pt idx="8967">
                  <c:v>2.7849999999999997E-3</c:v>
                </c:pt>
                <c:pt idx="8968">
                  <c:v>1.8169999999999998E-3</c:v>
                </c:pt>
                <c:pt idx="8969">
                  <c:v>2.836E-3</c:v>
                </c:pt>
                <c:pt idx="8970">
                  <c:v>2.3309999999999997E-3</c:v>
                </c:pt>
                <c:pt idx="8971">
                  <c:v>1.6389999999999998E-3</c:v>
                </c:pt>
                <c:pt idx="8972">
                  <c:v>8.9299999999999991E-4</c:v>
                </c:pt>
                <c:pt idx="8973">
                  <c:v>5.7600000000000001E-4</c:v>
                </c:pt>
                <c:pt idx="8974">
                  <c:v>4.8000000000000007E-4</c:v>
                </c:pt>
                <c:pt idx="8975">
                  <c:v>4.44E-4</c:v>
                </c:pt>
                <c:pt idx="8976">
                  <c:v>2.3699999999999999E-4</c:v>
                </c:pt>
                <c:pt idx="8977">
                  <c:v>2.4899999999999998E-4</c:v>
                </c:pt>
                <c:pt idx="8978">
                  <c:v>4.3199999999999998E-4</c:v>
                </c:pt>
                <c:pt idx="8979">
                  <c:v>5.71E-4</c:v>
                </c:pt>
                <c:pt idx="8980">
                  <c:v>3.5599999999999998E-4</c:v>
                </c:pt>
                <c:pt idx="8981">
                  <c:v>4.9600000000000002E-4</c:v>
                </c:pt>
                <c:pt idx="8982">
                  <c:v>4.7399999999999997E-4</c:v>
                </c:pt>
                <c:pt idx="8983">
                  <c:v>5.1599999999999997E-4</c:v>
                </c:pt>
                <c:pt idx="8984">
                  <c:v>5.0000000000000001E-4</c:v>
                </c:pt>
                <c:pt idx="8985">
                  <c:v>6.7699999999999998E-4</c:v>
                </c:pt>
                <c:pt idx="8986">
                  <c:v>1.109E-3</c:v>
                </c:pt>
                <c:pt idx="8987">
                  <c:v>6.8799999999999992E-4</c:v>
                </c:pt>
                <c:pt idx="8988">
                  <c:v>4.73E-4</c:v>
                </c:pt>
                <c:pt idx="8989">
                  <c:v>6.5899999999999997E-4</c:v>
                </c:pt>
                <c:pt idx="8990">
                  <c:v>4.6099999999999998E-4</c:v>
                </c:pt>
                <c:pt idx="8991">
                  <c:v>5.3600000000000002E-4</c:v>
                </c:pt>
                <c:pt idx="8992">
                  <c:v>8.9499999999999996E-4</c:v>
                </c:pt>
                <c:pt idx="8993">
                  <c:v>9.68E-4</c:v>
                </c:pt>
                <c:pt idx="8994">
                  <c:v>1.0509999999999999E-3</c:v>
                </c:pt>
                <c:pt idx="8995">
                  <c:v>1.0249999999999999E-3</c:v>
                </c:pt>
                <c:pt idx="8996">
                  <c:v>9.6699999999999998E-4</c:v>
                </c:pt>
                <c:pt idx="8997">
                  <c:v>1.0559999999999999E-3</c:v>
                </c:pt>
                <c:pt idx="8998">
                  <c:v>1E-3</c:v>
                </c:pt>
                <c:pt idx="8999">
                  <c:v>6.9999999999999999E-4</c:v>
                </c:pt>
                <c:pt idx="9000">
                  <c:v>5.1099999999999995E-4</c:v>
                </c:pt>
                <c:pt idx="9001">
                  <c:v>7.27E-4</c:v>
                </c:pt>
                <c:pt idx="9002">
                  <c:v>6.11E-4</c:v>
                </c:pt>
                <c:pt idx="9003">
                  <c:v>6.4599999999999998E-4</c:v>
                </c:pt>
                <c:pt idx="9004">
                  <c:v>1.0689999999999999E-3</c:v>
                </c:pt>
                <c:pt idx="9005">
                  <c:v>6.2799999999999998E-4</c:v>
                </c:pt>
                <c:pt idx="9006">
                  <c:v>6.6299999999999996E-4</c:v>
                </c:pt>
                <c:pt idx="9007">
                  <c:v>1.2049999999999999E-3</c:v>
                </c:pt>
                <c:pt idx="9008">
                  <c:v>8.6499999999999999E-4</c:v>
                </c:pt>
                <c:pt idx="9009">
                  <c:v>1.242E-3</c:v>
                </c:pt>
                <c:pt idx="9010">
                  <c:v>1.1200000000000001E-3</c:v>
                </c:pt>
                <c:pt idx="9011">
                  <c:v>3.209E-3</c:v>
                </c:pt>
                <c:pt idx="9012">
                  <c:v>3.124E-3</c:v>
                </c:pt>
                <c:pt idx="9013">
                  <c:v>1.7519999999999999E-3</c:v>
                </c:pt>
                <c:pt idx="9014">
                  <c:v>1.6979999999999999E-3</c:v>
                </c:pt>
                <c:pt idx="9015">
                  <c:v>8.8599999999999996E-4</c:v>
                </c:pt>
                <c:pt idx="9016">
                  <c:v>3.77E-4</c:v>
                </c:pt>
                <c:pt idx="9017">
                  <c:v>2.5800000000000003E-3</c:v>
                </c:pt>
                <c:pt idx="9018">
                  <c:v>1.364E-3</c:v>
                </c:pt>
                <c:pt idx="9019">
                  <c:v>2.1609999999999997E-3</c:v>
                </c:pt>
                <c:pt idx="9020">
                  <c:v>3.3909999999999999E-3</c:v>
                </c:pt>
                <c:pt idx="9021">
                  <c:v>1.5096E-2</c:v>
                </c:pt>
                <c:pt idx="9022">
                  <c:v>1.5195999999999999E-2</c:v>
                </c:pt>
                <c:pt idx="9023">
                  <c:v>1.3864E-2</c:v>
                </c:pt>
                <c:pt idx="9024">
                  <c:v>1.6028999999999998E-2</c:v>
                </c:pt>
                <c:pt idx="9025">
                  <c:v>1.3375999999999999E-2</c:v>
                </c:pt>
                <c:pt idx="9026">
                  <c:v>1.2725E-2</c:v>
                </c:pt>
                <c:pt idx="9027">
                  <c:v>1.3018E-2</c:v>
                </c:pt>
                <c:pt idx="9028">
                  <c:v>1.0222999999999999E-2</c:v>
                </c:pt>
                <c:pt idx="9029">
                  <c:v>7.607E-3</c:v>
                </c:pt>
                <c:pt idx="9030">
                  <c:v>6.0919999999999993E-3</c:v>
                </c:pt>
                <c:pt idx="9031">
                  <c:v>4.6100000000000004E-3</c:v>
                </c:pt>
                <c:pt idx="9032">
                  <c:v>3.1679999999999998E-3</c:v>
                </c:pt>
                <c:pt idx="9033">
                  <c:v>3.1939999999999998E-3</c:v>
                </c:pt>
                <c:pt idx="9034">
                  <c:v>2.699E-3</c:v>
                </c:pt>
                <c:pt idx="9035">
                  <c:v>2.1579999999999998E-3</c:v>
                </c:pt>
                <c:pt idx="9036">
                  <c:v>1.7769999999999999E-3</c:v>
                </c:pt>
                <c:pt idx="9037">
                  <c:v>1.6639999999999999E-3</c:v>
                </c:pt>
                <c:pt idx="9038">
                  <c:v>1.6539999999999999E-3</c:v>
                </c:pt>
                <c:pt idx="9039">
                  <c:v>1.5759999999999999E-3</c:v>
                </c:pt>
                <c:pt idx="9040">
                  <c:v>2.6259999999999999E-3</c:v>
                </c:pt>
                <c:pt idx="9041">
                  <c:v>2.4919999999999999E-3</c:v>
                </c:pt>
                <c:pt idx="9042">
                  <c:v>2.3279999999999998E-3</c:v>
                </c:pt>
                <c:pt idx="9043">
                  <c:v>2.104E-3</c:v>
                </c:pt>
                <c:pt idx="9044">
                  <c:v>2.14E-3</c:v>
                </c:pt>
                <c:pt idx="9045">
                  <c:v>1.9200000000000003E-3</c:v>
                </c:pt>
                <c:pt idx="9046">
                  <c:v>1.4479999999999999E-3</c:v>
                </c:pt>
                <c:pt idx="9047">
                  <c:v>1.3900000000000002E-3</c:v>
                </c:pt>
                <c:pt idx="9048">
                  <c:v>1.199E-3</c:v>
                </c:pt>
                <c:pt idx="9049">
                  <c:v>1.475E-3</c:v>
                </c:pt>
                <c:pt idx="9050">
                  <c:v>1.2689999999999999E-3</c:v>
                </c:pt>
                <c:pt idx="9051">
                  <c:v>1.4800000000000002E-3</c:v>
                </c:pt>
                <c:pt idx="9052">
                  <c:v>9.0600000000000001E-4</c:v>
                </c:pt>
                <c:pt idx="9053">
                  <c:v>9.1399999999999999E-4</c:v>
                </c:pt>
                <c:pt idx="9054">
                  <c:v>1.4289999999999999E-3</c:v>
                </c:pt>
                <c:pt idx="9055">
                  <c:v>1.0950000000000001E-3</c:v>
                </c:pt>
                <c:pt idx="9056">
                  <c:v>1.1359999999999999E-3</c:v>
                </c:pt>
                <c:pt idx="9057">
                  <c:v>1.021E-3</c:v>
                </c:pt>
                <c:pt idx="9058">
                  <c:v>7.0199999999999993E-4</c:v>
                </c:pt>
                <c:pt idx="9059">
                  <c:v>8.6699999999999993E-4</c:v>
                </c:pt>
                <c:pt idx="9060">
                  <c:v>6.6500000000000001E-4</c:v>
                </c:pt>
                <c:pt idx="9061">
                  <c:v>6.2969999999999996E-3</c:v>
                </c:pt>
                <c:pt idx="9062">
                  <c:v>5.6229999999999995E-3</c:v>
                </c:pt>
                <c:pt idx="9063">
                  <c:v>4.5649999999999996E-3</c:v>
                </c:pt>
                <c:pt idx="9064">
                  <c:v>3.833E-3</c:v>
                </c:pt>
                <c:pt idx="9065">
                  <c:v>1.6063000000000001E-2</c:v>
                </c:pt>
                <c:pt idx="9066">
                  <c:v>1.5432999999999999E-2</c:v>
                </c:pt>
                <c:pt idx="9067">
                  <c:v>2.4638E-2</c:v>
                </c:pt>
                <c:pt idx="9068">
                  <c:v>2.2783999999999999E-2</c:v>
                </c:pt>
                <c:pt idx="9069">
                  <c:v>4.0874000000000001E-2</c:v>
                </c:pt>
                <c:pt idx="9070">
                  <c:v>4.0375999999999995E-2</c:v>
                </c:pt>
                <c:pt idx="9071">
                  <c:v>4.4045000000000001E-2</c:v>
                </c:pt>
                <c:pt idx="9072">
                  <c:v>4.3490999999999995E-2</c:v>
                </c:pt>
                <c:pt idx="9073">
                  <c:v>4.8857999999999999E-2</c:v>
                </c:pt>
                <c:pt idx="9074">
                  <c:v>4.5110999999999998E-2</c:v>
                </c:pt>
                <c:pt idx="9075">
                  <c:v>6.5695999999999991E-2</c:v>
                </c:pt>
                <c:pt idx="9076">
                  <c:v>6.6827999999999999E-2</c:v>
                </c:pt>
                <c:pt idx="9077">
                  <c:v>6.0417999999999999E-2</c:v>
                </c:pt>
                <c:pt idx="9078">
                  <c:v>5.3440000000000001E-2</c:v>
                </c:pt>
                <c:pt idx="9079">
                  <c:v>4.9084999999999997E-2</c:v>
                </c:pt>
                <c:pt idx="9080">
                  <c:v>4.2111999999999997E-2</c:v>
                </c:pt>
                <c:pt idx="9081">
                  <c:v>3.8002000000000001E-2</c:v>
                </c:pt>
                <c:pt idx="9082">
                  <c:v>3.2660000000000002E-2</c:v>
                </c:pt>
                <c:pt idx="9083">
                  <c:v>2.7987999999999999E-2</c:v>
                </c:pt>
                <c:pt idx="9084">
                  <c:v>2.6345E-2</c:v>
                </c:pt>
                <c:pt idx="9085">
                  <c:v>2.2279E-2</c:v>
                </c:pt>
                <c:pt idx="9086">
                  <c:v>1.6185999999999999E-2</c:v>
                </c:pt>
                <c:pt idx="9087">
                  <c:v>2.6133999999999998E-2</c:v>
                </c:pt>
                <c:pt idx="9088">
                  <c:v>2.4095999999999999E-2</c:v>
                </c:pt>
                <c:pt idx="9089">
                  <c:v>2.5481999999999998E-2</c:v>
                </c:pt>
                <c:pt idx="9090">
                  <c:v>2.5127E-2</c:v>
                </c:pt>
                <c:pt idx="9091">
                  <c:v>2.4676E-2</c:v>
                </c:pt>
                <c:pt idx="9092">
                  <c:v>1.8897999999999998E-2</c:v>
                </c:pt>
                <c:pt idx="9093">
                  <c:v>1.2858E-2</c:v>
                </c:pt>
                <c:pt idx="9094">
                  <c:v>1.0490000000000001E-2</c:v>
                </c:pt>
                <c:pt idx="9095">
                  <c:v>9.7929999999999996E-3</c:v>
                </c:pt>
                <c:pt idx="9096">
                  <c:v>9.9290000000000003E-3</c:v>
                </c:pt>
                <c:pt idx="9097">
                  <c:v>9.6800000000000011E-3</c:v>
                </c:pt>
                <c:pt idx="9098">
                  <c:v>9.5809999999999992E-3</c:v>
                </c:pt>
                <c:pt idx="9099">
                  <c:v>7.731E-3</c:v>
                </c:pt>
                <c:pt idx="9100">
                  <c:v>7.2589999999999998E-3</c:v>
                </c:pt>
                <c:pt idx="9101">
                  <c:v>7.711E-3</c:v>
                </c:pt>
                <c:pt idx="9102">
                  <c:v>6.1570000000000001E-3</c:v>
                </c:pt>
                <c:pt idx="9103">
                  <c:v>6.6779999999999999E-3</c:v>
                </c:pt>
                <c:pt idx="9104">
                  <c:v>4.7279999999999996E-3</c:v>
                </c:pt>
                <c:pt idx="9105">
                  <c:v>4.5209999999999998E-3</c:v>
                </c:pt>
                <c:pt idx="9106">
                  <c:v>3.7519999999999997E-3</c:v>
                </c:pt>
                <c:pt idx="9107">
                  <c:v>5.7600000000000004E-3</c:v>
                </c:pt>
                <c:pt idx="9108">
                  <c:v>2.1649999999999998E-3</c:v>
                </c:pt>
                <c:pt idx="9109">
                  <c:v>1.7800000000000001E-3</c:v>
                </c:pt>
                <c:pt idx="9110">
                  <c:v>1.598E-3</c:v>
                </c:pt>
                <c:pt idx="9111">
                  <c:v>1.431E-3</c:v>
                </c:pt>
                <c:pt idx="9112">
                  <c:v>6.6400000000000009E-3</c:v>
                </c:pt>
                <c:pt idx="9113">
                  <c:v>7.6889999999999997E-3</c:v>
                </c:pt>
                <c:pt idx="9114">
                  <c:v>1.1958E-2</c:v>
                </c:pt>
                <c:pt idx="9115">
                  <c:v>1.6271999999999998E-2</c:v>
                </c:pt>
                <c:pt idx="9116">
                  <c:v>1.6025999999999999E-2</c:v>
                </c:pt>
                <c:pt idx="9117">
                  <c:v>2.8301999999999997E-2</c:v>
                </c:pt>
                <c:pt idx="9118">
                  <c:v>3.3031999999999999E-2</c:v>
                </c:pt>
                <c:pt idx="9119">
                  <c:v>4.1156999999999999E-2</c:v>
                </c:pt>
                <c:pt idx="9120">
                  <c:v>5.9243999999999998E-2</c:v>
                </c:pt>
                <c:pt idx="9121">
                  <c:v>6.7410999999999999E-2</c:v>
                </c:pt>
                <c:pt idx="9122">
                  <c:v>6.7561999999999997E-2</c:v>
                </c:pt>
                <c:pt idx="9123">
                  <c:v>6.6533999999999996E-2</c:v>
                </c:pt>
                <c:pt idx="9124">
                  <c:v>6.8414000000000003E-2</c:v>
                </c:pt>
                <c:pt idx="9125">
                  <c:v>6.0330999999999996E-2</c:v>
                </c:pt>
                <c:pt idx="9126">
                  <c:v>5.2107999999999995E-2</c:v>
                </c:pt>
                <c:pt idx="9127">
                  <c:v>4.4755999999999997E-2</c:v>
                </c:pt>
                <c:pt idx="9128">
                  <c:v>3.8523000000000002E-2</c:v>
                </c:pt>
                <c:pt idx="9129">
                  <c:v>3.2086999999999997E-2</c:v>
                </c:pt>
                <c:pt idx="9130">
                  <c:v>2.8906999999999999E-2</c:v>
                </c:pt>
                <c:pt idx="9131">
                  <c:v>2.1748E-2</c:v>
                </c:pt>
                <c:pt idx="9132">
                  <c:v>2.1382999999999999E-2</c:v>
                </c:pt>
                <c:pt idx="9133">
                  <c:v>3.8161E-2</c:v>
                </c:pt>
                <c:pt idx="9134">
                  <c:v>4.8242E-2</c:v>
                </c:pt>
                <c:pt idx="9135">
                  <c:v>5.8386E-2</c:v>
                </c:pt>
                <c:pt idx="9136">
                  <c:v>6.3441999999999998E-2</c:v>
                </c:pt>
                <c:pt idx="9137">
                  <c:v>6.3063999999999995E-2</c:v>
                </c:pt>
                <c:pt idx="9138">
                  <c:v>6.1836999999999996E-2</c:v>
                </c:pt>
                <c:pt idx="9139">
                  <c:v>5.2394999999999997E-2</c:v>
                </c:pt>
                <c:pt idx="9140">
                  <c:v>5.2371999999999995E-2</c:v>
                </c:pt>
                <c:pt idx="9141">
                  <c:v>7.7420000000000003E-2</c:v>
                </c:pt>
                <c:pt idx="9142">
                  <c:v>9.7526000000000002E-2</c:v>
                </c:pt>
                <c:pt idx="9143">
                  <c:v>9.4312999999999994E-2</c:v>
                </c:pt>
                <c:pt idx="9144">
                  <c:v>9.7803000000000001E-2</c:v>
                </c:pt>
                <c:pt idx="9145">
                  <c:v>0.10030499999999999</c:v>
                </c:pt>
                <c:pt idx="9146">
                  <c:v>0.12068799999999999</c:v>
                </c:pt>
                <c:pt idx="9147">
                  <c:v>0.120418</c:v>
                </c:pt>
                <c:pt idx="9148">
                  <c:v>0.113259</c:v>
                </c:pt>
                <c:pt idx="9149">
                  <c:v>0.108262</c:v>
                </c:pt>
                <c:pt idx="9150">
                  <c:v>0.11583000000000002</c:v>
                </c:pt>
                <c:pt idx="9151">
                  <c:v>0.11894099999999999</c:v>
                </c:pt>
                <c:pt idx="9152">
                  <c:v>0.123944</c:v>
                </c:pt>
                <c:pt idx="9153">
                  <c:v>0.12464199999999999</c:v>
                </c:pt>
                <c:pt idx="9154">
                  <c:v>0.13064199999999998</c:v>
                </c:pt>
                <c:pt idx="9155">
                  <c:v>0.11576099999999999</c:v>
                </c:pt>
                <c:pt idx="9156">
                  <c:v>0.114713</c:v>
                </c:pt>
                <c:pt idx="9157">
                  <c:v>0.11708099999999999</c:v>
                </c:pt>
                <c:pt idx="9158">
                  <c:v>0.103852</c:v>
                </c:pt>
                <c:pt idx="9159">
                  <c:v>0.10672699999999999</c:v>
                </c:pt>
                <c:pt idx="9160">
                  <c:v>9.8980000000000012E-2</c:v>
                </c:pt>
                <c:pt idx="9161">
                  <c:v>0.112676</c:v>
                </c:pt>
                <c:pt idx="9162">
                  <c:v>9.0896999999999992E-2</c:v>
                </c:pt>
                <c:pt idx="9163">
                  <c:v>7.360499999999999E-2</c:v>
                </c:pt>
                <c:pt idx="9164">
                  <c:v>6.3075999999999993E-2</c:v>
                </c:pt>
                <c:pt idx="9165">
                  <c:v>5.0710999999999999E-2</c:v>
                </c:pt>
                <c:pt idx="9166">
                  <c:v>3.7995000000000001E-2</c:v>
                </c:pt>
                <c:pt idx="9167">
                  <c:v>2.9728999999999998E-2</c:v>
                </c:pt>
                <c:pt idx="9168">
                  <c:v>2.2797999999999999E-2</c:v>
                </c:pt>
                <c:pt idx="9169">
                  <c:v>1.9802E-2</c:v>
                </c:pt>
                <c:pt idx="9170">
                  <c:v>1.6278999999999998E-2</c:v>
                </c:pt>
                <c:pt idx="9171">
                  <c:v>1.5345999999999999E-2</c:v>
                </c:pt>
                <c:pt idx="9172">
                  <c:v>1.2022E-2</c:v>
                </c:pt>
                <c:pt idx="9173">
                  <c:v>1.3290999999999999E-2</c:v>
                </c:pt>
                <c:pt idx="9174">
                  <c:v>1.0565E-2</c:v>
                </c:pt>
                <c:pt idx="9175">
                  <c:v>8.7049999999999992E-3</c:v>
                </c:pt>
                <c:pt idx="9176">
                  <c:v>8.3489999999999988E-3</c:v>
                </c:pt>
                <c:pt idx="9177">
                  <c:v>1.1951999999999999E-2</c:v>
                </c:pt>
                <c:pt idx="9178">
                  <c:v>1.2999E-2</c:v>
                </c:pt>
                <c:pt idx="9179">
                  <c:v>1.8265999999999998E-2</c:v>
                </c:pt>
                <c:pt idx="9180">
                  <c:v>2.1911999999999997E-2</c:v>
                </c:pt>
                <c:pt idx="9181">
                  <c:v>2.6424E-2</c:v>
                </c:pt>
                <c:pt idx="9182">
                  <c:v>2.4069E-2</c:v>
                </c:pt>
                <c:pt idx="9183">
                  <c:v>2.9131999999999998E-2</c:v>
                </c:pt>
                <c:pt idx="9184">
                  <c:v>2.7040999999999999E-2</c:v>
                </c:pt>
                <c:pt idx="9185">
                  <c:v>3.0595999999999998E-2</c:v>
                </c:pt>
                <c:pt idx="9186">
                  <c:v>2.7816999999999998E-2</c:v>
                </c:pt>
                <c:pt idx="9187">
                  <c:v>3.6452999999999999E-2</c:v>
                </c:pt>
                <c:pt idx="9188">
                  <c:v>3.6437999999999998E-2</c:v>
                </c:pt>
                <c:pt idx="9189">
                  <c:v>2.9790999999999998E-2</c:v>
                </c:pt>
                <c:pt idx="9190">
                  <c:v>3.3562000000000002E-2</c:v>
                </c:pt>
                <c:pt idx="9191">
                  <c:v>2.8447999999999998E-2</c:v>
                </c:pt>
                <c:pt idx="9192">
                  <c:v>2.7139E-2</c:v>
                </c:pt>
                <c:pt idx="9193">
                  <c:v>3.0275999999999997E-2</c:v>
                </c:pt>
                <c:pt idx="9194">
                  <c:v>2.7616999999999999E-2</c:v>
                </c:pt>
                <c:pt idx="9195">
                  <c:v>2.4992999999999998E-2</c:v>
                </c:pt>
                <c:pt idx="9196">
                  <c:v>2.4563999999999999E-2</c:v>
                </c:pt>
                <c:pt idx="9197">
                  <c:v>1.9594999999999998E-2</c:v>
                </c:pt>
                <c:pt idx="9198">
                  <c:v>2.0326999999999998E-2</c:v>
                </c:pt>
                <c:pt idx="9199">
                  <c:v>1.5861999999999998E-2</c:v>
                </c:pt>
                <c:pt idx="9200">
                  <c:v>1.5394E-2</c:v>
                </c:pt>
                <c:pt idx="9201">
                  <c:v>1.7203E-2</c:v>
                </c:pt>
                <c:pt idx="9202">
                  <c:v>1.6863E-2</c:v>
                </c:pt>
                <c:pt idx="9203">
                  <c:v>1.5337999999999999E-2</c:v>
                </c:pt>
                <c:pt idx="9204">
                  <c:v>1.6120000000000002E-2</c:v>
                </c:pt>
                <c:pt idx="9205">
                  <c:v>1.4790999999999999E-2</c:v>
                </c:pt>
                <c:pt idx="9206">
                  <c:v>1.7162999999999998E-2</c:v>
                </c:pt>
                <c:pt idx="9207">
                  <c:v>9.391E-3</c:v>
                </c:pt>
                <c:pt idx="9208">
                  <c:v>1.1106E-2</c:v>
                </c:pt>
                <c:pt idx="9209">
                  <c:v>1.1937999999999999E-2</c:v>
                </c:pt>
                <c:pt idx="9210">
                  <c:v>1.0320000000000001E-2</c:v>
                </c:pt>
                <c:pt idx="9211">
                  <c:v>1.3777999999999999E-2</c:v>
                </c:pt>
                <c:pt idx="9212">
                  <c:v>1.3687999999999999E-2</c:v>
                </c:pt>
                <c:pt idx="9213">
                  <c:v>1.0520000000000002E-2</c:v>
                </c:pt>
                <c:pt idx="9214">
                  <c:v>1.0307E-2</c:v>
                </c:pt>
                <c:pt idx="9215">
                  <c:v>1.0985E-2</c:v>
                </c:pt>
                <c:pt idx="9216">
                  <c:v>6.8919999999999997E-3</c:v>
                </c:pt>
                <c:pt idx="9217">
                  <c:v>4.9879999999999994E-3</c:v>
                </c:pt>
                <c:pt idx="9218">
                  <c:v>5.4489999999999999E-3</c:v>
                </c:pt>
                <c:pt idx="9219">
                  <c:v>2.5820000000000001E-3</c:v>
                </c:pt>
                <c:pt idx="9220">
                  <c:v>3.8659999999999996E-3</c:v>
                </c:pt>
                <c:pt idx="9221">
                  <c:v>5.9080000000000001E-3</c:v>
                </c:pt>
                <c:pt idx="9222">
                  <c:v>6.1549999999999999E-3</c:v>
                </c:pt>
                <c:pt idx="9223">
                  <c:v>9.9939999999999994E-3</c:v>
                </c:pt>
                <c:pt idx="9224">
                  <c:v>1.1654999999999999E-2</c:v>
                </c:pt>
                <c:pt idx="9225">
                  <c:v>1.1731E-2</c:v>
                </c:pt>
                <c:pt idx="9226">
                  <c:v>1.255E-2</c:v>
                </c:pt>
                <c:pt idx="9227">
                  <c:v>1.5193999999999999E-2</c:v>
                </c:pt>
                <c:pt idx="9228">
                  <c:v>1.4098999999999999E-2</c:v>
                </c:pt>
                <c:pt idx="9229">
                  <c:v>1.6166E-2</c:v>
                </c:pt>
                <c:pt idx="9230">
                  <c:v>1.6083E-2</c:v>
                </c:pt>
                <c:pt idx="9231">
                  <c:v>1.8700999999999999E-2</c:v>
                </c:pt>
                <c:pt idx="9232">
                  <c:v>1.8550999999999998E-2</c:v>
                </c:pt>
                <c:pt idx="9233">
                  <c:v>1.8580000000000003E-2</c:v>
                </c:pt>
                <c:pt idx="9234">
                  <c:v>1.1724999999999999E-2</c:v>
                </c:pt>
                <c:pt idx="9235">
                  <c:v>1.1021999999999999E-2</c:v>
                </c:pt>
                <c:pt idx="9236">
                  <c:v>1.0895999999999999E-2</c:v>
                </c:pt>
                <c:pt idx="9237">
                  <c:v>6.5529999999999998E-3</c:v>
                </c:pt>
                <c:pt idx="9238">
                  <c:v>8.8009999999999998E-3</c:v>
                </c:pt>
                <c:pt idx="9239">
                  <c:v>1.3724999999999999E-2</c:v>
                </c:pt>
                <c:pt idx="9240">
                  <c:v>1.6241999999999999E-2</c:v>
                </c:pt>
                <c:pt idx="9241">
                  <c:v>1.2140000000000001E-2</c:v>
                </c:pt>
                <c:pt idx="9242">
                  <c:v>1.3731E-2</c:v>
                </c:pt>
                <c:pt idx="9243">
                  <c:v>1.0033E-2</c:v>
                </c:pt>
                <c:pt idx="9244">
                  <c:v>1.3429E-2</c:v>
                </c:pt>
                <c:pt idx="9245">
                  <c:v>1.5158999999999999E-2</c:v>
                </c:pt>
                <c:pt idx="9246">
                  <c:v>2.1260999999999999E-2</c:v>
                </c:pt>
                <c:pt idx="9247">
                  <c:v>1.8750000000000003E-2</c:v>
                </c:pt>
                <c:pt idx="9248">
                  <c:v>1.6843E-2</c:v>
                </c:pt>
                <c:pt idx="9249">
                  <c:v>1.6050999999999999E-2</c:v>
                </c:pt>
                <c:pt idx="9250">
                  <c:v>1.1476E-2</c:v>
                </c:pt>
                <c:pt idx="9251">
                  <c:v>1.5462E-2</c:v>
                </c:pt>
                <c:pt idx="9252">
                  <c:v>1.4319E-2</c:v>
                </c:pt>
                <c:pt idx="9253">
                  <c:v>1.7311999999999998E-2</c:v>
                </c:pt>
                <c:pt idx="9254">
                  <c:v>2.1545999999999999E-2</c:v>
                </c:pt>
                <c:pt idx="9255">
                  <c:v>1.6218E-2</c:v>
                </c:pt>
                <c:pt idx="9256">
                  <c:v>1.434E-2</c:v>
                </c:pt>
                <c:pt idx="9257">
                  <c:v>1.5162E-2</c:v>
                </c:pt>
                <c:pt idx="9258">
                  <c:v>1.5326999999999999E-2</c:v>
                </c:pt>
                <c:pt idx="9259">
                  <c:v>2.0076999999999998E-2</c:v>
                </c:pt>
                <c:pt idx="9260">
                  <c:v>2.8650999999999999E-2</c:v>
                </c:pt>
                <c:pt idx="9261">
                  <c:v>2.8388E-2</c:v>
                </c:pt>
                <c:pt idx="9262">
                  <c:v>2.6328999999999998E-2</c:v>
                </c:pt>
                <c:pt idx="9263">
                  <c:v>2.6082999999999999E-2</c:v>
                </c:pt>
                <c:pt idx="9264">
                  <c:v>2.9973999999999997E-2</c:v>
                </c:pt>
                <c:pt idx="9265">
                  <c:v>3.7700000000000004E-2</c:v>
                </c:pt>
                <c:pt idx="9266">
                  <c:v>4.5759000000000001E-2</c:v>
                </c:pt>
                <c:pt idx="9267">
                  <c:v>5.9624999999999997E-2</c:v>
                </c:pt>
                <c:pt idx="9268">
                  <c:v>7.2182999999999997E-2</c:v>
                </c:pt>
                <c:pt idx="9269">
                  <c:v>7.2614999999999999E-2</c:v>
                </c:pt>
                <c:pt idx="9270">
                  <c:v>7.8918000000000002E-2</c:v>
                </c:pt>
                <c:pt idx="9271">
                  <c:v>7.8793000000000002E-2</c:v>
                </c:pt>
                <c:pt idx="9272">
                  <c:v>6.9147E-2</c:v>
                </c:pt>
                <c:pt idx="9273">
                  <c:v>5.9164999999999995E-2</c:v>
                </c:pt>
                <c:pt idx="9274">
                  <c:v>4.7611000000000001E-2</c:v>
                </c:pt>
                <c:pt idx="9275">
                  <c:v>3.8313E-2</c:v>
                </c:pt>
                <c:pt idx="9276">
                  <c:v>3.2655999999999998E-2</c:v>
                </c:pt>
                <c:pt idx="9277">
                  <c:v>2.0764999999999999E-2</c:v>
                </c:pt>
                <c:pt idx="9278">
                  <c:v>2.1166999999999998E-2</c:v>
                </c:pt>
                <c:pt idx="9279">
                  <c:v>2.2588E-2</c:v>
                </c:pt>
                <c:pt idx="9280">
                  <c:v>2.2640999999999998E-2</c:v>
                </c:pt>
                <c:pt idx="9281">
                  <c:v>2.3764E-2</c:v>
                </c:pt>
                <c:pt idx="9282">
                  <c:v>2.6280000000000001E-2</c:v>
                </c:pt>
                <c:pt idx="9283">
                  <c:v>2.6121999999999999E-2</c:v>
                </c:pt>
                <c:pt idx="9284">
                  <c:v>2.5815999999999999E-2</c:v>
                </c:pt>
                <c:pt idx="9285">
                  <c:v>2.5131999999999998E-2</c:v>
                </c:pt>
                <c:pt idx="9286">
                  <c:v>1.9497999999999998E-2</c:v>
                </c:pt>
                <c:pt idx="9287">
                  <c:v>2.1106E-2</c:v>
                </c:pt>
                <c:pt idx="9288">
                  <c:v>2.1007999999999999E-2</c:v>
                </c:pt>
                <c:pt idx="9289">
                  <c:v>2.1510000000000001E-2</c:v>
                </c:pt>
                <c:pt idx="9290">
                  <c:v>2.6234999999999998E-2</c:v>
                </c:pt>
                <c:pt idx="9291">
                  <c:v>2.6591999999999998E-2</c:v>
                </c:pt>
                <c:pt idx="9292">
                  <c:v>2.4455999999999999E-2</c:v>
                </c:pt>
                <c:pt idx="9293">
                  <c:v>2.5530000000000001E-2</c:v>
                </c:pt>
                <c:pt idx="9294">
                  <c:v>1.8043E-2</c:v>
                </c:pt>
                <c:pt idx="9295">
                  <c:v>1.3710999999999999E-2</c:v>
                </c:pt>
                <c:pt idx="9296">
                  <c:v>2.3300999999999999E-2</c:v>
                </c:pt>
                <c:pt idx="9297">
                  <c:v>5.2346999999999998E-2</c:v>
                </c:pt>
                <c:pt idx="9298">
                  <c:v>0.10649199999999999</c:v>
                </c:pt>
                <c:pt idx="9299">
                  <c:v>0.14511399999999999</c:v>
                </c:pt>
                <c:pt idx="9300">
                  <c:v>0.17428199999999999</c:v>
                </c:pt>
                <c:pt idx="9301">
                  <c:v>0.186366</c:v>
                </c:pt>
                <c:pt idx="9302">
                  <c:v>0.17958299999999999</c:v>
                </c:pt>
                <c:pt idx="9303">
                  <c:v>0.188637</c:v>
                </c:pt>
                <c:pt idx="9304">
                  <c:v>0.209894</c:v>
                </c:pt>
                <c:pt idx="9305">
                  <c:v>0.215141</c:v>
                </c:pt>
                <c:pt idx="9306">
                  <c:v>0.214889</c:v>
                </c:pt>
                <c:pt idx="9307">
                  <c:v>0.21789599999999998</c:v>
                </c:pt>
                <c:pt idx="9308">
                  <c:v>0.20880000000000001</c:v>
                </c:pt>
                <c:pt idx="9309">
                  <c:v>0.198599</c:v>
                </c:pt>
                <c:pt idx="9310">
                  <c:v>0.19286899999999998</c:v>
                </c:pt>
                <c:pt idx="9311">
                  <c:v>0.18157399999999999</c:v>
                </c:pt>
                <c:pt idx="9312">
                  <c:v>0.17217499999999999</c:v>
                </c:pt>
                <c:pt idx="9313">
                  <c:v>0.165938</c:v>
                </c:pt>
                <c:pt idx="9314">
                  <c:v>0.141684</c:v>
                </c:pt>
                <c:pt idx="9315">
                  <c:v>0.132134</c:v>
                </c:pt>
                <c:pt idx="9316">
                  <c:v>0.127666</c:v>
                </c:pt>
                <c:pt idx="9317">
                  <c:v>0.13758799999999999</c:v>
                </c:pt>
                <c:pt idx="9318">
                  <c:v>0.16078000000000001</c:v>
                </c:pt>
                <c:pt idx="9319">
                  <c:v>0.15973499999999999</c:v>
                </c:pt>
                <c:pt idx="9320">
                  <c:v>0.154724</c:v>
                </c:pt>
                <c:pt idx="9321">
                  <c:v>0.15682199999999999</c:v>
                </c:pt>
                <c:pt idx="9322">
                  <c:v>0.14804100000000001</c:v>
                </c:pt>
                <c:pt idx="9323">
                  <c:v>0.17102799999999999</c:v>
                </c:pt>
                <c:pt idx="9324">
                  <c:v>0.16437599999999999</c:v>
                </c:pt>
                <c:pt idx="9325">
                  <c:v>0.15681</c:v>
                </c:pt>
                <c:pt idx="9326">
                  <c:v>0.15829299999999999</c:v>
                </c:pt>
                <c:pt idx="9327">
                  <c:v>0.159391</c:v>
                </c:pt>
                <c:pt idx="9328">
                  <c:v>0.16125200000000001</c:v>
                </c:pt>
                <c:pt idx="9329">
                  <c:v>0.154997</c:v>
                </c:pt>
                <c:pt idx="9330">
                  <c:v>0.14214499999999999</c:v>
                </c:pt>
                <c:pt idx="9331">
                  <c:v>0.129888</c:v>
                </c:pt>
                <c:pt idx="9332">
                  <c:v>0.12517899999999998</c:v>
                </c:pt>
                <c:pt idx="9333">
                  <c:v>0.11268599999999999</c:v>
                </c:pt>
                <c:pt idx="9334">
                  <c:v>0.10667599999999999</c:v>
                </c:pt>
                <c:pt idx="9335">
                  <c:v>9.8560999999999996E-2</c:v>
                </c:pt>
                <c:pt idx="9336">
                  <c:v>0.10155499999999999</c:v>
                </c:pt>
                <c:pt idx="9337">
                  <c:v>9.0320999999999999E-2</c:v>
                </c:pt>
                <c:pt idx="9338">
                  <c:v>8.6265999999999995E-2</c:v>
                </c:pt>
                <c:pt idx="9339">
                  <c:v>7.4741000000000002E-2</c:v>
                </c:pt>
                <c:pt idx="9340">
                  <c:v>6.9168999999999994E-2</c:v>
                </c:pt>
                <c:pt idx="9341">
                  <c:v>7.6444999999999999E-2</c:v>
                </c:pt>
                <c:pt idx="9342">
                  <c:v>6.9684999999999997E-2</c:v>
                </c:pt>
                <c:pt idx="9343">
                  <c:v>6.5754999999999994E-2</c:v>
                </c:pt>
                <c:pt idx="9344">
                  <c:v>6.2176999999999996E-2</c:v>
                </c:pt>
                <c:pt idx="9345">
                  <c:v>5.6902999999999995E-2</c:v>
                </c:pt>
                <c:pt idx="9346">
                  <c:v>5.0271999999999997E-2</c:v>
                </c:pt>
                <c:pt idx="9347">
                  <c:v>4.9436999999999995E-2</c:v>
                </c:pt>
                <c:pt idx="9348">
                  <c:v>4.8868999999999996E-2</c:v>
                </c:pt>
                <c:pt idx="9349">
                  <c:v>4.3820999999999999E-2</c:v>
                </c:pt>
                <c:pt idx="9350">
                  <c:v>3.8027999999999999E-2</c:v>
                </c:pt>
                <c:pt idx="9351">
                  <c:v>3.2920000000000005E-2</c:v>
                </c:pt>
                <c:pt idx="9352">
                  <c:v>2.6657E-2</c:v>
                </c:pt>
                <c:pt idx="9353">
                  <c:v>3.0240000000000003E-2</c:v>
                </c:pt>
                <c:pt idx="9354">
                  <c:v>2.7182999999999999E-2</c:v>
                </c:pt>
                <c:pt idx="9355">
                  <c:v>2.5190999999999998E-2</c:v>
                </c:pt>
                <c:pt idx="9356">
                  <c:v>2.9142999999999999E-2</c:v>
                </c:pt>
                <c:pt idx="9357">
                  <c:v>3.2188000000000001E-2</c:v>
                </c:pt>
                <c:pt idx="9358">
                  <c:v>3.6698000000000001E-2</c:v>
                </c:pt>
                <c:pt idx="9359">
                  <c:v>3.5073E-2</c:v>
                </c:pt>
                <c:pt idx="9360">
                  <c:v>3.7973E-2</c:v>
                </c:pt>
                <c:pt idx="9361">
                  <c:v>3.6577999999999999E-2</c:v>
                </c:pt>
                <c:pt idx="9362">
                  <c:v>3.6697E-2</c:v>
                </c:pt>
                <c:pt idx="9363">
                  <c:v>3.6582999999999997E-2</c:v>
                </c:pt>
                <c:pt idx="9364">
                  <c:v>3.2370000000000003E-2</c:v>
                </c:pt>
                <c:pt idx="9365">
                  <c:v>2.8761999999999999E-2</c:v>
                </c:pt>
                <c:pt idx="9366">
                  <c:v>2.2485999999999999E-2</c:v>
                </c:pt>
                <c:pt idx="9367">
                  <c:v>1.8387999999999998E-2</c:v>
                </c:pt>
                <c:pt idx="9368">
                  <c:v>1.7055999999999998E-2</c:v>
                </c:pt>
                <c:pt idx="9369">
                  <c:v>1.3500999999999999E-2</c:v>
                </c:pt>
                <c:pt idx="9370">
                  <c:v>1.3894999999999999E-2</c:v>
                </c:pt>
                <c:pt idx="9371">
                  <c:v>4.7597999999999994E-2</c:v>
                </c:pt>
                <c:pt idx="9372">
                  <c:v>6.1352999999999998E-2</c:v>
                </c:pt>
                <c:pt idx="9373">
                  <c:v>8.3234000000000002E-2</c:v>
                </c:pt>
                <c:pt idx="9374">
                  <c:v>9.6785999999999997E-2</c:v>
                </c:pt>
                <c:pt idx="9375">
                  <c:v>0.10247099999999999</c:v>
                </c:pt>
                <c:pt idx="9376">
                  <c:v>0.101322</c:v>
                </c:pt>
                <c:pt idx="9377">
                  <c:v>0.137687</c:v>
                </c:pt>
                <c:pt idx="9378">
                  <c:v>0.14807199999999998</c:v>
                </c:pt>
                <c:pt idx="9379">
                  <c:v>0.151672</c:v>
                </c:pt>
                <c:pt idx="9380">
                  <c:v>0.14915699999999998</c:v>
                </c:pt>
                <c:pt idx="9381">
                  <c:v>0.163905</c:v>
                </c:pt>
                <c:pt idx="9382">
                  <c:v>0.169576</c:v>
                </c:pt>
                <c:pt idx="9383">
                  <c:v>0.16916599999999998</c:v>
                </c:pt>
                <c:pt idx="9384">
                  <c:v>0.15598899999999999</c:v>
                </c:pt>
                <c:pt idx="9385">
                  <c:v>0.14338499999999998</c:v>
                </c:pt>
                <c:pt idx="9386">
                  <c:v>0.127746</c:v>
                </c:pt>
                <c:pt idx="9387">
                  <c:v>0.10960099999999999</c:v>
                </c:pt>
                <c:pt idx="9388">
                  <c:v>9.5741999999999994E-2</c:v>
                </c:pt>
                <c:pt idx="9389">
                  <c:v>9.1682E-2</c:v>
                </c:pt>
                <c:pt idx="9390">
                  <c:v>8.1613999999999992E-2</c:v>
                </c:pt>
                <c:pt idx="9391">
                  <c:v>7.3368000000000003E-2</c:v>
                </c:pt>
                <c:pt idx="9392">
                  <c:v>6.2315999999999996E-2</c:v>
                </c:pt>
                <c:pt idx="9393">
                  <c:v>7.3909000000000002E-2</c:v>
                </c:pt>
                <c:pt idx="9394">
                  <c:v>7.9697999999999991E-2</c:v>
                </c:pt>
                <c:pt idx="9395">
                  <c:v>8.8647999999999991E-2</c:v>
                </c:pt>
                <c:pt idx="9396">
                  <c:v>0.115078</c:v>
                </c:pt>
                <c:pt idx="9397">
                  <c:v>0.12915499999999999</c:v>
                </c:pt>
                <c:pt idx="9398">
                  <c:v>0.12768699999999999</c:v>
                </c:pt>
                <c:pt idx="9399">
                  <c:v>0.123358</c:v>
                </c:pt>
                <c:pt idx="9400">
                  <c:v>0.133711</c:v>
                </c:pt>
                <c:pt idx="9401">
                  <c:v>0.130358</c:v>
                </c:pt>
                <c:pt idx="9402">
                  <c:v>0.13233599999999998</c:v>
                </c:pt>
                <c:pt idx="9403">
                  <c:v>0.13459199999999999</c:v>
                </c:pt>
                <c:pt idx="9404">
                  <c:v>0.134657</c:v>
                </c:pt>
                <c:pt idx="9405">
                  <c:v>0.12294899999999999</c:v>
                </c:pt>
                <c:pt idx="9406">
                  <c:v>0.125304</c:v>
                </c:pt>
                <c:pt idx="9407">
                  <c:v>0.11923599999999999</c:v>
                </c:pt>
                <c:pt idx="9408">
                  <c:v>0.11868799999999999</c:v>
                </c:pt>
                <c:pt idx="9409">
                  <c:v>0.11429599999999999</c:v>
                </c:pt>
                <c:pt idx="9410">
                  <c:v>0.12834699999999999</c:v>
                </c:pt>
                <c:pt idx="9411">
                  <c:v>0.135048</c:v>
                </c:pt>
                <c:pt idx="9412">
                  <c:v>0.13331899999999999</c:v>
                </c:pt>
                <c:pt idx="9413">
                  <c:v>0.15413000000000002</c:v>
                </c:pt>
                <c:pt idx="9414">
                  <c:v>0.16111200000000001</c:v>
                </c:pt>
                <c:pt idx="9415">
                  <c:v>0.193216</c:v>
                </c:pt>
                <c:pt idx="9416">
                  <c:v>0.20244899999999999</c:v>
                </c:pt>
                <c:pt idx="9417">
                  <c:v>0.209087</c:v>
                </c:pt>
                <c:pt idx="9418">
                  <c:v>0.220443</c:v>
                </c:pt>
                <c:pt idx="9419">
                  <c:v>0.23014099999999998</c:v>
                </c:pt>
                <c:pt idx="9420">
                  <c:v>0.23530799999999999</c:v>
                </c:pt>
                <c:pt idx="9421">
                  <c:v>0.25016499999999997</c:v>
                </c:pt>
                <c:pt idx="9422">
                  <c:v>0.269563</c:v>
                </c:pt>
                <c:pt idx="9423">
                  <c:v>0.270536</c:v>
                </c:pt>
                <c:pt idx="9424">
                  <c:v>0.269959</c:v>
                </c:pt>
                <c:pt idx="9425">
                  <c:v>0.27338099999999999</c:v>
                </c:pt>
                <c:pt idx="9426">
                  <c:v>0.271818</c:v>
                </c:pt>
                <c:pt idx="9427">
                  <c:v>0.256073</c:v>
                </c:pt>
                <c:pt idx="9428">
                  <c:v>0.248391</c:v>
                </c:pt>
                <c:pt idx="9429">
                  <c:v>0.23943499999999998</c:v>
                </c:pt>
                <c:pt idx="9430">
                  <c:v>0.21596699999999999</c:v>
                </c:pt>
                <c:pt idx="9431">
                  <c:v>0.201622</c:v>
                </c:pt>
                <c:pt idx="9432">
                  <c:v>0.210621</c:v>
                </c:pt>
                <c:pt idx="9433">
                  <c:v>0.209282</c:v>
                </c:pt>
                <c:pt idx="9434">
                  <c:v>0.223219</c:v>
                </c:pt>
                <c:pt idx="9435">
                  <c:v>0.21094399999999999</c:v>
                </c:pt>
                <c:pt idx="9436">
                  <c:v>0.20109399999999999</c:v>
                </c:pt>
                <c:pt idx="9437">
                  <c:v>0.19606899999999999</c:v>
                </c:pt>
                <c:pt idx="9438">
                  <c:v>0.18357799999999999</c:v>
                </c:pt>
                <c:pt idx="9439">
                  <c:v>0.200045</c:v>
                </c:pt>
                <c:pt idx="9440">
                  <c:v>0.20120000000000002</c:v>
                </c:pt>
                <c:pt idx="9441">
                  <c:v>0.207703</c:v>
                </c:pt>
                <c:pt idx="9442">
                  <c:v>0.20196499999999998</c:v>
                </c:pt>
                <c:pt idx="9443">
                  <c:v>0.192802</c:v>
                </c:pt>
                <c:pt idx="9444">
                  <c:v>0.179425</c:v>
                </c:pt>
                <c:pt idx="9445">
                  <c:v>0.16379000000000002</c:v>
                </c:pt>
                <c:pt idx="9446">
                  <c:v>0.178706</c:v>
                </c:pt>
                <c:pt idx="9447">
                  <c:v>0.15965000000000001</c:v>
                </c:pt>
                <c:pt idx="9448">
                  <c:v>0.138377</c:v>
                </c:pt>
                <c:pt idx="9449">
                  <c:v>0.122986</c:v>
                </c:pt>
                <c:pt idx="9450">
                  <c:v>0.116961</c:v>
                </c:pt>
                <c:pt idx="9451">
                  <c:v>0.10424000000000001</c:v>
                </c:pt>
                <c:pt idx="9452">
                  <c:v>8.9135999999999993E-2</c:v>
                </c:pt>
                <c:pt idx="9453">
                  <c:v>8.0160000000000009E-2</c:v>
                </c:pt>
                <c:pt idx="9454">
                  <c:v>6.5370999999999999E-2</c:v>
                </c:pt>
                <c:pt idx="9455">
                  <c:v>6.5821999999999992E-2</c:v>
                </c:pt>
                <c:pt idx="9456">
                  <c:v>6.0864999999999995E-2</c:v>
                </c:pt>
                <c:pt idx="9457">
                  <c:v>5.3765999999999994E-2</c:v>
                </c:pt>
                <c:pt idx="9458">
                  <c:v>5.0914000000000001E-2</c:v>
                </c:pt>
                <c:pt idx="9459">
                  <c:v>4.9410000000000003E-2</c:v>
                </c:pt>
                <c:pt idx="9460">
                  <c:v>3.8682000000000001E-2</c:v>
                </c:pt>
                <c:pt idx="9461">
                  <c:v>5.3254999999999997E-2</c:v>
                </c:pt>
                <c:pt idx="9462">
                  <c:v>5.3772E-2</c:v>
                </c:pt>
                <c:pt idx="9463">
                  <c:v>5.4612999999999995E-2</c:v>
                </c:pt>
                <c:pt idx="9464">
                  <c:v>5.4490999999999998E-2</c:v>
                </c:pt>
                <c:pt idx="9465">
                  <c:v>5.4664999999999998E-2</c:v>
                </c:pt>
                <c:pt idx="9466">
                  <c:v>4.8925999999999997E-2</c:v>
                </c:pt>
                <c:pt idx="9467">
                  <c:v>4.5946999999999995E-2</c:v>
                </c:pt>
                <c:pt idx="9468">
                  <c:v>3.8207999999999999E-2</c:v>
                </c:pt>
                <c:pt idx="9469">
                  <c:v>3.8407999999999998E-2</c:v>
                </c:pt>
                <c:pt idx="9470">
                  <c:v>3.2922E-2</c:v>
                </c:pt>
                <c:pt idx="9471">
                  <c:v>3.2074999999999999E-2</c:v>
                </c:pt>
                <c:pt idx="9472">
                  <c:v>3.9451E-2</c:v>
                </c:pt>
                <c:pt idx="9473">
                  <c:v>3.9031999999999997E-2</c:v>
                </c:pt>
                <c:pt idx="9474">
                  <c:v>3.4346999999999996E-2</c:v>
                </c:pt>
                <c:pt idx="9475">
                  <c:v>2.5935999999999997E-2</c:v>
                </c:pt>
                <c:pt idx="9476">
                  <c:v>2.7292999999999998E-2</c:v>
                </c:pt>
                <c:pt idx="9477">
                  <c:v>2.5357999999999999E-2</c:v>
                </c:pt>
                <c:pt idx="9478">
                  <c:v>2.3053999999999998E-2</c:v>
                </c:pt>
                <c:pt idx="9479">
                  <c:v>2.8435999999999999E-2</c:v>
                </c:pt>
                <c:pt idx="9480">
                  <c:v>3.5477000000000002E-2</c:v>
                </c:pt>
                <c:pt idx="9481">
                  <c:v>3.7430000000000005E-2</c:v>
                </c:pt>
                <c:pt idx="9482">
                  <c:v>3.2328999999999997E-2</c:v>
                </c:pt>
                <c:pt idx="9483">
                  <c:v>3.6240000000000001E-2</c:v>
                </c:pt>
                <c:pt idx="9484">
                  <c:v>2.8844999999999999E-2</c:v>
                </c:pt>
                <c:pt idx="9485">
                  <c:v>3.6628000000000001E-2</c:v>
                </c:pt>
                <c:pt idx="9486">
                  <c:v>3.8384000000000001E-2</c:v>
                </c:pt>
                <c:pt idx="9487">
                  <c:v>4.3591999999999999E-2</c:v>
                </c:pt>
                <c:pt idx="9488">
                  <c:v>3.8488000000000001E-2</c:v>
                </c:pt>
                <c:pt idx="9489">
                  <c:v>4.1153999999999996E-2</c:v>
                </c:pt>
                <c:pt idx="9490">
                  <c:v>4.5421999999999997E-2</c:v>
                </c:pt>
                <c:pt idx="9491">
                  <c:v>5.7835999999999999E-2</c:v>
                </c:pt>
                <c:pt idx="9492">
                  <c:v>6.0983999999999997E-2</c:v>
                </c:pt>
                <c:pt idx="9493">
                  <c:v>6.5287999999999999E-2</c:v>
                </c:pt>
                <c:pt idx="9494">
                  <c:v>5.5090999999999994E-2</c:v>
                </c:pt>
                <c:pt idx="9495">
                  <c:v>4.4153999999999999E-2</c:v>
                </c:pt>
                <c:pt idx="9496">
                  <c:v>3.7888999999999999E-2</c:v>
                </c:pt>
                <c:pt idx="9497">
                  <c:v>3.6228999999999997E-2</c:v>
                </c:pt>
                <c:pt idx="9498">
                  <c:v>3.5085999999999999E-2</c:v>
                </c:pt>
                <c:pt idx="9499">
                  <c:v>3.492E-2</c:v>
                </c:pt>
                <c:pt idx="9500">
                  <c:v>3.0927E-2</c:v>
                </c:pt>
                <c:pt idx="9501">
                  <c:v>2.6442E-2</c:v>
                </c:pt>
                <c:pt idx="9502">
                  <c:v>2.9422999999999998E-2</c:v>
                </c:pt>
                <c:pt idx="9503">
                  <c:v>2.9956E-2</c:v>
                </c:pt>
                <c:pt idx="9504">
                  <c:v>2.8080000000000001E-2</c:v>
                </c:pt>
                <c:pt idx="9505">
                  <c:v>2.4197999999999997E-2</c:v>
                </c:pt>
                <c:pt idx="9506">
                  <c:v>2.8150000000000001E-2</c:v>
                </c:pt>
                <c:pt idx="9507">
                  <c:v>2.2584E-2</c:v>
                </c:pt>
                <c:pt idx="9508">
                  <c:v>2.2974999999999999E-2</c:v>
                </c:pt>
                <c:pt idx="9509">
                  <c:v>2.5707999999999998E-2</c:v>
                </c:pt>
                <c:pt idx="9510">
                  <c:v>2.4978999999999998E-2</c:v>
                </c:pt>
                <c:pt idx="9511">
                  <c:v>3.2918999999999997E-2</c:v>
                </c:pt>
                <c:pt idx="9512">
                  <c:v>3.2030999999999997E-2</c:v>
                </c:pt>
                <c:pt idx="9513">
                  <c:v>3.1262999999999999E-2</c:v>
                </c:pt>
                <c:pt idx="9514">
                  <c:v>3.2661999999999997E-2</c:v>
                </c:pt>
                <c:pt idx="9515">
                  <c:v>3.3392999999999999E-2</c:v>
                </c:pt>
                <c:pt idx="9516">
                  <c:v>2.6390999999999998E-2</c:v>
                </c:pt>
                <c:pt idx="9517">
                  <c:v>8.3920000000000008E-2</c:v>
                </c:pt>
                <c:pt idx="9518">
                  <c:v>0.13634199999999999</c:v>
                </c:pt>
                <c:pt idx="9519">
                  <c:v>0.16656499999999999</c:v>
                </c:pt>
                <c:pt idx="9520">
                  <c:v>0.17696299999999998</c:v>
                </c:pt>
                <c:pt idx="9521">
                  <c:v>0.17890499999999998</c:v>
                </c:pt>
                <c:pt idx="9522">
                  <c:v>0.177593</c:v>
                </c:pt>
                <c:pt idx="9523">
                  <c:v>0.168601</c:v>
                </c:pt>
                <c:pt idx="9524">
                  <c:v>0.16875099999999998</c:v>
                </c:pt>
                <c:pt idx="9525">
                  <c:v>0.15698599999999999</c:v>
                </c:pt>
                <c:pt idx="9526">
                  <c:v>0.14447599999999999</c:v>
                </c:pt>
                <c:pt idx="9527">
                  <c:v>0.137706</c:v>
                </c:pt>
                <c:pt idx="9528">
                  <c:v>0.134071</c:v>
                </c:pt>
                <c:pt idx="9529">
                  <c:v>0.12990499999999999</c:v>
                </c:pt>
                <c:pt idx="9530">
                  <c:v>0.12099000000000001</c:v>
                </c:pt>
                <c:pt idx="9531">
                  <c:v>0.10962799999999999</c:v>
                </c:pt>
                <c:pt idx="9532">
                  <c:v>9.3523999999999996E-2</c:v>
                </c:pt>
                <c:pt idx="9533">
                  <c:v>8.1754999999999994E-2</c:v>
                </c:pt>
                <c:pt idx="9534">
                  <c:v>6.6323999999999994E-2</c:v>
                </c:pt>
                <c:pt idx="9535">
                  <c:v>5.7766999999999999E-2</c:v>
                </c:pt>
                <c:pt idx="9536">
                  <c:v>4.6207999999999999E-2</c:v>
                </c:pt>
                <c:pt idx="9537">
                  <c:v>3.9431000000000001E-2</c:v>
                </c:pt>
                <c:pt idx="9538">
                  <c:v>2.9333999999999999E-2</c:v>
                </c:pt>
                <c:pt idx="9539">
                  <c:v>2.0723999999999999E-2</c:v>
                </c:pt>
                <c:pt idx="9540">
                  <c:v>1.6406E-2</c:v>
                </c:pt>
                <c:pt idx="9541">
                  <c:v>1.1266E-2</c:v>
                </c:pt>
                <c:pt idx="9542">
                  <c:v>1.2697999999999999E-2</c:v>
                </c:pt>
                <c:pt idx="9543">
                  <c:v>1.059E-2</c:v>
                </c:pt>
                <c:pt idx="9544">
                  <c:v>1.0425E-2</c:v>
                </c:pt>
                <c:pt idx="9545">
                  <c:v>9.0829999999999991E-3</c:v>
                </c:pt>
                <c:pt idx="9546">
                  <c:v>8.2509999999999997E-3</c:v>
                </c:pt>
                <c:pt idx="9547">
                  <c:v>8.5900000000000004E-3</c:v>
                </c:pt>
                <c:pt idx="9548">
                  <c:v>9.2909999999999989E-3</c:v>
                </c:pt>
                <c:pt idx="9549">
                  <c:v>8.907E-3</c:v>
                </c:pt>
                <c:pt idx="9550">
                  <c:v>8.4960000000000001E-3</c:v>
                </c:pt>
                <c:pt idx="9551">
                  <c:v>8.7479999999999988E-3</c:v>
                </c:pt>
                <c:pt idx="9552">
                  <c:v>8.6479999999999994E-3</c:v>
                </c:pt>
                <c:pt idx="9553">
                  <c:v>9.330999999999999E-3</c:v>
                </c:pt>
                <c:pt idx="9554">
                  <c:v>6.7419999999999997E-3</c:v>
                </c:pt>
                <c:pt idx="9555">
                  <c:v>7.3600000000000002E-3</c:v>
                </c:pt>
                <c:pt idx="9556">
                  <c:v>7.541E-3</c:v>
                </c:pt>
                <c:pt idx="9557">
                  <c:v>7.4830000000000001E-3</c:v>
                </c:pt>
                <c:pt idx="9558">
                  <c:v>6.8309999999999994E-3</c:v>
                </c:pt>
                <c:pt idx="9559">
                  <c:v>6.9400000000000009E-3</c:v>
                </c:pt>
                <c:pt idx="9560">
                  <c:v>4.2449999999999996E-3</c:v>
                </c:pt>
                <c:pt idx="9561">
                  <c:v>4.5279999999999999E-3</c:v>
                </c:pt>
                <c:pt idx="9562">
                  <c:v>5.2620000000000002E-3</c:v>
                </c:pt>
                <c:pt idx="9563">
                  <c:v>3.2879999999999997E-3</c:v>
                </c:pt>
                <c:pt idx="9564">
                  <c:v>4.4759999999999999E-3</c:v>
                </c:pt>
                <c:pt idx="9565">
                  <c:v>4.6189999999999998E-3</c:v>
                </c:pt>
                <c:pt idx="9566">
                  <c:v>3.8789999999999996E-3</c:v>
                </c:pt>
                <c:pt idx="9567">
                  <c:v>4.9719999999999999E-3</c:v>
                </c:pt>
                <c:pt idx="9568">
                  <c:v>5.1059999999999994E-3</c:v>
                </c:pt>
                <c:pt idx="9569">
                  <c:v>6.1019999999999998E-3</c:v>
                </c:pt>
                <c:pt idx="9570">
                  <c:v>5.8859999999999997E-3</c:v>
                </c:pt>
                <c:pt idx="9571">
                  <c:v>2.9239999999999999E-3</c:v>
                </c:pt>
                <c:pt idx="9572">
                  <c:v>7.1029999999999999E-3</c:v>
                </c:pt>
                <c:pt idx="9573">
                  <c:v>5.6379999999999998E-3</c:v>
                </c:pt>
                <c:pt idx="9574">
                  <c:v>1.1760000000000001E-2</c:v>
                </c:pt>
                <c:pt idx="9575">
                  <c:v>1.2327999999999999E-2</c:v>
                </c:pt>
                <c:pt idx="9576">
                  <c:v>1.1006E-2</c:v>
                </c:pt>
                <c:pt idx="9577">
                  <c:v>1.0255999999999999E-2</c:v>
                </c:pt>
                <c:pt idx="9578">
                  <c:v>8.1409999999999989E-3</c:v>
                </c:pt>
                <c:pt idx="9579">
                  <c:v>6.7469999999999995E-3</c:v>
                </c:pt>
                <c:pt idx="9580">
                  <c:v>7.3300000000000006E-3</c:v>
                </c:pt>
                <c:pt idx="9581">
                  <c:v>8.0839999999999992E-3</c:v>
                </c:pt>
                <c:pt idx="9582">
                  <c:v>8.3680000000000004E-3</c:v>
                </c:pt>
                <c:pt idx="9583">
                  <c:v>8.6149999999999994E-3</c:v>
                </c:pt>
                <c:pt idx="9584">
                  <c:v>7.1419999999999999E-3</c:v>
                </c:pt>
                <c:pt idx="9585">
                  <c:v>6.7319999999999993E-3</c:v>
                </c:pt>
                <c:pt idx="9586">
                  <c:v>7.7259999999999994E-3</c:v>
                </c:pt>
                <c:pt idx="9587">
                  <c:v>7.5379999999999996E-3</c:v>
                </c:pt>
                <c:pt idx="9588">
                  <c:v>6.7889999999999999E-3</c:v>
                </c:pt>
                <c:pt idx="9589">
                  <c:v>7.0329999999999993E-3</c:v>
                </c:pt>
                <c:pt idx="9590">
                  <c:v>5.9889999999999995E-3</c:v>
                </c:pt>
                <c:pt idx="9591">
                  <c:v>4.9849999999999998E-3</c:v>
                </c:pt>
                <c:pt idx="9592">
                  <c:v>3.2189999999999996E-3</c:v>
                </c:pt>
                <c:pt idx="9593">
                  <c:v>2.3730000000000001E-3</c:v>
                </c:pt>
                <c:pt idx="9594">
                  <c:v>7.8309999999999994E-3</c:v>
                </c:pt>
                <c:pt idx="9595">
                  <c:v>5.587E-3</c:v>
                </c:pt>
                <c:pt idx="9596">
                  <c:v>5.6409999999999993E-3</c:v>
                </c:pt>
                <c:pt idx="9597">
                  <c:v>4.4650000000000002E-3</c:v>
                </c:pt>
                <c:pt idx="9598">
                  <c:v>4.5409999999999999E-3</c:v>
                </c:pt>
                <c:pt idx="9599">
                  <c:v>3.6300000000000004E-3</c:v>
                </c:pt>
                <c:pt idx="9600">
                  <c:v>3.2429999999999998E-3</c:v>
                </c:pt>
                <c:pt idx="9601">
                  <c:v>2.307E-3</c:v>
                </c:pt>
                <c:pt idx="9602">
                  <c:v>1.7239999999999998E-3</c:v>
                </c:pt>
                <c:pt idx="9603">
                  <c:v>1.4069999999999998E-3</c:v>
                </c:pt>
                <c:pt idx="9604">
                  <c:v>1.3779999999999999E-3</c:v>
                </c:pt>
                <c:pt idx="9605">
                  <c:v>1.4319999999999999E-3</c:v>
                </c:pt>
                <c:pt idx="9606">
                  <c:v>2.2659999999999998E-3</c:v>
                </c:pt>
                <c:pt idx="9607">
                  <c:v>2.2469999999999999E-3</c:v>
                </c:pt>
                <c:pt idx="9608">
                  <c:v>1.8419999999999999E-3</c:v>
                </c:pt>
                <c:pt idx="9609">
                  <c:v>1.3579999999999998E-3</c:v>
                </c:pt>
                <c:pt idx="9610">
                  <c:v>2.9300000000000003E-3</c:v>
                </c:pt>
                <c:pt idx="9611">
                  <c:v>2.4659999999999999E-3</c:v>
                </c:pt>
                <c:pt idx="9612">
                  <c:v>2.075E-3</c:v>
                </c:pt>
                <c:pt idx="9613">
                  <c:v>9.2890000000000004E-3</c:v>
                </c:pt>
                <c:pt idx="9614">
                  <c:v>5.9829999999999996E-3</c:v>
                </c:pt>
                <c:pt idx="9615">
                  <c:v>1.8100999999999999E-2</c:v>
                </c:pt>
                <c:pt idx="9616">
                  <c:v>2.4326E-2</c:v>
                </c:pt>
                <c:pt idx="9617">
                  <c:v>2.2508E-2</c:v>
                </c:pt>
                <c:pt idx="9618">
                  <c:v>3.9043000000000001E-2</c:v>
                </c:pt>
                <c:pt idx="9619">
                  <c:v>4.2203999999999998E-2</c:v>
                </c:pt>
                <c:pt idx="9620">
                  <c:v>3.6477999999999997E-2</c:v>
                </c:pt>
                <c:pt idx="9621">
                  <c:v>3.8571000000000001E-2</c:v>
                </c:pt>
                <c:pt idx="9622">
                  <c:v>4.1801999999999999E-2</c:v>
                </c:pt>
                <c:pt idx="9623">
                  <c:v>4.2075999999999995E-2</c:v>
                </c:pt>
                <c:pt idx="9624">
                  <c:v>3.7766000000000001E-2</c:v>
                </c:pt>
                <c:pt idx="9625">
                  <c:v>3.7840000000000006E-2</c:v>
                </c:pt>
                <c:pt idx="9626">
                  <c:v>3.1637999999999999E-2</c:v>
                </c:pt>
                <c:pt idx="9627">
                  <c:v>2.6065999999999999E-2</c:v>
                </c:pt>
                <c:pt idx="9628">
                  <c:v>2.3706999999999999E-2</c:v>
                </c:pt>
                <c:pt idx="9629">
                  <c:v>1.8591E-2</c:v>
                </c:pt>
                <c:pt idx="9630">
                  <c:v>1.6957E-2</c:v>
                </c:pt>
                <c:pt idx="9631">
                  <c:v>1.4326E-2</c:v>
                </c:pt>
                <c:pt idx="9632">
                  <c:v>1.1417E-2</c:v>
                </c:pt>
                <c:pt idx="9633">
                  <c:v>1.2520000000000002E-2</c:v>
                </c:pt>
                <c:pt idx="9634">
                  <c:v>1.0364999999999999E-2</c:v>
                </c:pt>
                <c:pt idx="9635">
                  <c:v>1.1682999999999999E-2</c:v>
                </c:pt>
                <c:pt idx="9636">
                  <c:v>1.3042E-2</c:v>
                </c:pt>
                <c:pt idx="9637">
                  <c:v>1.6226000000000001E-2</c:v>
                </c:pt>
                <c:pt idx="9638">
                  <c:v>1.3250999999999999E-2</c:v>
                </c:pt>
                <c:pt idx="9639">
                  <c:v>1.1764E-2</c:v>
                </c:pt>
                <c:pt idx="9640">
                  <c:v>9.3449999999999991E-3</c:v>
                </c:pt>
                <c:pt idx="9641">
                  <c:v>1.8688E-2</c:v>
                </c:pt>
                <c:pt idx="9642">
                  <c:v>1.7849E-2</c:v>
                </c:pt>
                <c:pt idx="9643">
                  <c:v>1.8019E-2</c:v>
                </c:pt>
                <c:pt idx="9644">
                  <c:v>1.8336999999999999E-2</c:v>
                </c:pt>
                <c:pt idx="9645">
                  <c:v>1.5160000000000002E-2</c:v>
                </c:pt>
                <c:pt idx="9646">
                  <c:v>1.2738999999999999E-2</c:v>
                </c:pt>
                <c:pt idx="9647">
                  <c:v>1.1644E-2</c:v>
                </c:pt>
                <c:pt idx="9648">
                  <c:v>9.8569999999999994E-3</c:v>
                </c:pt>
                <c:pt idx="9649">
                  <c:v>8.7869999999999997E-3</c:v>
                </c:pt>
                <c:pt idx="9650">
                  <c:v>5.6169999999999996E-3</c:v>
                </c:pt>
                <c:pt idx="9651">
                  <c:v>5.1570000000000001E-3</c:v>
                </c:pt>
                <c:pt idx="9652">
                  <c:v>4.0689999999999997E-3</c:v>
                </c:pt>
                <c:pt idx="9653">
                  <c:v>3.101E-3</c:v>
                </c:pt>
                <c:pt idx="9654">
                  <c:v>3.8689999999999996E-3</c:v>
                </c:pt>
                <c:pt idx="9655">
                  <c:v>4.2959999999999995E-3</c:v>
                </c:pt>
                <c:pt idx="9656">
                  <c:v>8.546999999999999E-3</c:v>
                </c:pt>
                <c:pt idx="9657">
                  <c:v>1.1623E-2</c:v>
                </c:pt>
                <c:pt idx="9658">
                  <c:v>1.0711999999999999E-2</c:v>
                </c:pt>
                <c:pt idx="9659">
                  <c:v>1.0333999999999999E-2</c:v>
                </c:pt>
                <c:pt idx="9660">
                  <c:v>1.1661999999999999E-2</c:v>
                </c:pt>
                <c:pt idx="9661">
                  <c:v>1.3100000000000001E-2</c:v>
                </c:pt>
                <c:pt idx="9662">
                  <c:v>1.3630999999999999E-2</c:v>
                </c:pt>
                <c:pt idx="9663">
                  <c:v>1.2397E-2</c:v>
                </c:pt>
                <c:pt idx="9664">
                  <c:v>9.8829999999999994E-3</c:v>
                </c:pt>
                <c:pt idx="9665">
                  <c:v>1.1691999999999999E-2</c:v>
                </c:pt>
                <c:pt idx="9666">
                  <c:v>1.008E-2</c:v>
                </c:pt>
                <c:pt idx="9667">
                  <c:v>1.0206E-2</c:v>
                </c:pt>
                <c:pt idx="9668">
                  <c:v>1.1413E-2</c:v>
                </c:pt>
                <c:pt idx="9669">
                  <c:v>1.2537999999999999E-2</c:v>
                </c:pt>
                <c:pt idx="9670">
                  <c:v>1.2898999999999999E-2</c:v>
                </c:pt>
                <c:pt idx="9671">
                  <c:v>1.2624999999999999E-2</c:v>
                </c:pt>
                <c:pt idx="9672">
                  <c:v>1.0152E-2</c:v>
                </c:pt>
                <c:pt idx="9673">
                  <c:v>6.8329999999999997E-3</c:v>
                </c:pt>
                <c:pt idx="9674">
                  <c:v>9.1159999999999991E-3</c:v>
                </c:pt>
                <c:pt idx="9675">
                  <c:v>8.345E-3</c:v>
                </c:pt>
                <c:pt idx="9676">
                  <c:v>8.5700000000000012E-3</c:v>
                </c:pt>
                <c:pt idx="9677">
                  <c:v>6.4779999999999994E-3</c:v>
                </c:pt>
                <c:pt idx="9678">
                  <c:v>6.1830000000000001E-3</c:v>
                </c:pt>
                <c:pt idx="9679">
                  <c:v>6.3419999999999995E-3</c:v>
                </c:pt>
                <c:pt idx="9680">
                  <c:v>5.9509999999999997E-3</c:v>
                </c:pt>
                <c:pt idx="9681">
                  <c:v>5.6100000000000004E-3</c:v>
                </c:pt>
                <c:pt idx="9682">
                  <c:v>6.0419999999999996E-3</c:v>
                </c:pt>
                <c:pt idx="9683">
                  <c:v>4.4159999999999998E-3</c:v>
                </c:pt>
                <c:pt idx="9684">
                  <c:v>4.3869999999999994E-3</c:v>
                </c:pt>
                <c:pt idx="9685">
                  <c:v>4.5069999999999997E-3</c:v>
                </c:pt>
                <c:pt idx="9686">
                  <c:v>6.9439999999999997E-3</c:v>
                </c:pt>
                <c:pt idx="9687">
                  <c:v>6.7759999999999999E-3</c:v>
                </c:pt>
                <c:pt idx="9688">
                  <c:v>6.0879999999999997E-3</c:v>
                </c:pt>
                <c:pt idx="9689">
                  <c:v>7.1149999999999998E-3</c:v>
                </c:pt>
                <c:pt idx="9690">
                  <c:v>6.1149999999999998E-3</c:v>
                </c:pt>
                <c:pt idx="9691">
                  <c:v>5.8999999999999999E-3</c:v>
                </c:pt>
                <c:pt idx="9692">
                  <c:v>5.5820000000000002E-3</c:v>
                </c:pt>
                <c:pt idx="9693">
                  <c:v>5.5669999999999999E-3</c:v>
                </c:pt>
                <c:pt idx="9694">
                  <c:v>4.0419999999999996E-3</c:v>
                </c:pt>
                <c:pt idx="9695">
                  <c:v>9.1079999999999998E-3</c:v>
                </c:pt>
                <c:pt idx="9696">
                  <c:v>8.8769999999999995E-3</c:v>
                </c:pt>
                <c:pt idx="9697">
                  <c:v>6.6900000000000006E-3</c:v>
                </c:pt>
                <c:pt idx="9698">
                  <c:v>5.6869999999999993E-3</c:v>
                </c:pt>
                <c:pt idx="9699">
                  <c:v>3.519E-3</c:v>
                </c:pt>
                <c:pt idx="9700">
                  <c:v>2.565E-3</c:v>
                </c:pt>
                <c:pt idx="9701">
                  <c:v>2.2910000000000001E-3</c:v>
                </c:pt>
                <c:pt idx="9702">
                  <c:v>1.6129999999999999E-3</c:v>
                </c:pt>
                <c:pt idx="9703">
                  <c:v>1.6389999999999998E-3</c:v>
                </c:pt>
                <c:pt idx="9704">
                  <c:v>1.273E-3</c:v>
                </c:pt>
                <c:pt idx="9705">
                  <c:v>2.0839999999999999E-3</c:v>
                </c:pt>
                <c:pt idx="9706">
                  <c:v>3.7659999999999998E-3</c:v>
                </c:pt>
                <c:pt idx="9707">
                  <c:v>4.2249999999999996E-3</c:v>
                </c:pt>
                <c:pt idx="9708">
                  <c:v>3.4589999999999998E-3</c:v>
                </c:pt>
                <c:pt idx="9709">
                  <c:v>8.4139999999999996E-3</c:v>
                </c:pt>
                <c:pt idx="9710">
                  <c:v>7.6569999999999997E-3</c:v>
                </c:pt>
                <c:pt idx="9711">
                  <c:v>5.9839999999999997E-3</c:v>
                </c:pt>
                <c:pt idx="9712">
                  <c:v>4.5179999999999994E-3</c:v>
                </c:pt>
                <c:pt idx="9713">
                  <c:v>4.3879999999999995E-3</c:v>
                </c:pt>
                <c:pt idx="9714">
                  <c:v>4.0419999999999996E-3</c:v>
                </c:pt>
                <c:pt idx="9715">
                  <c:v>3.98E-3</c:v>
                </c:pt>
                <c:pt idx="9716">
                  <c:v>3.7309999999999999E-3</c:v>
                </c:pt>
                <c:pt idx="9717">
                  <c:v>3.3839999999999999E-3</c:v>
                </c:pt>
                <c:pt idx="9718">
                  <c:v>2.5209999999999998E-3</c:v>
                </c:pt>
                <c:pt idx="9719">
                  <c:v>1.7929999999999999E-3</c:v>
                </c:pt>
                <c:pt idx="9720">
                  <c:v>1.5969999999999999E-3</c:v>
                </c:pt>
                <c:pt idx="9721">
                  <c:v>1.758E-3</c:v>
                </c:pt>
                <c:pt idx="9722">
                  <c:v>2.2009999999999998E-3</c:v>
                </c:pt>
                <c:pt idx="9723">
                  <c:v>2.3739999999999998E-3</c:v>
                </c:pt>
                <c:pt idx="9724">
                  <c:v>4.5600000000000007E-3</c:v>
                </c:pt>
                <c:pt idx="9725">
                  <c:v>4.2959999999999995E-3</c:v>
                </c:pt>
                <c:pt idx="9726">
                  <c:v>6.1579999999999994E-3</c:v>
                </c:pt>
                <c:pt idx="9727">
                  <c:v>4.7039999999999998E-3</c:v>
                </c:pt>
                <c:pt idx="9728">
                  <c:v>5.9100000000000003E-3</c:v>
                </c:pt>
                <c:pt idx="9729">
                  <c:v>7.490000000000001E-3</c:v>
                </c:pt>
                <c:pt idx="9730">
                  <c:v>5.9389999999999998E-3</c:v>
                </c:pt>
                <c:pt idx="9731">
                  <c:v>6.3149999999999994E-3</c:v>
                </c:pt>
                <c:pt idx="9732">
                  <c:v>6.4789999999999995E-3</c:v>
                </c:pt>
                <c:pt idx="9733">
                  <c:v>1.0610999999999999E-2</c:v>
                </c:pt>
                <c:pt idx="9734">
                  <c:v>1.2808999999999999E-2</c:v>
                </c:pt>
                <c:pt idx="9735">
                  <c:v>8.9540000000000002E-3</c:v>
                </c:pt>
                <c:pt idx="9736">
                  <c:v>6.3530000000000001E-3</c:v>
                </c:pt>
                <c:pt idx="9737">
                  <c:v>5.2359999999999993E-3</c:v>
                </c:pt>
                <c:pt idx="9738">
                  <c:v>3.9139999999999999E-3</c:v>
                </c:pt>
                <c:pt idx="9739">
                  <c:v>2.4089999999999997E-3</c:v>
                </c:pt>
                <c:pt idx="9740">
                  <c:v>2.2880000000000001E-3</c:v>
                </c:pt>
                <c:pt idx="9741">
                  <c:v>2.003E-3</c:v>
                </c:pt>
                <c:pt idx="9742">
                  <c:v>1.338E-3</c:v>
                </c:pt>
                <c:pt idx="9743">
                  <c:v>1.5629999999999999E-3</c:v>
                </c:pt>
                <c:pt idx="9744">
                  <c:v>1.9649999999999997E-3</c:v>
                </c:pt>
                <c:pt idx="9745">
                  <c:v>1.5539999999999998E-3</c:v>
                </c:pt>
                <c:pt idx="9746">
                  <c:v>1.6049999999999999E-3</c:v>
                </c:pt>
                <c:pt idx="9747">
                  <c:v>2.3730000000000001E-3</c:v>
                </c:pt>
                <c:pt idx="9748">
                  <c:v>1.5349999999999999E-3</c:v>
                </c:pt>
                <c:pt idx="9749">
                  <c:v>2.7900000000000004E-3</c:v>
                </c:pt>
                <c:pt idx="9750">
                  <c:v>3.8876000000000001E-2</c:v>
                </c:pt>
                <c:pt idx="9751">
                  <c:v>3.0168999999999998E-2</c:v>
                </c:pt>
                <c:pt idx="9752">
                  <c:v>2.5248999999999997E-2</c:v>
                </c:pt>
                <c:pt idx="9753">
                  <c:v>1.9127999999999999E-2</c:v>
                </c:pt>
                <c:pt idx="9754">
                  <c:v>1.4227999999999999E-2</c:v>
                </c:pt>
                <c:pt idx="9755">
                  <c:v>1.0395999999999999E-2</c:v>
                </c:pt>
                <c:pt idx="9756">
                  <c:v>7.9579999999999998E-3</c:v>
                </c:pt>
                <c:pt idx="9757">
                  <c:v>6.5069999999999998E-3</c:v>
                </c:pt>
                <c:pt idx="9758">
                  <c:v>5.4440000000000001E-3</c:v>
                </c:pt>
                <c:pt idx="9759">
                  <c:v>4.9659999999999999E-3</c:v>
                </c:pt>
                <c:pt idx="9760">
                  <c:v>4.4759999999999999E-3</c:v>
                </c:pt>
                <c:pt idx="9761">
                  <c:v>5.241E-3</c:v>
                </c:pt>
                <c:pt idx="9762">
                  <c:v>6.2449999999999997E-3</c:v>
                </c:pt>
                <c:pt idx="9763">
                  <c:v>4.9659999999999999E-3</c:v>
                </c:pt>
                <c:pt idx="9764">
                  <c:v>5.4400000000000004E-3</c:v>
                </c:pt>
                <c:pt idx="9765">
                  <c:v>6.9309999999999997E-3</c:v>
                </c:pt>
                <c:pt idx="9766">
                  <c:v>5.9800000000000001E-3</c:v>
                </c:pt>
                <c:pt idx="9767">
                  <c:v>8.7469999999999996E-3</c:v>
                </c:pt>
                <c:pt idx="9768">
                  <c:v>8.7449999999999993E-3</c:v>
                </c:pt>
                <c:pt idx="9769">
                  <c:v>5.9159999999999994E-3</c:v>
                </c:pt>
                <c:pt idx="9770">
                  <c:v>7.3639999999999999E-3</c:v>
                </c:pt>
                <c:pt idx="9771">
                  <c:v>1.1512E-2</c:v>
                </c:pt>
                <c:pt idx="9772">
                  <c:v>7.9419999999999994E-3</c:v>
                </c:pt>
                <c:pt idx="9773">
                  <c:v>6.1929999999999997E-3</c:v>
                </c:pt>
                <c:pt idx="9774">
                  <c:v>6.548E-3</c:v>
                </c:pt>
                <c:pt idx="9775">
                  <c:v>4.9870000000000001E-3</c:v>
                </c:pt>
                <c:pt idx="9776">
                  <c:v>3.4559999999999999E-3</c:v>
                </c:pt>
                <c:pt idx="9777">
                  <c:v>2.1649999999999998E-3</c:v>
                </c:pt>
                <c:pt idx="9778">
                  <c:v>1.673E-3</c:v>
                </c:pt>
                <c:pt idx="9779">
                  <c:v>6.9189999999999998E-3</c:v>
                </c:pt>
                <c:pt idx="9780">
                  <c:v>6.8079999999999998E-3</c:v>
                </c:pt>
                <c:pt idx="9781">
                  <c:v>9.6169999999999988E-3</c:v>
                </c:pt>
                <c:pt idx="9782">
                  <c:v>8.0549999999999997E-3</c:v>
                </c:pt>
                <c:pt idx="9783">
                  <c:v>1.1502E-2</c:v>
                </c:pt>
                <c:pt idx="9784">
                  <c:v>9.3650000000000001E-3</c:v>
                </c:pt>
                <c:pt idx="9785">
                  <c:v>8.4349999999999998E-3</c:v>
                </c:pt>
                <c:pt idx="9786">
                  <c:v>1.4402999999999999E-2</c:v>
                </c:pt>
                <c:pt idx="9787">
                  <c:v>1.1762E-2</c:v>
                </c:pt>
                <c:pt idx="9788">
                  <c:v>9.5180000000000004E-3</c:v>
                </c:pt>
                <c:pt idx="9789">
                  <c:v>8.6269999999999993E-3</c:v>
                </c:pt>
                <c:pt idx="9790">
                  <c:v>6.2689999999999994E-3</c:v>
                </c:pt>
                <c:pt idx="9791">
                  <c:v>4.5739999999999999E-3</c:v>
                </c:pt>
                <c:pt idx="9792">
                  <c:v>4.4949999999999999E-3</c:v>
                </c:pt>
                <c:pt idx="9793">
                  <c:v>2.578E-3</c:v>
                </c:pt>
                <c:pt idx="9794">
                  <c:v>6.8069999999999997E-3</c:v>
                </c:pt>
                <c:pt idx="9795">
                  <c:v>4.2169999999999994E-3</c:v>
                </c:pt>
                <c:pt idx="9796">
                  <c:v>4.2900000000000004E-3</c:v>
                </c:pt>
                <c:pt idx="9797">
                  <c:v>3.5149999999999999E-3</c:v>
                </c:pt>
                <c:pt idx="9798">
                  <c:v>2.5729999999999998E-3</c:v>
                </c:pt>
                <c:pt idx="9799">
                  <c:v>4.241E-3</c:v>
                </c:pt>
                <c:pt idx="9800">
                  <c:v>6.7939999999999997E-3</c:v>
                </c:pt>
                <c:pt idx="9801">
                  <c:v>7.3249999999999999E-3</c:v>
                </c:pt>
                <c:pt idx="9802">
                  <c:v>7.2379999999999996E-3</c:v>
                </c:pt>
                <c:pt idx="9803">
                  <c:v>6.6829999999999997E-3</c:v>
                </c:pt>
                <c:pt idx="9804">
                  <c:v>6.4529999999999995E-3</c:v>
                </c:pt>
                <c:pt idx="9805">
                  <c:v>6.7289999999999997E-3</c:v>
                </c:pt>
                <c:pt idx="9806">
                  <c:v>9.5879999999999993E-3</c:v>
                </c:pt>
                <c:pt idx="9807">
                  <c:v>1.0558E-2</c:v>
                </c:pt>
                <c:pt idx="9808">
                  <c:v>9.5750000000000002E-3</c:v>
                </c:pt>
                <c:pt idx="9809">
                  <c:v>8.735999999999999E-3</c:v>
                </c:pt>
                <c:pt idx="9810">
                  <c:v>8.2729999999999991E-3</c:v>
                </c:pt>
                <c:pt idx="9811">
                  <c:v>2.4198999999999998E-2</c:v>
                </c:pt>
                <c:pt idx="9812">
                  <c:v>2.1975999999999999E-2</c:v>
                </c:pt>
                <c:pt idx="9813">
                  <c:v>2.3237999999999998E-2</c:v>
                </c:pt>
                <c:pt idx="9814">
                  <c:v>2.4617999999999998E-2</c:v>
                </c:pt>
                <c:pt idx="9815">
                  <c:v>2.1462999999999999E-2</c:v>
                </c:pt>
                <c:pt idx="9816">
                  <c:v>3.7503000000000002E-2</c:v>
                </c:pt>
                <c:pt idx="9817">
                  <c:v>2.9201999999999999E-2</c:v>
                </c:pt>
                <c:pt idx="9818">
                  <c:v>2.6706999999999998E-2</c:v>
                </c:pt>
                <c:pt idx="9819">
                  <c:v>2.6345999999999998E-2</c:v>
                </c:pt>
                <c:pt idx="9820">
                  <c:v>2.8114999999999998E-2</c:v>
                </c:pt>
                <c:pt idx="9821">
                  <c:v>2.4295999999999998E-2</c:v>
                </c:pt>
                <c:pt idx="9822">
                  <c:v>2.2081E-2</c:v>
                </c:pt>
                <c:pt idx="9823">
                  <c:v>2.2820999999999998E-2</c:v>
                </c:pt>
                <c:pt idx="9824">
                  <c:v>1.9493999999999997E-2</c:v>
                </c:pt>
                <c:pt idx="9825">
                  <c:v>2.2067999999999997E-2</c:v>
                </c:pt>
                <c:pt idx="9826">
                  <c:v>1.7691999999999999E-2</c:v>
                </c:pt>
                <c:pt idx="9827">
                  <c:v>1.4280000000000001E-2</c:v>
                </c:pt>
                <c:pt idx="9828">
                  <c:v>1.1885E-2</c:v>
                </c:pt>
                <c:pt idx="9829">
                  <c:v>2.0489E-2</c:v>
                </c:pt>
                <c:pt idx="9830">
                  <c:v>1.5361999999999999E-2</c:v>
                </c:pt>
                <c:pt idx="9831">
                  <c:v>1.7103999999999998E-2</c:v>
                </c:pt>
                <c:pt idx="9832">
                  <c:v>1.4487999999999999E-2</c:v>
                </c:pt>
                <c:pt idx="9833">
                  <c:v>1.9236E-2</c:v>
                </c:pt>
                <c:pt idx="9834">
                  <c:v>1.7135999999999998E-2</c:v>
                </c:pt>
                <c:pt idx="9835">
                  <c:v>1.3453999999999999E-2</c:v>
                </c:pt>
                <c:pt idx="9836">
                  <c:v>1.0810999999999999E-2</c:v>
                </c:pt>
                <c:pt idx="9837">
                  <c:v>8.853999999999999E-3</c:v>
                </c:pt>
                <c:pt idx="9838">
                  <c:v>8.0269999999999994E-3</c:v>
                </c:pt>
                <c:pt idx="9839">
                  <c:v>7.4709999999999993E-3</c:v>
                </c:pt>
                <c:pt idx="9840">
                  <c:v>7.7510000000000001E-3</c:v>
                </c:pt>
                <c:pt idx="9841">
                  <c:v>8.6549999999999995E-3</c:v>
                </c:pt>
                <c:pt idx="9842">
                  <c:v>9.1120000000000003E-3</c:v>
                </c:pt>
                <c:pt idx="9843">
                  <c:v>1.2120000000000001E-2</c:v>
                </c:pt>
                <c:pt idx="9844">
                  <c:v>1.1377E-2</c:v>
                </c:pt>
                <c:pt idx="9845">
                  <c:v>1.519E-2</c:v>
                </c:pt>
                <c:pt idx="9846">
                  <c:v>1.2863999999999999E-2</c:v>
                </c:pt>
                <c:pt idx="9847">
                  <c:v>1.1294E-2</c:v>
                </c:pt>
                <c:pt idx="9848">
                  <c:v>1.3290999999999999E-2</c:v>
                </c:pt>
                <c:pt idx="9849">
                  <c:v>1.2803999999999999E-2</c:v>
                </c:pt>
                <c:pt idx="9850">
                  <c:v>1.6331999999999999E-2</c:v>
                </c:pt>
                <c:pt idx="9851">
                  <c:v>1.5730999999999998E-2</c:v>
                </c:pt>
                <c:pt idx="9852">
                  <c:v>1.9390000000000001E-2</c:v>
                </c:pt>
                <c:pt idx="9853">
                  <c:v>1.9913999999999998E-2</c:v>
                </c:pt>
                <c:pt idx="9854">
                  <c:v>1.8190000000000001E-2</c:v>
                </c:pt>
                <c:pt idx="9855">
                  <c:v>1.8527999999999999E-2</c:v>
                </c:pt>
                <c:pt idx="9856">
                  <c:v>2.1519E-2</c:v>
                </c:pt>
                <c:pt idx="9857">
                  <c:v>1.9750999999999998E-2</c:v>
                </c:pt>
                <c:pt idx="9858">
                  <c:v>1.8799E-2</c:v>
                </c:pt>
                <c:pt idx="9859">
                  <c:v>2.0181999999999999E-2</c:v>
                </c:pt>
                <c:pt idx="9860">
                  <c:v>1.8116999999999998E-2</c:v>
                </c:pt>
                <c:pt idx="9861">
                  <c:v>1.8714999999999999E-2</c:v>
                </c:pt>
                <c:pt idx="9862">
                  <c:v>2.1387E-2</c:v>
                </c:pt>
                <c:pt idx="9863">
                  <c:v>2.1527999999999999E-2</c:v>
                </c:pt>
                <c:pt idx="9864">
                  <c:v>1.8742999999999999E-2</c:v>
                </c:pt>
                <c:pt idx="9865">
                  <c:v>2.0320999999999999E-2</c:v>
                </c:pt>
                <c:pt idx="9866">
                  <c:v>2.0684999999999999E-2</c:v>
                </c:pt>
                <c:pt idx="9867">
                  <c:v>2.0458E-2</c:v>
                </c:pt>
                <c:pt idx="9868">
                  <c:v>2.2194999999999999E-2</c:v>
                </c:pt>
                <c:pt idx="9869">
                  <c:v>1.6698999999999999E-2</c:v>
                </c:pt>
                <c:pt idx="9870">
                  <c:v>1.3202999999999999E-2</c:v>
                </c:pt>
                <c:pt idx="9871">
                  <c:v>1.1684E-2</c:v>
                </c:pt>
                <c:pt idx="9872">
                  <c:v>1.0742999999999999E-2</c:v>
                </c:pt>
                <c:pt idx="9873">
                  <c:v>1.1297E-2</c:v>
                </c:pt>
                <c:pt idx="9874">
                  <c:v>9.8600000000000007E-3</c:v>
                </c:pt>
                <c:pt idx="9875">
                  <c:v>7.9290000000000003E-3</c:v>
                </c:pt>
                <c:pt idx="9876">
                  <c:v>9.748999999999999E-3</c:v>
                </c:pt>
                <c:pt idx="9877">
                  <c:v>1.1665E-2</c:v>
                </c:pt>
                <c:pt idx="9878">
                  <c:v>9.3200000000000002E-3</c:v>
                </c:pt>
                <c:pt idx="9879">
                  <c:v>1.1488999999999999E-2</c:v>
                </c:pt>
                <c:pt idx="9880">
                  <c:v>1.5636999999999998E-2</c:v>
                </c:pt>
                <c:pt idx="9881">
                  <c:v>1.3326999999999999E-2</c:v>
                </c:pt>
                <c:pt idx="9882">
                  <c:v>1.4142999999999999E-2</c:v>
                </c:pt>
                <c:pt idx="9883">
                  <c:v>1.2745999999999999E-2</c:v>
                </c:pt>
                <c:pt idx="9884">
                  <c:v>1.0204999999999999E-2</c:v>
                </c:pt>
                <c:pt idx="9885">
                  <c:v>1.6225E-2</c:v>
                </c:pt>
                <c:pt idx="9886">
                  <c:v>1.5809E-2</c:v>
                </c:pt>
                <c:pt idx="9887">
                  <c:v>1.7644E-2</c:v>
                </c:pt>
                <c:pt idx="9888">
                  <c:v>1.8770000000000002E-2</c:v>
                </c:pt>
                <c:pt idx="9889">
                  <c:v>1.8258E-2</c:v>
                </c:pt>
                <c:pt idx="9890">
                  <c:v>1.9212999999999997E-2</c:v>
                </c:pt>
                <c:pt idx="9891">
                  <c:v>2.2244E-2</c:v>
                </c:pt>
                <c:pt idx="9892">
                  <c:v>2.3236E-2</c:v>
                </c:pt>
                <c:pt idx="9893">
                  <c:v>2.2983999999999997E-2</c:v>
                </c:pt>
                <c:pt idx="9894">
                  <c:v>2.2065999999999999E-2</c:v>
                </c:pt>
                <c:pt idx="9895">
                  <c:v>1.9281E-2</c:v>
                </c:pt>
                <c:pt idx="9896">
                  <c:v>1.9826999999999997E-2</c:v>
                </c:pt>
                <c:pt idx="9897">
                  <c:v>2.0721999999999997E-2</c:v>
                </c:pt>
                <c:pt idx="9898">
                  <c:v>1.4759E-2</c:v>
                </c:pt>
                <c:pt idx="9899">
                  <c:v>1.9860000000000003E-2</c:v>
                </c:pt>
                <c:pt idx="9900">
                  <c:v>2.7137999999999999E-2</c:v>
                </c:pt>
                <c:pt idx="9901">
                  <c:v>2.5413999999999999E-2</c:v>
                </c:pt>
                <c:pt idx="9902">
                  <c:v>2.2605E-2</c:v>
                </c:pt>
                <c:pt idx="9903">
                  <c:v>1.8286E-2</c:v>
                </c:pt>
                <c:pt idx="9904">
                  <c:v>2.4736999999999999E-2</c:v>
                </c:pt>
                <c:pt idx="9905">
                  <c:v>2.4875999999999999E-2</c:v>
                </c:pt>
                <c:pt idx="9906">
                  <c:v>1.8357999999999999E-2</c:v>
                </c:pt>
                <c:pt idx="9907">
                  <c:v>1.6302000000000001E-2</c:v>
                </c:pt>
                <c:pt idx="9908">
                  <c:v>1.4296999999999999E-2</c:v>
                </c:pt>
                <c:pt idx="9909">
                  <c:v>9.1310000000000002E-3</c:v>
                </c:pt>
                <c:pt idx="9910">
                  <c:v>1.0884E-2</c:v>
                </c:pt>
                <c:pt idx="9911">
                  <c:v>1.0695999999999999E-2</c:v>
                </c:pt>
                <c:pt idx="9912">
                  <c:v>1.3991999999999999E-2</c:v>
                </c:pt>
                <c:pt idx="9913">
                  <c:v>1.2884999999999999E-2</c:v>
                </c:pt>
                <c:pt idx="9914">
                  <c:v>1.4587999999999999E-2</c:v>
                </c:pt>
                <c:pt idx="9915">
                  <c:v>1.4272E-2</c:v>
                </c:pt>
                <c:pt idx="9916">
                  <c:v>1.4454999999999999E-2</c:v>
                </c:pt>
                <c:pt idx="9917">
                  <c:v>1.2272999999999999E-2</c:v>
                </c:pt>
                <c:pt idx="9918">
                  <c:v>9.783E-3</c:v>
                </c:pt>
                <c:pt idx="9919">
                  <c:v>1.1906999999999999E-2</c:v>
                </c:pt>
                <c:pt idx="9920">
                  <c:v>1.6827999999999999E-2</c:v>
                </c:pt>
                <c:pt idx="9921">
                  <c:v>1.5120000000000001E-2</c:v>
                </c:pt>
                <c:pt idx="9922">
                  <c:v>1.8152999999999999E-2</c:v>
                </c:pt>
                <c:pt idx="9923">
                  <c:v>1.9795999999999998E-2</c:v>
                </c:pt>
                <c:pt idx="9924">
                  <c:v>1.4957999999999999E-2</c:v>
                </c:pt>
                <c:pt idx="9925">
                  <c:v>1.6840999999999998E-2</c:v>
                </c:pt>
                <c:pt idx="9926">
                  <c:v>1.6434999999999998E-2</c:v>
                </c:pt>
                <c:pt idx="9927">
                  <c:v>1.4431999999999999E-2</c:v>
                </c:pt>
                <c:pt idx="9928">
                  <c:v>1.6004000000000001E-2</c:v>
                </c:pt>
                <c:pt idx="9929">
                  <c:v>1.8245000000000001E-2</c:v>
                </c:pt>
                <c:pt idx="9930">
                  <c:v>2.0968000000000001E-2</c:v>
                </c:pt>
                <c:pt idx="9931">
                  <c:v>2.0916000000000001E-2</c:v>
                </c:pt>
                <c:pt idx="9932">
                  <c:v>2.3552999999999998E-2</c:v>
                </c:pt>
                <c:pt idx="9933">
                  <c:v>2.6771999999999997E-2</c:v>
                </c:pt>
                <c:pt idx="9934">
                  <c:v>3.6070000000000005E-2</c:v>
                </c:pt>
                <c:pt idx="9935">
                  <c:v>2.8860999999999998E-2</c:v>
                </c:pt>
                <c:pt idx="9936">
                  <c:v>2.9567999999999997E-2</c:v>
                </c:pt>
                <c:pt idx="9937">
                  <c:v>6.2772999999999995E-2</c:v>
                </c:pt>
                <c:pt idx="9938">
                  <c:v>9.8355999999999999E-2</c:v>
                </c:pt>
                <c:pt idx="9939">
                  <c:v>8.1616999999999995E-2</c:v>
                </c:pt>
                <c:pt idx="9940">
                  <c:v>7.4790999999999996E-2</c:v>
                </c:pt>
                <c:pt idx="9941">
                  <c:v>8.1389000000000003E-2</c:v>
                </c:pt>
                <c:pt idx="9942">
                  <c:v>6.5719E-2</c:v>
                </c:pt>
                <c:pt idx="9943">
                  <c:v>5.1062999999999997E-2</c:v>
                </c:pt>
                <c:pt idx="9944">
                  <c:v>4.4989000000000001E-2</c:v>
                </c:pt>
                <c:pt idx="9945">
                  <c:v>4.3239E-2</c:v>
                </c:pt>
                <c:pt idx="9946">
                  <c:v>3.5485999999999997E-2</c:v>
                </c:pt>
                <c:pt idx="9947">
                  <c:v>3.0461999999999999E-2</c:v>
                </c:pt>
                <c:pt idx="9948">
                  <c:v>2.5203E-2</c:v>
                </c:pt>
                <c:pt idx="9949">
                  <c:v>2.5940999999999999E-2</c:v>
                </c:pt>
                <c:pt idx="9950">
                  <c:v>2.4738E-2</c:v>
                </c:pt>
                <c:pt idx="9951">
                  <c:v>2.4187E-2</c:v>
                </c:pt>
                <c:pt idx="9952">
                  <c:v>2.0435999999999999E-2</c:v>
                </c:pt>
                <c:pt idx="9953">
                  <c:v>1.6234999999999999E-2</c:v>
                </c:pt>
                <c:pt idx="9954">
                  <c:v>1.5997000000000001E-2</c:v>
                </c:pt>
                <c:pt idx="9955">
                  <c:v>1.601E-2</c:v>
                </c:pt>
                <c:pt idx="9956">
                  <c:v>1.6315E-2</c:v>
                </c:pt>
                <c:pt idx="9957">
                  <c:v>1.4770999999999999E-2</c:v>
                </c:pt>
                <c:pt idx="9958">
                  <c:v>1.0661E-2</c:v>
                </c:pt>
                <c:pt idx="9959">
                  <c:v>1.1072E-2</c:v>
                </c:pt>
                <c:pt idx="9960">
                  <c:v>8.8240000000000002E-3</c:v>
                </c:pt>
                <c:pt idx="9961">
                  <c:v>7.4830000000000001E-3</c:v>
                </c:pt>
                <c:pt idx="9962">
                  <c:v>5.5449999999999996E-3</c:v>
                </c:pt>
                <c:pt idx="9963">
                  <c:v>4.6679999999999994E-3</c:v>
                </c:pt>
                <c:pt idx="9964">
                  <c:v>4.496E-3</c:v>
                </c:pt>
                <c:pt idx="9965">
                  <c:v>4.4269999999999995E-3</c:v>
                </c:pt>
                <c:pt idx="9966">
                  <c:v>4.254E-3</c:v>
                </c:pt>
                <c:pt idx="9967">
                  <c:v>4.8960000000000002E-3</c:v>
                </c:pt>
                <c:pt idx="9968">
                  <c:v>5.2309999999999995E-3</c:v>
                </c:pt>
                <c:pt idx="9969">
                  <c:v>5.2109999999999995E-3</c:v>
                </c:pt>
                <c:pt idx="9970">
                  <c:v>5.7429999999999998E-3</c:v>
                </c:pt>
                <c:pt idx="9971">
                  <c:v>1.4754E-2</c:v>
                </c:pt>
                <c:pt idx="9972">
                  <c:v>2.2456E-2</c:v>
                </c:pt>
                <c:pt idx="9973">
                  <c:v>1.9223000000000001E-2</c:v>
                </c:pt>
                <c:pt idx="9974">
                  <c:v>2.1838E-2</c:v>
                </c:pt>
                <c:pt idx="9975">
                  <c:v>2.8882999999999999E-2</c:v>
                </c:pt>
                <c:pt idx="9976">
                  <c:v>2.7621E-2</c:v>
                </c:pt>
                <c:pt idx="9977">
                  <c:v>2.5495E-2</c:v>
                </c:pt>
                <c:pt idx="9978">
                  <c:v>2.6291999999999999E-2</c:v>
                </c:pt>
                <c:pt idx="9979">
                  <c:v>2.5982999999999999E-2</c:v>
                </c:pt>
                <c:pt idx="9980">
                  <c:v>2.392E-2</c:v>
                </c:pt>
                <c:pt idx="9981">
                  <c:v>1.9677E-2</c:v>
                </c:pt>
                <c:pt idx="9982">
                  <c:v>2.2527999999999999E-2</c:v>
                </c:pt>
                <c:pt idx="9983">
                  <c:v>1.9560000000000001E-2</c:v>
                </c:pt>
                <c:pt idx="9984">
                  <c:v>1.8096999999999999E-2</c:v>
                </c:pt>
                <c:pt idx="9985">
                  <c:v>1.7686999999999998E-2</c:v>
                </c:pt>
                <c:pt idx="9986">
                  <c:v>1.5002999999999999E-2</c:v>
                </c:pt>
                <c:pt idx="9987">
                  <c:v>1.4563E-2</c:v>
                </c:pt>
                <c:pt idx="9988">
                  <c:v>1.3764999999999999E-2</c:v>
                </c:pt>
                <c:pt idx="9989">
                  <c:v>1.2567999999999999E-2</c:v>
                </c:pt>
                <c:pt idx="9990">
                  <c:v>1.1972E-2</c:v>
                </c:pt>
                <c:pt idx="9991">
                  <c:v>1.1920000000000002E-2</c:v>
                </c:pt>
                <c:pt idx="9992">
                  <c:v>1.0484E-2</c:v>
                </c:pt>
                <c:pt idx="9993">
                  <c:v>9.1419999999999991E-3</c:v>
                </c:pt>
                <c:pt idx="9994">
                  <c:v>7.9839999999999998E-3</c:v>
                </c:pt>
                <c:pt idx="9995">
                  <c:v>6.8019999999999999E-3</c:v>
                </c:pt>
                <c:pt idx="9996">
                  <c:v>5.9150000000000001E-3</c:v>
                </c:pt>
                <c:pt idx="9997">
                  <c:v>5.4949999999999999E-3</c:v>
                </c:pt>
                <c:pt idx="9998">
                  <c:v>4.3920000000000001E-3</c:v>
                </c:pt>
                <c:pt idx="9999">
                  <c:v>4.7600000000000003E-3</c:v>
                </c:pt>
                <c:pt idx="10000">
                  <c:v>4.1580000000000002E-3</c:v>
                </c:pt>
                <c:pt idx="10001">
                  <c:v>4.1079999999999997E-3</c:v>
                </c:pt>
                <c:pt idx="10002">
                  <c:v>3.3029999999999999E-3</c:v>
                </c:pt>
                <c:pt idx="10003">
                  <c:v>3.3609999999999998E-3</c:v>
                </c:pt>
                <c:pt idx="10004">
                  <c:v>3.4709999999999997E-3</c:v>
                </c:pt>
                <c:pt idx="10005">
                  <c:v>3.6869999999999997E-3</c:v>
                </c:pt>
                <c:pt idx="10006">
                  <c:v>4.0219999999999995E-3</c:v>
                </c:pt>
                <c:pt idx="10007">
                  <c:v>5.391E-3</c:v>
                </c:pt>
                <c:pt idx="10008">
                  <c:v>5.953E-3</c:v>
                </c:pt>
                <c:pt idx="10009">
                  <c:v>9.3959999999999998E-3</c:v>
                </c:pt>
                <c:pt idx="10010">
                  <c:v>1.017E-2</c:v>
                </c:pt>
                <c:pt idx="10011">
                  <c:v>1.0078999999999999E-2</c:v>
                </c:pt>
                <c:pt idx="10012">
                  <c:v>1.0758E-2</c:v>
                </c:pt>
                <c:pt idx="10013">
                  <c:v>1.0036999999999999E-2</c:v>
                </c:pt>
                <c:pt idx="10014">
                  <c:v>9.7869999999999988E-3</c:v>
                </c:pt>
                <c:pt idx="10015">
                  <c:v>1.4110999999999999E-2</c:v>
                </c:pt>
                <c:pt idx="10016">
                  <c:v>1.6596E-2</c:v>
                </c:pt>
                <c:pt idx="10017">
                  <c:v>1.6684000000000001E-2</c:v>
                </c:pt>
                <c:pt idx="10018">
                  <c:v>1.3691E-2</c:v>
                </c:pt>
                <c:pt idx="10019">
                  <c:v>4.3950000000000003E-2</c:v>
                </c:pt>
                <c:pt idx="10020">
                  <c:v>3.9550000000000002E-2</c:v>
                </c:pt>
                <c:pt idx="10021">
                  <c:v>3.7738000000000001E-2</c:v>
                </c:pt>
                <c:pt idx="10022">
                  <c:v>3.7148E-2</c:v>
                </c:pt>
                <c:pt idx="10023">
                  <c:v>3.0775999999999998E-2</c:v>
                </c:pt>
                <c:pt idx="10024">
                  <c:v>2.7552999999999998E-2</c:v>
                </c:pt>
                <c:pt idx="10025">
                  <c:v>3.0291999999999999E-2</c:v>
                </c:pt>
                <c:pt idx="10026">
                  <c:v>2.7133999999999998E-2</c:v>
                </c:pt>
                <c:pt idx="10027">
                  <c:v>2.5538999999999999E-2</c:v>
                </c:pt>
                <c:pt idx="10028">
                  <c:v>2.6750000000000003E-2</c:v>
                </c:pt>
                <c:pt idx="10029">
                  <c:v>2.8525999999999999E-2</c:v>
                </c:pt>
                <c:pt idx="10030">
                  <c:v>2.9616E-2</c:v>
                </c:pt>
                <c:pt idx="10031">
                  <c:v>3.4705E-2</c:v>
                </c:pt>
                <c:pt idx="10032">
                  <c:v>3.4260000000000006E-2</c:v>
                </c:pt>
                <c:pt idx="10033">
                  <c:v>3.2467999999999997E-2</c:v>
                </c:pt>
                <c:pt idx="10034">
                  <c:v>3.4745999999999999E-2</c:v>
                </c:pt>
                <c:pt idx="10035">
                  <c:v>3.3493999999999996E-2</c:v>
                </c:pt>
                <c:pt idx="10036">
                  <c:v>3.7707999999999998E-2</c:v>
                </c:pt>
                <c:pt idx="10037">
                  <c:v>3.7353999999999998E-2</c:v>
                </c:pt>
                <c:pt idx="10038">
                  <c:v>5.0203999999999999E-2</c:v>
                </c:pt>
                <c:pt idx="10039">
                  <c:v>4.2615E-2</c:v>
                </c:pt>
                <c:pt idx="10040">
                  <c:v>4.5605E-2</c:v>
                </c:pt>
                <c:pt idx="10041">
                  <c:v>3.9890000000000002E-2</c:v>
                </c:pt>
                <c:pt idx="10042">
                  <c:v>3.1806000000000001E-2</c:v>
                </c:pt>
                <c:pt idx="10043">
                  <c:v>2.4601999999999999E-2</c:v>
                </c:pt>
                <c:pt idx="10044">
                  <c:v>2.2379E-2</c:v>
                </c:pt>
                <c:pt idx="10045">
                  <c:v>1.7228E-2</c:v>
                </c:pt>
                <c:pt idx="10046">
                  <c:v>1.6084999999999999E-2</c:v>
                </c:pt>
                <c:pt idx="10047">
                  <c:v>1.6487999999999999E-2</c:v>
                </c:pt>
                <c:pt idx="10048">
                  <c:v>2.2690999999999999E-2</c:v>
                </c:pt>
                <c:pt idx="10049">
                  <c:v>2.4132999999999998E-2</c:v>
                </c:pt>
                <c:pt idx="10050">
                  <c:v>3.1999E-2</c:v>
                </c:pt>
                <c:pt idx="10051">
                  <c:v>3.2344999999999999E-2</c:v>
                </c:pt>
                <c:pt idx="10052">
                  <c:v>3.1205999999999998E-2</c:v>
                </c:pt>
                <c:pt idx="10053">
                  <c:v>3.5624999999999997E-2</c:v>
                </c:pt>
                <c:pt idx="10054">
                  <c:v>3.4067E-2</c:v>
                </c:pt>
                <c:pt idx="10055">
                  <c:v>4.2972999999999997E-2</c:v>
                </c:pt>
                <c:pt idx="10056">
                  <c:v>4.2980000000000004E-2</c:v>
                </c:pt>
                <c:pt idx="10057">
                  <c:v>4.9000000000000002E-2</c:v>
                </c:pt>
                <c:pt idx="10058">
                  <c:v>4.8139000000000001E-2</c:v>
                </c:pt>
                <c:pt idx="10059">
                  <c:v>4.0462999999999999E-2</c:v>
                </c:pt>
                <c:pt idx="10060">
                  <c:v>3.7117999999999998E-2</c:v>
                </c:pt>
                <c:pt idx="10061">
                  <c:v>3.7920000000000002E-2</c:v>
                </c:pt>
                <c:pt idx="10062">
                  <c:v>3.7962999999999997E-2</c:v>
                </c:pt>
                <c:pt idx="10063">
                  <c:v>3.7350000000000001E-2</c:v>
                </c:pt>
                <c:pt idx="10064">
                  <c:v>3.6295000000000001E-2</c:v>
                </c:pt>
                <c:pt idx="10065">
                  <c:v>3.5750999999999998E-2</c:v>
                </c:pt>
                <c:pt idx="10066">
                  <c:v>3.6836000000000001E-2</c:v>
                </c:pt>
                <c:pt idx="10067">
                  <c:v>3.7023E-2</c:v>
                </c:pt>
                <c:pt idx="10068">
                  <c:v>2.9607999999999999E-2</c:v>
                </c:pt>
                <c:pt idx="10069">
                  <c:v>2.9627999999999998E-2</c:v>
                </c:pt>
                <c:pt idx="10070">
                  <c:v>3.0315999999999999E-2</c:v>
                </c:pt>
                <c:pt idx="10071">
                  <c:v>3.2871999999999998E-2</c:v>
                </c:pt>
                <c:pt idx="10072">
                  <c:v>5.8010000000000006E-2</c:v>
                </c:pt>
                <c:pt idx="10073">
                  <c:v>5.5802999999999998E-2</c:v>
                </c:pt>
                <c:pt idx="10074">
                  <c:v>4.9575999999999995E-2</c:v>
                </c:pt>
                <c:pt idx="10075">
                  <c:v>5.8438999999999998E-2</c:v>
                </c:pt>
                <c:pt idx="10076">
                  <c:v>5.8390999999999998E-2</c:v>
                </c:pt>
                <c:pt idx="10077">
                  <c:v>5.1324999999999996E-2</c:v>
                </c:pt>
                <c:pt idx="10078">
                  <c:v>4.9636E-2</c:v>
                </c:pt>
                <c:pt idx="10079">
                  <c:v>3.9261999999999998E-2</c:v>
                </c:pt>
                <c:pt idx="10080">
                  <c:v>3.6306999999999999E-2</c:v>
                </c:pt>
                <c:pt idx="10081">
                  <c:v>3.4951999999999997E-2</c:v>
                </c:pt>
                <c:pt idx="10082">
                  <c:v>3.1046999999999998E-2</c:v>
                </c:pt>
                <c:pt idx="10083">
                  <c:v>2.6952E-2</c:v>
                </c:pt>
                <c:pt idx="10084">
                  <c:v>2.3975E-2</c:v>
                </c:pt>
                <c:pt idx="10085">
                  <c:v>2.4353999999999997E-2</c:v>
                </c:pt>
                <c:pt idx="10086">
                  <c:v>2.9204999999999998E-2</c:v>
                </c:pt>
                <c:pt idx="10087">
                  <c:v>2.4441999999999998E-2</c:v>
                </c:pt>
                <c:pt idx="10088">
                  <c:v>2.1773999999999998E-2</c:v>
                </c:pt>
                <c:pt idx="10089">
                  <c:v>2.0628000000000001E-2</c:v>
                </c:pt>
                <c:pt idx="10090">
                  <c:v>2.0840000000000001E-2</c:v>
                </c:pt>
                <c:pt idx="10091">
                  <c:v>2.3955000000000001E-2</c:v>
                </c:pt>
                <c:pt idx="10092">
                  <c:v>2.6473999999999998E-2</c:v>
                </c:pt>
                <c:pt idx="10093">
                  <c:v>2.3396999999999998E-2</c:v>
                </c:pt>
                <c:pt idx="10094">
                  <c:v>2.2279E-2</c:v>
                </c:pt>
                <c:pt idx="10095">
                  <c:v>1.8685999999999998E-2</c:v>
                </c:pt>
                <c:pt idx="10096">
                  <c:v>1.8114999999999999E-2</c:v>
                </c:pt>
                <c:pt idx="10097">
                  <c:v>1.5552E-2</c:v>
                </c:pt>
                <c:pt idx="10098">
                  <c:v>1.6274E-2</c:v>
                </c:pt>
                <c:pt idx="10099">
                  <c:v>1.5474E-2</c:v>
                </c:pt>
                <c:pt idx="10100">
                  <c:v>1.6014999999999998E-2</c:v>
                </c:pt>
                <c:pt idx="10101">
                  <c:v>1.6182999999999999E-2</c:v>
                </c:pt>
                <c:pt idx="10102">
                  <c:v>1.4773999999999999E-2</c:v>
                </c:pt>
                <c:pt idx="10103">
                  <c:v>2.1336999999999998E-2</c:v>
                </c:pt>
                <c:pt idx="10104">
                  <c:v>2.1416999999999999E-2</c:v>
                </c:pt>
                <c:pt idx="10105">
                  <c:v>2.8972999999999999E-2</c:v>
                </c:pt>
                <c:pt idx="10106">
                  <c:v>3.0348E-2</c:v>
                </c:pt>
                <c:pt idx="10107">
                  <c:v>2.5464999999999998E-2</c:v>
                </c:pt>
                <c:pt idx="10108">
                  <c:v>2.0084999999999999E-2</c:v>
                </c:pt>
                <c:pt idx="10109">
                  <c:v>2.1877999999999998E-2</c:v>
                </c:pt>
                <c:pt idx="10110">
                  <c:v>3.2500000000000001E-2</c:v>
                </c:pt>
                <c:pt idx="10111">
                  <c:v>3.6580000000000001E-2</c:v>
                </c:pt>
                <c:pt idx="10112">
                  <c:v>3.5272999999999999E-2</c:v>
                </c:pt>
                <c:pt idx="10113">
                  <c:v>3.1983999999999999E-2</c:v>
                </c:pt>
                <c:pt idx="10114">
                  <c:v>4.3954E-2</c:v>
                </c:pt>
                <c:pt idx="10115">
                  <c:v>9.7762000000000002E-2</c:v>
                </c:pt>
                <c:pt idx="10116">
                  <c:v>0.11598399999999999</c:v>
                </c:pt>
                <c:pt idx="10117">
                  <c:v>9.7186999999999996E-2</c:v>
                </c:pt>
                <c:pt idx="10118">
                  <c:v>8.6626999999999996E-2</c:v>
                </c:pt>
                <c:pt idx="10119">
                  <c:v>7.5782000000000002E-2</c:v>
                </c:pt>
                <c:pt idx="10120">
                  <c:v>6.7193000000000003E-2</c:v>
                </c:pt>
                <c:pt idx="10121">
                  <c:v>6.7780000000000007E-2</c:v>
                </c:pt>
                <c:pt idx="10122">
                  <c:v>6.7087999999999995E-2</c:v>
                </c:pt>
                <c:pt idx="10123">
                  <c:v>6.6923999999999997E-2</c:v>
                </c:pt>
                <c:pt idx="10124">
                  <c:v>6.3120000000000009E-2</c:v>
                </c:pt>
                <c:pt idx="10125">
                  <c:v>7.3299000000000003E-2</c:v>
                </c:pt>
                <c:pt idx="10126">
                  <c:v>6.9786000000000001E-2</c:v>
                </c:pt>
                <c:pt idx="10127">
                  <c:v>6.8130999999999997E-2</c:v>
                </c:pt>
                <c:pt idx="10128">
                  <c:v>6.5462999999999993E-2</c:v>
                </c:pt>
                <c:pt idx="10129">
                  <c:v>5.8206000000000001E-2</c:v>
                </c:pt>
                <c:pt idx="10130">
                  <c:v>5.1358999999999995E-2</c:v>
                </c:pt>
                <c:pt idx="10131">
                  <c:v>4.5040000000000004E-2</c:v>
                </c:pt>
                <c:pt idx="10132">
                  <c:v>3.8890000000000001E-2</c:v>
                </c:pt>
                <c:pt idx="10133">
                  <c:v>3.8022E-2</c:v>
                </c:pt>
                <c:pt idx="10134">
                  <c:v>3.5270000000000003E-2</c:v>
                </c:pt>
                <c:pt idx="10135">
                  <c:v>3.1534E-2</c:v>
                </c:pt>
                <c:pt idx="10136">
                  <c:v>2.6733E-2</c:v>
                </c:pt>
                <c:pt idx="10137">
                  <c:v>3.0558999999999999E-2</c:v>
                </c:pt>
                <c:pt idx="10138">
                  <c:v>3.4733E-2</c:v>
                </c:pt>
                <c:pt idx="10139">
                  <c:v>3.3291999999999995E-2</c:v>
                </c:pt>
                <c:pt idx="10140">
                  <c:v>3.4340999999999997E-2</c:v>
                </c:pt>
                <c:pt idx="10141">
                  <c:v>3.2208000000000001E-2</c:v>
                </c:pt>
                <c:pt idx="10142">
                  <c:v>2.5158E-2</c:v>
                </c:pt>
                <c:pt idx="10143">
                  <c:v>2.7507999999999998E-2</c:v>
                </c:pt>
                <c:pt idx="10144">
                  <c:v>3.7578E-2</c:v>
                </c:pt>
                <c:pt idx="10145">
                  <c:v>3.9178999999999999E-2</c:v>
                </c:pt>
                <c:pt idx="10146">
                  <c:v>3.7295999999999996E-2</c:v>
                </c:pt>
                <c:pt idx="10147">
                  <c:v>3.7938E-2</c:v>
                </c:pt>
                <c:pt idx="10148">
                  <c:v>3.6746000000000001E-2</c:v>
                </c:pt>
                <c:pt idx="10149">
                  <c:v>3.7860000000000005E-2</c:v>
                </c:pt>
                <c:pt idx="10150">
                  <c:v>4.0153000000000001E-2</c:v>
                </c:pt>
                <c:pt idx="10151">
                  <c:v>3.5241000000000001E-2</c:v>
                </c:pt>
                <c:pt idx="10152">
                  <c:v>3.2217999999999997E-2</c:v>
                </c:pt>
                <c:pt idx="10153">
                  <c:v>3.3982999999999999E-2</c:v>
                </c:pt>
                <c:pt idx="10154">
                  <c:v>5.5565999999999997E-2</c:v>
                </c:pt>
                <c:pt idx="10155">
                  <c:v>5.8522999999999999E-2</c:v>
                </c:pt>
                <c:pt idx="10156">
                  <c:v>6.8553000000000003E-2</c:v>
                </c:pt>
                <c:pt idx="10157">
                  <c:v>8.3271999999999999E-2</c:v>
                </c:pt>
                <c:pt idx="10158">
                  <c:v>8.1681999999999991E-2</c:v>
                </c:pt>
                <c:pt idx="10159">
                  <c:v>8.3576999999999999E-2</c:v>
                </c:pt>
                <c:pt idx="10160">
                  <c:v>8.112599999999999E-2</c:v>
                </c:pt>
                <c:pt idx="10161">
                  <c:v>8.0272999999999997E-2</c:v>
                </c:pt>
                <c:pt idx="10162">
                  <c:v>8.1641999999999992E-2</c:v>
                </c:pt>
                <c:pt idx="10163">
                  <c:v>8.3463999999999997E-2</c:v>
                </c:pt>
                <c:pt idx="10164">
                  <c:v>8.1470000000000001E-2</c:v>
                </c:pt>
                <c:pt idx="10165">
                  <c:v>8.6703999999999989E-2</c:v>
                </c:pt>
                <c:pt idx="10166">
                  <c:v>8.2268999999999995E-2</c:v>
                </c:pt>
                <c:pt idx="10167">
                  <c:v>9.3480000000000008E-2</c:v>
                </c:pt>
                <c:pt idx="10168">
                  <c:v>9.9776999999999991E-2</c:v>
                </c:pt>
                <c:pt idx="10169">
                  <c:v>9.8964999999999997E-2</c:v>
                </c:pt>
                <c:pt idx="10170">
                  <c:v>9.1610999999999998E-2</c:v>
                </c:pt>
                <c:pt idx="10171">
                  <c:v>8.8496999999999992E-2</c:v>
                </c:pt>
                <c:pt idx="10172">
                  <c:v>8.483099999999999E-2</c:v>
                </c:pt>
                <c:pt idx="10173">
                  <c:v>8.8200000000000001E-2</c:v>
                </c:pt>
                <c:pt idx="10174">
                  <c:v>9.2196E-2</c:v>
                </c:pt>
                <c:pt idx="10175">
                  <c:v>8.4987999999999994E-2</c:v>
                </c:pt>
                <c:pt idx="10176">
                  <c:v>9.0148999999999993E-2</c:v>
                </c:pt>
                <c:pt idx="10177">
                  <c:v>0.10650799999999999</c:v>
                </c:pt>
                <c:pt idx="10178">
                  <c:v>0.12019299999999999</c:v>
                </c:pt>
                <c:pt idx="10179">
                  <c:v>0.121254</c:v>
                </c:pt>
                <c:pt idx="10180">
                  <c:v>0.114023</c:v>
                </c:pt>
                <c:pt idx="10181">
                  <c:v>0.10896000000000002</c:v>
                </c:pt>
                <c:pt idx="10182">
                  <c:v>0.102685</c:v>
                </c:pt>
                <c:pt idx="10183">
                  <c:v>0.100795</c:v>
                </c:pt>
                <c:pt idx="10184">
                  <c:v>9.2953999999999995E-2</c:v>
                </c:pt>
                <c:pt idx="10185">
                  <c:v>8.2808999999999994E-2</c:v>
                </c:pt>
                <c:pt idx="10186">
                  <c:v>7.8090000000000007E-2</c:v>
                </c:pt>
                <c:pt idx="10187">
                  <c:v>7.1396000000000001E-2</c:v>
                </c:pt>
                <c:pt idx="10188">
                  <c:v>6.8676000000000001E-2</c:v>
                </c:pt>
                <c:pt idx="10189">
                  <c:v>7.3775999999999994E-2</c:v>
                </c:pt>
                <c:pt idx="10190">
                  <c:v>6.4925999999999998E-2</c:v>
                </c:pt>
                <c:pt idx="10191">
                  <c:v>5.8391999999999999E-2</c:v>
                </c:pt>
                <c:pt idx="10192">
                  <c:v>6.1348999999999994E-2</c:v>
                </c:pt>
                <c:pt idx="10193">
                  <c:v>6.5020000000000008E-2</c:v>
                </c:pt>
                <c:pt idx="10194">
                  <c:v>6.0439E-2</c:v>
                </c:pt>
                <c:pt idx="10195">
                  <c:v>6.7298999999999998E-2</c:v>
                </c:pt>
                <c:pt idx="10196">
                  <c:v>5.7805999999999996E-2</c:v>
                </c:pt>
                <c:pt idx="10197">
                  <c:v>4.8818E-2</c:v>
                </c:pt>
                <c:pt idx="10198">
                  <c:v>4.6084E-2</c:v>
                </c:pt>
                <c:pt idx="10199">
                  <c:v>4.5090000000000005E-2</c:v>
                </c:pt>
                <c:pt idx="10200">
                  <c:v>4.5315999999999995E-2</c:v>
                </c:pt>
                <c:pt idx="10201">
                  <c:v>4.8267999999999998E-2</c:v>
                </c:pt>
                <c:pt idx="10202">
                  <c:v>4.4781000000000001E-2</c:v>
                </c:pt>
                <c:pt idx="10203">
                  <c:v>4.1368999999999996E-2</c:v>
                </c:pt>
                <c:pt idx="10204">
                  <c:v>4.0601999999999999E-2</c:v>
                </c:pt>
                <c:pt idx="10205">
                  <c:v>3.9607999999999997E-2</c:v>
                </c:pt>
                <c:pt idx="10206">
                  <c:v>3.7391000000000001E-2</c:v>
                </c:pt>
                <c:pt idx="10207">
                  <c:v>3.3292999999999996E-2</c:v>
                </c:pt>
                <c:pt idx="10208">
                  <c:v>3.2222000000000001E-2</c:v>
                </c:pt>
                <c:pt idx="10209">
                  <c:v>3.1321000000000002E-2</c:v>
                </c:pt>
                <c:pt idx="10210">
                  <c:v>2.6556E-2</c:v>
                </c:pt>
                <c:pt idx="10211">
                  <c:v>2.7826999999999998E-2</c:v>
                </c:pt>
                <c:pt idx="10212">
                  <c:v>2.7708999999999998E-2</c:v>
                </c:pt>
                <c:pt idx="10213">
                  <c:v>2.7580000000000004E-2</c:v>
                </c:pt>
                <c:pt idx="10214">
                  <c:v>2.4282999999999999E-2</c:v>
                </c:pt>
                <c:pt idx="10215">
                  <c:v>2.1058999999999998E-2</c:v>
                </c:pt>
                <c:pt idx="10216">
                  <c:v>2.0558999999999997E-2</c:v>
                </c:pt>
                <c:pt idx="10217">
                  <c:v>2.1106E-2</c:v>
                </c:pt>
                <c:pt idx="10218">
                  <c:v>2.085E-2</c:v>
                </c:pt>
                <c:pt idx="10219">
                  <c:v>2.1018999999999999E-2</c:v>
                </c:pt>
                <c:pt idx="10220">
                  <c:v>2.4280000000000003E-2</c:v>
                </c:pt>
                <c:pt idx="10221">
                  <c:v>2.0604999999999998E-2</c:v>
                </c:pt>
                <c:pt idx="10222">
                  <c:v>2.3032999999999998E-2</c:v>
                </c:pt>
                <c:pt idx="10223">
                  <c:v>1.6926999999999998E-2</c:v>
                </c:pt>
                <c:pt idx="10224">
                  <c:v>1.6426E-2</c:v>
                </c:pt>
                <c:pt idx="10225">
                  <c:v>1.4263E-2</c:v>
                </c:pt>
                <c:pt idx="10226">
                  <c:v>1.3705999999999999E-2</c:v>
                </c:pt>
                <c:pt idx="10227">
                  <c:v>1.1186E-2</c:v>
                </c:pt>
                <c:pt idx="10228">
                  <c:v>1.0086999999999999E-2</c:v>
                </c:pt>
                <c:pt idx="10229">
                  <c:v>1.0397999999999999E-2</c:v>
                </c:pt>
                <c:pt idx="10230">
                  <c:v>7.8779999999999996E-3</c:v>
                </c:pt>
                <c:pt idx="10231">
                  <c:v>5.7389999999999993E-3</c:v>
                </c:pt>
                <c:pt idx="10232">
                  <c:v>1.7205999999999999E-2</c:v>
                </c:pt>
                <c:pt idx="10233">
                  <c:v>1.7902999999999999E-2</c:v>
                </c:pt>
                <c:pt idx="10234">
                  <c:v>1.6626999999999999E-2</c:v>
                </c:pt>
                <c:pt idx="10235">
                  <c:v>1.6501999999999999E-2</c:v>
                </c:pt>
                <c:pt idx="10236">
                  <c:v>1.4364999999999999E-2</c:v>
                </c:pt>
                <c:pt idx="10237">
                  <c:v>1.1788E-2</c:v>
                </c:pt>
                <c:pt idx="10238">
                  <c:v>1.1575999999999999E-2</c:v>
                </c:pt>
                <c:pt idx="10239">
                  <c:v>9.4349999999999989E-3</c:v>
                </c:pt>
                <c:pt idx="10240">
                  <c:v>7.7929999999999996E-3</c:v>
                </c:pt>
                <c:pt idx="10241">
                  <c:v>6.7929999999999996E-3</c:v>
                </c:pt>
                <c:pt idx="10242">
                  <c:v>6.2249999999999996E-3</c:v>
                </c:pt>
                <c:pt idx="10243">
                  <c:v>4.4359999999999998E-3</c:v>
                </c:pt>
                <c:pt idx="10244">
                  <c:v>4.6709999999999998E-3</c:v>
                </c:pt>
                <c:pt idx="10245">
                  <c:v>4.2200000000000007E-3</c:v>
                </c:pt>
                <c:pt idx="10246">
                  <c:v>3.4849999999999998E-3</c:v>
                </c:pt>
                <c:pt idx="10247">
                  <c:v>3.6019999999999997E-3</c:v>
                </c:pt>
                <c:pt idx="10248">
                  <c:v>2.9529999999999999E-3</c:v>
                </c:pt>
                <c:pt idx="10249">
                  <c:v>3.4119999999999997E-3</c:v>
                </c:pt>
                <c:pt idx="10250">
                  <c:v>4.6619999999999995E-3</c:v>
                </c:pt>
                <c:pt idx="10251">
                  <c:v>5.6900000000000006E-3</c:v>
                </c:pt>
                <c:pt idx="10252">
                  <c:v>5.2090000000000001E-3</c:v>
                </c:pt>
                <c:pt idx="10253">
                  <c:v>4.9639999999999997E-3</c:v>
                </c:pt>
                <c:pt idx="10254">
                  <c:v>5.1009999999999996E-3</c:v>
                </c:pt>
                <c:pt idx="10255">
                  <c:v>4.8869999999999999E-3</c:v>
                </c:pt>
                <c:pt idx="10256">
                  <c:v>4.5880000000000001E-3</c:v>
                </c:pt>
                <c:pt idx="10257">
                  <c:v>4.1139999999999996E-3</c:v>
                </c:pt>
                <c:pt idx="10258">
                  <c:v>3.7629999999999999E-3</c:v>
                </c:pt>
                <c:pt idx="10259">
                  <c:v>4.2360000000000002E-3</c:v>
                </c:pt>
                <c:pt idx="10260">
                  <c:v>5.8839999999999995E-3</c:v>
                </c:pt>
                <c:pt idx="10261">
                  <c:v>7.4349999999999998E-3</c:v>
                </c:pt>
                <c:pt idx="10262">
                  <c:v>8.9789999999999991E-3</c:v>
                </c:pt>
                <c:pt idx="10263">
                  <c:v>9.6429999999999988E-3</c:v>
                </c:pt>
                <c:pt idx="10264">
                  <c:v>2.4045E-2</c:v>
                </c:pt>
                <c:pt idx="10265">
                  <c:v>1.9340000000000003E-2</c:v>
                </c:pt>
                <c:pt idx="10266">
                  <c:v>1.5526999999999999E-2</c:v>
                </c:pt>
                <c:pt idx="10267">
                  <c:v>1.2997E-2</c:v>
                </c:pt>
                <c:pt idx="10268">
                  <c:v>4.1083000000000001E-2</c:v>
                </c:pt>
                <c:pt idx="10269">
                  <c:v>3.3571999999999998E-2</c:v>
                </c:pt>
                <c:pt idx="10270">
                  <c:v>2.7015999999999998E-2</c:v>
                </c:pt>
                <c:pt idx="10271">
                  <c:v>2.1953E-2</c:v>
                </c:pt>
                <c:pt idx="10272">
                  <c:v>2.0500999999999998E-2</c:v>
                </c:pt>
                <c:pt idx="10273">
                  <c:v>1.8700999999999999E-2</c:v>
                </c:pt>
                <c:pt idx="10274">
                  <c:v>1.6027E-2</c:v>
                </c:pt>
                <c:pt idx="10275">
                  <c:v>1.3764E-2</c:v>
                </c:pt>
                <c:pt idx="10276">
                  <c:v>1.9025999999999998E-2</c:v>
                </c:pt>
                <c:pt idx="10277">
                  <c:v>1.7565000000000001E-2</c:v>
                </c:pt>
                <c:pt idx="10278">
                  <c:v>1.4062E-2</c:v>
                </c:pt>
                <c:pt idx="10279">
                  <c:v>1.5011999999999999E-2</c:v>
                </c:pt>
                <c:pt idx="10280">
                  <c:v>1.4452999999999999E-2</c:v>
                </c:pt>
                <c:pt idx="10281">
                  <c:v>1.1575999999999999E-2</c:v>
                </c:pt>
                <c:pt idx="10282">
                  <c:v>1.8671999999999998E-2</c:v>
                </c:pt>
                <c:pt idx="10283">
                  <c:v>1.8330000000000003E-2</c:v>
                </c:pt>
                <c:pt idx="10284">
                  <c:v>2.4253E-2</c:v>
                </c:pt>
                <c:pt idx="10285">
                  <c:v>2.3186999999999999E-2</c:v>
                </c:pt>
                <c:pt idx="10286">
                  <c:v>1.9147999999999998E-2</c:v>
                </c:pt>
                <c:pt idx="10287">
                  <c:v>1.6E-2</c:v>
                </c:pt>
                <c:pt idx="10288">
                  <c:v>1.5570000000000001E-2</c:v>
                </c:pt>
                <c:pt idx="10289">
                  <c:v>1.0218999999999999E-2</c:v>
                </c:pt>
                <c:pt idx="10290">
                  <c:v>7.5139999999999998E-3</c:v>
                </c:pt>
                <c:pt idx="10291">
                  <c:v>5.0889999999999998E-3</c:v>
                </c:pt>
                <c:pt idx="10292">
                  <c:v>4.0949999999999997E-3</c:v>
                </c:pt>
                <c:pt idx="10293">
                  <c:v>3.3169999999999996E-3</c:v>
                </c:pt>
                <c:pt idx="10294">
                  <c:v>3.8429999999999996E-3</c:v>
                </c:pt>
                <c:pt idx="10295">
                  <c:v>3.0769999999999999E-3</c:v>
                </c:pt>
                <c:pt idx="10296">
                  <c:v>6.8929999999999998E-3</c:v>
                </c:pt>
                <c:pt idx="10297">
                  <c:v>4.914E-3</c:v>
                </c:pt>
                <c:pt idx="10298">
                  <c:v>4.0429999999999997E-3</c:v>
                </c:pt>
                <c:pt idx="10299">
                  <c:v>2.9459999999999998E-3</c:v>
                </c:pt>
                <c:pt idx="10300">
                  <c:v>2.7179999999999999E-3</c:v>
                </c:pt>
                <c:pt idx="10301">
                  <c:v>2.3370000000000001E-3</c:v>
                </c:pt>
                <c:pt idx="10302">
                  <c:v>2.0950000000000001E-3</c:v>
                </c:pt>
                <c:pt idx="10303">
                  <c:v>3.3869999999999998E-3</c:v>
                </c:pt>
                <c:pt idx="10304">
                  <c:v>3.0800000000000003E-3</c:v>
                </c:pt>
                <c:pt idx="10305">
                  <c:v>3.5409999999999999E-3</c:v>
                </c:pt>
                <c:pt idx="10306">
                  <c:v>4.594E-3</c:v>
                </c:pt>
                <c:pt idx="10307">
                  <c:v>3.0329999999999997E-3</c:v>
                </c:pt>
                <c:pt idx="10308">
                  <c:v>2.9239999999999999E-3</c:v>
                </c:pt>
                <c:pt idx="10309">
                  <c:v>3.6059999999999998E-3</c:v>
                </c:pt>
                <c:pt idx="10310">
                  <c:v>3.6389999999999999E-3</c:v>
                </c:pt>
                <c:pt idx="10311">
                  <c:v>3.5969999999999999E-3</c:v>
                </c:pt>
                <c:pt idx="10312">
                  <c:v>3.055E-3</c:v>
                </c:pt>
                <c:pt idx="10313">
                  <c:v>2.738E-3</c:v>
                </c:pt>
                <c:pt idx="10314">
                  <c:v>2.3289999999999999E-3</c:v>
                </c:pt>
                <c:pt idx="10315">
                  <c:v>1.9559999999999998E-3</c:v>
                </c:pt>
                <c:pt idx="10316">
                  <c:v>2.7879999999999997E-3</c:v>
                </c:pt>
                <c:pt idx="10317">
                  <c:v>2.4109999999999999E-3</c:v>
                </c:pt>
                <c:pt idx="10318">
                  <c:v>1.627E-3</c:v>
                </c:pt>
                <c:pt idx="10319">
                  <c:v>2.4979999999999998E-3</c:v>
                </c:pt>
                <c:pt idx="10320">
                  <c:v>3.3989999999999997E-3</c:v>
                </c:pt>
                <c:pt idx="10321">
                  <c:v>5.3800000000000002E-3</c:v>
                </c:pt>
                <c:pt idx="10322">
                  <c:v>5.6579999999999998E-3</c:v>
                </c:pt>
                <c:pt idx="10323">
                  <c:v>7.1269999999999997E-3</c:v>
                </c:pt>
                <c:pt idx="10324">
                  <c:v>7.4979999999999995E-3</c:v>
                </c:pt>
                <c:pt idx="10325">
                  <c:v>1.2500000000000001E-2</c:v>
                </c:pt>
                <c:pt idx="10326">
                  <c:v>4.7198999999999998E-2</c:v>
                </c:pt>
                <c:pt idx="10327">
                  <c:v>4.5308999999999995E-2</c:v>
                </c:pt>
                <c:pt idx="10328">
                  <c:v>8.935499999999999E-2</c:v>
                </c:pt>
                <c:pt idx="10329">
                  <c:v>7.7787999999999996E-2</c:v>
                </c:pt>
                <c:pt idx="10330">
                  <c:v>7.6060000000000003E-2</c:v>
                </c:pt>
                <c:pt idx="10331">
                  <c:v>6.6823999999999995E-2</c:v>
                </c:pt>
                <c:pt idx="10332">
                  <c:v>5.9617999999999997E-2</c:v>
                </c:pt>
                <c:pt idx="10333">
                  <c:v>6.1690000000000002E-2</c:v>
                </c:pt>
                <c:pt idx="10334">
                  <c:v>6.2127999999999996E-2</c:v>
                </c:pt>
                <c:pt idx="10335">
                  <c:v>8.6591000000000001E-2</c:v>
                </c:pt>
                <c:pt idx="10336">
                  <c:v>8.3671999999999996E-2</c:v>
                </c:pt>
                <c:pt idx="10337">
                  <c:v>7.486000000000001E-2</c:v>
                </c:pt>
                <c:pt idx="10338">
                  <c:v>6.7152000000000003E-2</c:v>
                </c:pt>
                <c:pt idx="10339">
                  <c:v>6.3557000000000002E-2</c:v>
                </c:pt>
                <c:pt idx="10340">
                  <c:v>5.8167999999999997E-2</c:v>
                </c:pt>
                <c:pt idx="10341">
                  <c:v>5.2531999999999995E-2</c:v>
                </c:pt>
                <c:pt idx="10342">
                  <c:v>6.4788999999999999E-2</c:v>
                </c:pt>
                <c:pt idx="10343">
                  <c:v>6.4122999999999999E-2</c:v>
                </c:pt>
                <c:pt idx="10344">
                  <c:v>5.9283999999999996E-2</c:v>
                </c:pt>
                <c:pt idx="10345">
                  <c:v>5.2391E-2</c:v>
                </c:pt>
                <c:pt idx="10346">
                  <c:v>4.5410000000000006E-2</c:v>
                </c:pt>
                <c:pt idx="10347">
                  <c:v>3.6073999999999995E-2</c:v>
                </c:pt>
                <c:pt idx="10348">
                  <c:v>2.7435999999999999E-2</c:v>
                </c:pt>
                <c:pt idx="10349">
                  <c:v>2.5207999999999998E-2</c:v>
                </c:pt>
                <c:pt idx="10350">
                  <c:v>2.0784E-2</c:v>
                </c:pt>
                <c:pt idx="10351">
                  <c:v>2.3084999999999998E-2</c:v>
                </c:pt>
                <c:pt idx="10352">
                  <c:v>1.9073E-2</c:v>
                </c:pt>
                <c:pt idx="10353">
                  <c:v>1.8376999999999998E-2</c:v>
                </c:pt>
                <c:pt idx="10354">
                  <c:v>1.5667999999999998E-2</c:v>
                </c:pt>
                <c:pt idx="10355">
                  <c:v>1.4702999999999999E-2</c:v>
                </c:pt>
                <c:pt idx="10356">
                  <c:v>1.3313999999999999E-2</c:v>
                </c:pt>
                <c:pt idx="10357">
                  <c:v>1.1675E-2</c:v>
                </c:pt>
                <c:pt idx="10358">
                  <c:v>8.0929999999999995E-3</c:v>
                </c:pt>
                <c:pt idx="10359">
                  <c:v>5.8040000000000001E-3</c:v>
                </c:pt>
                <c:pt idx="10360">
                  <c:v>4.2589999999999998E-3</c:v>
                </c:pt>
                <c:pt idx="10361">
                  <c:v>3.5759999999999998E-3</c:v>
                </c:pt>
                <c:pt idx="10362">
                  <c:v>4.3739999999999994E-3</c:v>
                </c:pt>
                <c:pt idx="10363">
                  <c:v>3.9789999999999999E-3</c:v>
                </c:pt>
                <c:pt idx="10364">
                  <c:v>7.4479999999999998E-3</c:v>
                </c:pt>
                <c:pt idx="10365">
                  <c:v>6.1539999999999997E-3</c:v>
                </c:pt>
                <c:pt idx="10366">
                  <c:v>5.5659999999999998E-3</c:v>
                </c:pt>
                <c:pt idx="10367">
                  <c:v>5.7149999999999996E-3</c:v>
                </c:pt>
                <c:pt idx="10368">
                  <c:v>3.1589999999999999E-3</c:v>
                </c:pt>
                <c:pt idx="10369">
                  <c:v>1.1950000000000001E-2</c:v>
                </c:pt>
                <c:pt idx="10370">
                  <c:v>2.7297999999999999E-2</c:v>
                </c:pt>
                <c:pt idx="10371">
                  <c:v>2.7383999999999999E-2</c:v>
                </c:pt>
                <c:pt idx="10372">
                  <c:v>2.5405999999999998E-2</c:v>
                </c:pt>
                <c:pt idx="10373">
                  <c:v>2.1707999999999998E-2</c:v>
                </c:pt>
                <c:pt idx="10374">
                  <c:v>2.7160000000000004E-2</c:v>
                </c:pt>
                <c:pt idx="10375">
                  <c:v>2.3008000000000001E-2</c:v>
                </c:pt>
                <c:pt idx="10376">
                  <c:v>1.8997999999999998E-2</c:v>
                </c:pt>
                <c:pt idx="10377">
                  <c:v>1.8252000000000001E-2</c:v>
                </c:pt>
                <c:pt idx="10378">
                  <c:v>1.6257999999999998E-2</c:v>
                </c:pt>
                <c:pt idx="10379">
                  <c:v>1.4150000000000001E-2</c:v>
                </c:pt>
                <c:pt idx="10380">
                  <c:v>1.1783E-2</c:v>
                </c:pt>
                <c:pt idx="10381">
                  <c:v>1.0315E-2</c:v>
                </c:pt>
                <c:pt idx="10382">
                  <c:v>9.3270000000000002E-3</c:v>
                </c:pt>
                <c:pt idx="10383">
                  <c:v>9.774999999999999E-3</c:v>
                </c:pt>
                <c:pt idx="10384">
                  <c:v>1.0355999999999999E-2</c:v>
                </c:pt>
                <c:pt idx="10385">
                  <c:v>1.0494E-2</c:v>
                </c:pt>
                <c:pt idx="10386">
                  <c:v>1.1642E-2</c:v>
                </c:pt>
                <c:pt idx="10387">
                  <c:v>1.2438999999999999E-2</c:v>
                </c:pt>
                <c:pt idx="10388">
                  <c:v>1.2301999999999999E-2</c:v>
                </c:pt>
                <c:pt idx="10389">
                  <c:v>1.2133999999999999E-2</c:v>
                </c:pt>
                <c:pt idx="10390">
                  <c:v>1.3835E-2</c:v>
                </c:pt>
                <c:pt idx="10391">
                  <c:v>2.2506999999999999E-2</c:v>
                </c:pt>
                <c:pt idx="10392">
                  <c:v>1.7498E-2</c:v>
                </c:pt>
                <c:pt idx="10393">
                  <c:v>1.3685999999999999E-2</c:v>
                </c:pt>
                <c:pt idx="10394">
                  <c:v>1.4421E-2</c:v>
                </c:pt>
                <c:pt idx="10395">
                  <c:v>9.2119999999999997E-3</c:v>
                </c:pt>
                <c:pt idx="10396">
                  <c:v>7.0269999999999994E-3</c:v>
                </c:pt>
                <c:pt idx="10397">
                  <c:v>5.4489999999999999E-3</c:v>
                </c:pt>
                <c:pt idx="10398">
                  <c:v>4.0860000000000002E-3</c:v>
                </c:pt>
                <c:pt idx="10399">
                  <c:v>3.3419999999999999E-3</c:v>
                </c:pt>
                <c:pt idx="10400">
                  <c:v>3.032E-3</c:v>
                </c:pt>
                <c:pt idx="10401">
                  <c:v>2.7529999999999998E-3</c:v>
                </c:pt>
                <c:pt idx="10402">
                  <c:v>2.7569999999999999E-3</c:v>
                </c:pt>
                <c:pt idx="10403">
                  <c:v>2.6319999999999998E-3</c:v>
                </c:pt>
                <c:pt idx="10404">
                  <c:v>2.895E-3</c:v>
                </c:pt>
                <c:pt idx="10405">
                  <c:v>4.555E-3</c:v>
                </c:pt>
                <c:pt idx="10406">
                  <c:v>4.5139999999999998E-3</c:v>
                </c:pt>
                <c:pt idx="10407">
                  <c:v>4.5259999999999996E-3</c:v>
                </c:pt>
                <c:pt idx="10408">
                  <c:v>4.6509999999999998E-3</c:v>
                </c:pt>
                <c:pt idx="10409">
                  <c:v>5.1849999999999995E-3</c:v>
                </c:pt>
                <c:pt idx="10410">
                  <c:v>6.0100000000000006E-3</c:v>
                </c:pt>
                <c:pt idx="10411">
                  <c:v>6.4679999999999998E-3</c:v>
                </c:pt>
                <c:pt idx="10412">
                  <c:v>8.3680000000000004E-3</c:v>
                </c:pt>
                <c:pt idx="10413">
                  <c:v>1.5901999999999999E-2</c:v>
                </c:pt>
                <c:pt idx="10414">
                  <c:v>2.9730000000000003E-2</c:v>
                </c:pt>
                <c:pt idx="10415">
                  <c:v>3.6104999999999998E-2</c:v>
                </c:pt>
                <c:pt idx="10416">
                  <c:v>2.4034999999999997E-2</c:v>
                </c:pt>
                <c:pt idx="10417">
                  <c:v>2.375E-2</c:v>
                </c:pt>
                <c:pt idx="10418">
                  <c:v>1.881E-2</c:v>
                </c:pt>
                <c:pt idx="10419">
                  <c:v>1.2997E-2</c:v>
                </c:pt>
                <c:pt idx="10420">
                  <c:v>1.0024E-2</c:v>
                </c:pt>
                <c:pt idx="10421">
                  <c:v>1.3510000000000001E-2</c:v>
                </c:pt>
                <c:pt idx="10422">
                  <c:v>1.0395E-2</c:v>
                </c:pt>
                <c:pt idx="10423">
                  <c:v>8.683999999999999E-3</c:v>
                </c:pt>
                <c:pt idx="10424">
                  <c:v>6.9549999999999994E-3</c:v>
                </c:pt>
                <c:pt idx="10425">
                  <c:v>7.2000000000000007E-3</c:v>
                </c:pt>
                <c:pt idx="10426">
                  <c:v>7.195E-3</c:v>
                </c:pt>
                <c:pt idx="10427">
                  <c:v>8.7489999999999998E-3</c:v>
                </c:pt>
                <c:pt idx="10428">
                  <c:v>8.8360000000000001E-3</c:v>
                </c:pt>
                <c:pt idx="10429">
                  <c:v>1.0168999999999999E-2</c:v>
                </c:pt>
                <c:pt idx="10430">
                  <c:v>1.1030999999999999E-2</c:v>
                </c:pt>
                <c:pt idx="10431">
                  <c:v>1.3576999999999999E-2</c:v>
                </c:pt>
                <c:pt idx="10432">
                  <c:v>1.9348000000000001E-2</c:v>
                </c:pt>
                <c:pt idx="10433">
                  <c:v>2.4952999999999999E-2</c:v>
                </c:pt>
                <c:pt idx="10434">
                  <c:v>2.9245E-2</c:v>
                </c:pt>
                <c:pt idx="10435">
                  <c:v>2.3691999999999998E-2</c:v>
                </c:pt>
                <c:pt idx="10436">
                  <c:v>1.9924000000000001E-2</c:v>
                </c:pt>
                <c:pt idx="10437">
                  <c:v>3.2336999999999998E-2</c:v>
                </c:pt>
                <c:pt idx="10438">
                  <c:v>2.3452999999999998E-2</c:v>
                </c:pt>
                <c:pt idx="10439">
                  <c:v>2.5455999999999999E-2</c:v>
                </c:pt>
                <c:pt idx="10440">
                  <c:v>2.2526999999999998E-2</c:v>
                </c:pt>
                <c:pt idx="10441">
                  <c:v>2.2110999999999999E-2</c:v>
                </c:pt>
                <c:pt idx="10442">
                  <c:v>2.1828999999999998E-2</c:v>
                </c:pt>
                <c:pt idx="10443">
                  <c:v>1.8062999999999999E-2</c:v>
                </c:pt>
                <c:pt idx="10444">
                  <c:v>1.7441999999999999E-2</c:v>
                </c:pt>
                <c:pt idx="10445">
                  <c:v>1.7083999999999998E-2</c:v>
                </c:pt>
                <c:pt idx="10446">
                  <c:v>1.9077999999999998E-2</c:v>
                </c:pt>
                <c:pt idx="10447">
                  <c:v>1.9944E-2</c:v>
                </c:pt>
                <c:pt idx="10448">
                  <c:v>1.4548999999999999E-2</c:v>
                </c:pt>
                <c:pt idx="10449">
                  <c:v>1.3262999999999999E-2</c:v>
                </c:pt>
                <c:pt idx="10450">
                  <c:v>1.085E-2</c:v>
                </c:pt>
                <c:pt idx="10451">
                  <c:v>9.1640000000000003E-3</c:v>
                </c:pt>
                <c:pt idx="10452">
                  <c:v>1.9310999999999998E-2</c:v>
                </c:pt>
                <c:pt idx="10453">
                  <c:v>4.3257999999999998E-2</c:v>
                </c:pt>
                <c:pt idx="10454">
                  <c:v>3.4918999999999999E-2</c:v>
                </c:pt>
                <c:pt idx="10455">
                  <c:v>3.2112999999999996E-2</c:v>
                </c:pt>
                <c:pt idx="10456">
                  <c:v>2.7063E-2</c:v>
                </c:pt>
                <c:pt idx="10457">
                  <c:v>4.2921999999999995E-2</c:v>
                </c:pt>
                <c:pt idx="10458">
                  <c:v>3.4978999999999996E-2</c:v>
                </c:pt>
                <c:pt idx="10459">
                  <c:v>3.4661999999999998E-2</c:v>
                </c:pt>
                <c:pt idx="10460">
                  <c:v>2.647E-2</c:v>
                </c:pt>
                <c:pt idx="10461">
                  <c:v>2.0560000000000002E-2</c:v>
                </c:pt>
                <c:pt idx="10462">
                  <c:v>2.0205000000000001E-2</c:v>
                </c:pt>
                <c:pt idx="10463">
                  <c:v>1.5767E-2</c:v>
                </c:pt>
                <c:pt idx="10464">
                  <c:v>1.3463999999999999E-2</c:v>
                </c:pt>
                <c:pt idx="10465">
                  <c:v>1.3130000000000001E-2</c:v>
                </c:pt>
                <c:pt idx="10466">
                  <c:v>1.4454E-2</c:v>
                </c:pt>
                <c:pt idx="10467">
                  <c:v>1.5446999999999999E-2</c:v>
                </c:pt>
                <c:pt idx="10468">
                  <c:v>1.736E-2</c:v>
                </c:pt>
                <c:pt idx="10469">
                  <c:v>2.1600000000000001E-2</c:v>
                </c:pt>
                <c:pt idx="10470">
                  <c:v>2.7545E-2</c:v>
                </c:pt>
                <c:pt idx="10471">
                  <c:v>2.9163999999999999E-2</c:v>
                </c:pt>
                <c:pt idx="10472">
                  <c:v>4.1560000000000007E-2</c:v>
                </c:pt>
                <c:pt idx="10473">
                  <c:v>8.4693999999999992E-2</c:v>
                </c:pt>
                <c:pt idx="10474">
                  <c:v>9.0170000000000014E-2</c:v>
                </c:pt>
                <c:pt idx="10475">
                  <c:v>8.3667999999999992E-2</c:v>
                </c:pt>
                <c:pt idx="10476">
                  <c:v>0.10674699999999999</c:v>
                </c:pt>
                <c:pt idx="10477">
                  <c:v>0.13875499999999999</c:v>
                </c:pt>
                <c:pt idx="10478">
                  <c:v>0.16337099999999999</c:v>
                </c:pt>
                <c:pt idx="10479">
                  <c:v>0.192524</c:v>
                </c:pt>
                <c:pt idx="10480">
                  <c:v>0.200738</c:v>
                </c:pt>
                <c:pt idx="10481">
                  <c:v>0.22601399999999999</c:v>
                </c:pt>
                <c:pt idx="10482">
                  <c:v>0.27106599999999997</c:v>
                </c:pt>
                <c:pt idx="10483">
                  <c:v>0.354466</c:v>
                </c:pt>
                <c:pt idx="10484">
                  <c:v>0.38175300000000001</c:v>
                </c:pt>
                <c:pt idx="10485">
                  <c:v>0.42025299999999999</c:v>
                </c:pt>
                <c:pt idx="10486">
                  <c:v>0.48879799999999995</c:v>
                </c:pt>
                <c:pt idx="10487">
                  <c:v>0.50083</c:v>
                </c:pt>
                <c:pt idx="10488">
                  <c:v>0.53935500000000003</c:v>
                </c:pt>
                <c:pt idx="10489">
                  <c:v>0.56615399999999994</c:v>
                </c:pt>
                <c:pt idx="10490">
                  <c:v>0.598028</c:v>
                </c:pt>
                <c:pt idx="10491">
                  <c:v>0.63656099999999993</c:v>
                </c:pt>
                <c:pt idx="10492">
                  <c:v>0.63451899999999994</c:v>
                </c:pt>
                <c:pt idx="10493">
                  <c:v>0.68063699999999994</c:v>
                </c:pt>
                <c:pt idx="10494">
                  <c:v>0.68603199999999998</c:v>
                </c:pt>
                <c:pt idx="10495">
                  <c:v>0.69381099999999996</c:v>
                </c:pt>
                <c:pt idx="10496">
                  <c:v>0.71109499999999992</c:v>
                </c:pt>
                <c:pt idx="10497">
                  <c:v>0.71453599999999995</c:v>
                </c:pt>
                <c:pt idx="10498">
                  <c:v>0.71542099999999997</c:v>
                </c:pt>
                <c:pt idx="10499">
                  <c:v>0.71474300000000002</c:v>
                </c:pt>
                <c:pt idx="10500">
                  <c:v>0.720692</c:v>
                </c:pt>
                <c:pt idx="10501">
                  <c:v>0.71247499999999997</c:v>
                </c:pt>
                <c:pt idx="10502">
                  <c:v>0.71279899999999996</c:v>
                </c:pt>
                <c:pt idx="10503">
                  <c:v>0.65152900000000002</c:v>
                </c:pt>
                <c:pt idx="10504">
                  <c:v>0.67542599999999997</c:v>
                </c:pt>
                <c:pt idx="10505">
                  <c:v>0.6656200000000001</c:v>
                </c:pt>
                <c:pt idx="10506">
                  <c:v>0.645007</c:v>
                </c:pt>
                <c:pt idx="10507">
                  <c:v>0.62569000000000008</c:v>
                </c:pt>
                <c:pt idx="10508">
                  <c:v>0.59634199999999993</c:v>
                </c:pt>
                <c:pt idx="10509">
                  <c:v>0.58184199999999997</c:v>
                </c:pt>
                <c:pt idx="10510">
                  <c:v>0.609989</c:v>
                </c:pt>
                <c:pt idx="10511">
                  <c:v>0.58441900000000002</c:v>
                </c:pt>
                <c:pt idx="10512">
                  <c:v>0.57602100000000001</c:v>
                </c:pt>
                <c:pt idx="10513">
                  <c:v>0.55389500000000003</c:v>
                </c:pt>
                <c:pt idx="10514">
                  <c:v>0.52763700000000002</c:v>
                </c:pt>
                <c:pt idx="10515">
                  <c:v>0.50689200000000001</c:v>
                </c:pt>
                <c:pt idx="10516">
                  <c:v>0.48278799999999999</c:v>
                </c:pt>
                <c:pt idx="10517">
                  <c:v>0.44787099999999996</c:v>
                </c:pt>
                <c:pt idx="10518">
                  <c:v>0.38256099999999998</c:v>
                </c:pt>
                <c:pt idx="10519">
                  <c:v>0.36230499999999999</c:v>
                </c:pt>
                <c:pt idx="10520">
                  <c:v>0.36727799999999999</c:v>
                </c:pt>
                <c:pt idx="10521">
                  <c:v>0.34384500000000001</c:v>
                </c:pt>
                <c:pt idx="10522">
                  <c:v>0.30159599999999998</c:v>
                </c:pt>
                <c:pt idx="10523">
                  <c:v>0.28109200000000001</c:v>
                </c:pt>
                <c:pt idx="10524">
                  <c:v>0.27041499999999996</c:v>
                </c:pt>
                <c:pt idx="10525">
                  <c:v>0.265399</c:v>
                </c:pt>
                <c:pt idx="10526">
                  <c:v>0.26975299999999997</c:v>
                </c:pt>
                <c:pt idx="10527">
                  <c:v>0.27352399999999999</c:v>
                </c:pt>
                <c:pt idx="10528">
                  <c:v>0.26334199999999996</c:v>
                </c:pt>
                <c:pt idx="10529">
                  <c:v>0.26261400000000001</c:v>
                </c:pt>
                <c:pt idx="10530">
                  <c:v>0.27458299999999997</c:v>
                </c:pt>
                <c:pt idx="10531">
                  <c:v>0.26347100000000001</c:v>
                </c:pt>
                <c:pt idx="10532">
                  <c:v>0.25703100000000001</c:v>
                </c:pt>
                <c:pt idx="10533">
                  <c:v>0.25328499999999998</c:v>
                </c:pt>
                <c:pt idx="10534">
                  <c:v>0.25661</c:v>
                </c:pt>
                <c:pt idx="10535">
                  <c:v>0.26525000000000004</c:v>
                </c:pt>
                <c:pt idx="10536">
                  <c:v>0.24642799999999998</c:v>
                </c:pt>
                <c:pt idx="10537">
                  <c:v>0.23765399999999998</c:v>
                </c:pt>
                <c:pt idx="10538">
                  <c:v>0.22362599999999999</c:v>
                </c:pt>
                <c:pt idx="10539">
                  <c:v>0.22539499999999998</c:v>
                </c:pt>
                <c:pt idx="10540">
                  <c:v>0.22511699999999998</c:v>
                </c:pt>
                <c:pt idx="10541">
                  <c:v>0.22415299999999999</c:v>
                </c:pt>
                <c:pt idx="10542">
                  <c:v>0.21470899999999998</c:v>
                </c:pt>
                <c:pt idx="10543">
                  <c:v>0.21185299999999999</c:v>
                </c:pt>
                <c:pt idx="10544">
                  <c:v>0.19502799999999998</c:v>
                </c:pt>
                <c:pt idx="10545">
                  <c:v>0.18861799999999998</c:v>
                </c:pt>
                <c:pt idx="10546">
                  <c:v>0.20110899999999998</c:v>
                </c:pt>
                <c:pt idx="10547">
                  <c:v>0.21008499999999999</c:v>
                </c:pt>
                <c:pt idx="10548">
                  <c:v>0.18748399999999998</c:v>
                </c:pt>
                <c:pt idx="10549">
                  <c:v>0.183393</c:v>
                </c:pt>
                <c:pt idx="10550">
                  <c:v>0.189861</c:v>
                </c:pt>
                <c:pt idx="10551">
                  <c:v>0.23343899999999998</c:v>
                </c:pt>
                <c:pt idx="10552">
                  <c:v>0.253274</c:v>
                </c:pt>
                <c:pt idx="10553">
                  <c:v>0.25536199999999998</c:v>
                </c:pt>
                <c:pt idx="10554">
                  <c:v>0.25910899999999998</c:v>
                </c:pt>
                <c:pt idx="10555">
                  <c:v>0.247584</c:v>
                </c:pt>
                <c:pt idx="10556">
                  <c:v>0.236816</c:v>
                </c:pt>
                <c:pt idx="10557">
                  <c:v>0.22381299999999998</c:v>
                </c:pt>
                <c:pt idx="10558">
                  <c:v>0.21544099999999999</c:v>
                </c:pt>
                <c:pt idx="10559">
                  <c:v>0.203099</c:v>
                </c:pt>
                <c:pt idx="10560">
                  <c:v>0.209289</c:v>
                </c:pt>
                <c:pt idx="10561">
                  <c:v>0.201906</c:v>
                </c:pt>
                <c:pt idx="10562">
                  <c:v>0.19848099999999999</c:v>
                </c:pt>
                <c:pt idx="10563">
                  <c:v>0.18471000000000001</c:v>
                </c:pt>
                <c:pt idx="10564">
                  <c:v>0.17732199999999998</c:v>
                </c:pt>
                <c:pt idx="10565">
                  <c:v>0.16570299999999999</c:v>
                </c:pt>
                <c:pt idx="10566">
                  <c:v>0.15629699999999999</c:v>
                </c:pt>
                <c:pt idx="10567">
                  <c:v>0.150503</c:v>
                </c:pt>
                <c:pt idx="10568">
                  <c:v>0.1353</c:v>
                </c:pt>
                <c:pt idx="10569">
                  <c:v>0.12967699999999999</c:v>
                </c:pt>
                <c:pt idx="10570">
                  <c:v>0.11839799999999999</c:v>
                </c:pt>
                <c:pt idx="10571">
                  <c:v>0.108026</c:v>
                </c:pt>
                <c:pt idx="10572">
                  <c:v>9.8861999999999992E-2</c:v>
                </c:pt>
                <c:pt idx="10573">
                  <c:v>9.3491999999999992E-2</c:v>
                </c:pt>
                <c:pt idx="10574">
                  <c:v>9.0694999999999998E-2</c:v>
                </c:pt>
                <c:pt idx="10575">
                  <c:v>9.4840000000000008E-2</c:v>
                </c:pt>
                <c:pt idx="10576">
                  <c:v>8.7486999999999995E-2</c:v>
                </c:pt>
                <c:pt idx="10577">
                  <c:v>8.7138999999999994E-2</c:v>
                </c:pt>
                <c:pt idx="10578">
                  <c:v>9.3912999999999996E-2</c:v>
                </c:pt>
                <c:pt idx="10579">
                  <c:v>9.0563999999999992E-2</c:v>
                </c:pt>
                <c:pt idx="10580">
                  <c:v>8.0062999999999995E-2</c:v>
                </c:pt>
                <c:pt idx="10581">
                  <c:v>7.6600000000000001E-2</c:v>
                </c:pt>
                <c:pt idx="10582">
                  <c:v>7.203699999999999E-2</c:v>
                </c:pt>
                <c:pt idx="10583">
                  <c:v>6.3584000000000002E-2</c:v>
                </c:pt>
                <c:pt idx="10584">
                  <c:v>6.3578999999999997E-2</c:v>
                </c:pt>
                <c:pt idx="10585">
                  <c:v>7.2245999999999991E-2</c:v>
                </c:pt>
                <c:pt idx="10586">
                  <c:v>7.5076999999999991E-2</c:v>
                </c:pt>
                <c:pt idx="10587">
                  <c:v>7.0468000000000003E-2</c:v>
                </c:pt>
                <c:pt idx="10588">
                  <c:v>7.2262999999999994E-2</c:v>
                </c:pt>
                <c:pt idx="10589">
                  <c:v>6.1439000000000001E-2</c:v>
                </c:pt>
                <c:pt idx="10590">
                  <c:v>6.9757E-2</c:v>
                </c:pt>
                <c:pt idx="10591">
                  <c:v>7.0500999999999994E-2</c:v>
                </c:pt>
                <c:pt idx="10592">
                  <c:v>7.0457999999999993E-2</c:v>
                </c:pt>
                <c:pt idx="10593">
                  <c:v>6.7704E-2</c:v>
                </c:pt>
                <c:pt idx="10594">
                  <c:v>5.0195999999999998E-2</c:v>
                </c:pt>
                <c:pt idx="10595">
                  <c:v>6.0490000000000002E-2</c:v>
                </c:pt>
                <c:pt idx="10596">
                  <c:v>5.7092999999999998E-2</c:v>
                </c:pt>
                <c:pt idx="10597">
                  <c:v>5.3633E-2</c:v>
                </c:pt>
                <c:pt idx="10598">
                  <c:v>5.6340000000000001E-2</c:v>
                </c:pt>
                <c:pt idx="10599">
                  <c:v>5.1272999999999999E-2</c:v>
                </c:pt>
                <c:pt idx="10600">
                  <c:v>4.2886000000000001E-2</c:v>
                </c:pt>
                <c:pt idx="10601">
                  <c:v>4.1550000000000004E-2</c:v>
                </c:pt>
                <c:pt idx="10602">
                  <c:v>3.8182000000000001E-2</c:v>
                </c:pt>
                <c:pt idx="10603">
                  <c:v>3.6483000000000002E-2</c:v>
                </c:pt>
                <c:pt idx="10604">
                  <c:v>3.1781999999999998E-2</c:v>
                </c:pt>
                <c:pt idx="10605">
                  <c:v>3.2240999999999999E-2</c:v>
                </c:pt>
                <c:pt idx="10606">
                  <c:v>2.9766999999999998E-2</c:v>
                </c:pt>
                <c:pt idx="10607">
                  <c:v>2.0530000000000003E-2</c:v>
                </c:pt>
                <c:pt idx="10608">
                  <c:v>2.3130000000000001E-2</c:v>
                </c:pt>
                <c:pt idx="10609">
                  <c:v>2.3626999999999999E-2</c:v>
                </c:pt>
                <c:pt idx="10610">
                  <c:v>2.5361999999999999E-2</c:v>
                </c:pt>
                <c:pt idx="10611">
                  <c:v>3.9390000000000001E-2</c:v>
                </c:pt>
                <c:pt idx="10612">
                  <c:v>4.1197999999999999E-2</c:v>
                </c:pt>
                <c:pt idx="10613">
                  <c:v>4.4993999999999999E-2</c:v>
                </c:pt>
                <c:pt idx="10614">
                  <c:v>6.7652000000000004E-2</c:v>
                </c:pt>
                <c:pt idx="10615">
                  <c:v>7.2471999999999995E-2</c:v>
                </c:pt>
                <c:pt idx="10616">
                  <c:v>7.8190999999999997E-2</c:v>
                </c:pt>
                <c:pt idx="10617">
                  <c:v>8.040499999999999E-2</c:v>
                </c:pt>
                <c:pt idx="10618">
                  <c:v>7.9201999999999995E-2</c:v>
                </c:pt>
                <c:pt idx="10619">
                  <c:v>8.1234000000000001E-2</c:v>
                </c:pt>
                <c:pt idx="10620">
                  <c:v>8.2070999999999991E-2</c:v>
                </c:pt>
                <c:pt idx="10621">
                  <c:v>8.4554999999999991E-2</c:v>
                </c:pt>
                <c:pt idx="10622">
                  <c:v>8.3913000000000001E-2</c:v>
                </c:pt>
                <c:pt idx="10623">
                  <c:v>9.7420000000000007E-2</c:v>
                </c:pt>
                <c:pt idx="10624">
                  <c:v>0.103223</c:v>
                </c:pt>
                <c:pt idx="10625">
                  <c:v>0.11664799999999999</c:v>
                </c:pt>
                <c:pt idx="10626">
                  <c:v>0.11777199999999999</c:v>
                </c:pt>
                <c:pt idx="10627">
                  <c:v>0.11559899999999999</c:v>
                </c:pt>
                <c:pt idx="10628">
                  <c:v>0.117488</c:v>
                </c:pt>
                <c:pt idx="10629">
                  <c:v>0.11104599999999999</c:v>
                </c:pt>
                <c:pt idx="10630">
                  <c:v>0.118433</c:v>
                </c:pt>
                <c:pt idx="10631">
                  <c:v>0.115412</c:v>
                </c:pt>
                <c:pt idx="10632">
                  <c:v>0.11757799999999999</c:v>
                </c:pt>
                <c:pt idx="10633">
                  <c:v>0.10271899999999999</c:v>
                </c:pt>
                <c:pt idx="10634">
                  <c:v>0.10717000000000002</c:v>
                </c:pt>
                <c:pt idx="10635">
                  <c:v>0.100814</c:v>
                </c:pt>
                <c:pt idx="10636">
                  <c:v>0.10227799999999999</c:v>
                </c:pt>
                <c:pt idx="10637">
                  <c:v>9.8387000000000002E-2</c:v>
                </c:pt>
                <c:pt idx="10638">
                  <c:v>9.5102999999999993E-2</c:v>
                </c:pt>
                <c:pt idx="10639">
                  <c:v>8.8475999999999999E-2</c:v>
                </c:pt>
                <c:pt idx="10640">
                  <c:v>8.6835999999999997E-2</c:v>
                </c:pt>
                <c:pt idx="10641">
                  <c:v>8.6092000000000002E-2</c:v>
                </c:pt>
                <c:pt idx="10642">
                  <c:v>8.2625999999999991E-2</c:v>
                </c:pt>
                <c:pt idx="10643">
                  <c:v>8.1606999999999999E-2</c:v>
                </c:pt>
                <c:pt idx="10644">
                  <c:v>7.7007999999999993E-2</c:v>
                </c:pt>
                <c:pt idx="10645">
                  <c:v>6.5428E-2</c:v>
                </c:pt>
                <c:pt idx="10646">
                  <c:v>6.2344999999999998E-2</c:v>
                </c:pt>
                <c:pt idx="10647">
                  <c:v>6.0946999999999994E-2</c:v>
                </c:pt>
                <c:pt idx="10648">
                  <c:v>7.4809E-2</c:v>
                </c:pt>
                <c:pt idx="10649">
                  <c:v>7.6688999999999993E-2</c:v>
                </c:pt>
                <c:pt idx="10650">
                  <c:v>0.10552099999999999</c:v>
                </c:pt>
                <c:pt idx="10651">
                  <c:v>9.9290000000000003E-2</c:v>
                </c:pt>
                <c:pt idx="10652">
                  <c:v>0.10991899999999999</c:v>
                </c:pt>
                <c:pt idx="10653">
                  <c:v>0.112289</c:v>
                </c:pt>
                <c:pt idx="10654">
                  <c:v>0.10762000000000001</c:v>
                </c:pt>
                <c:pt idx="10655">
                  <c:v>8.8761999999999994E-2</c:v>
                </c:pt>
                <c:pt idx="10656">
                  <c:v>7.1383000000000002E-2</c:v>
                </c:pt>
                <c:pt idx="10657">
                  <c:v>7.535399999999999E-2</c:v>
                </c:pt>
                <c:pt idx="10658">
                  <c:v>7.3674000000000003E-2</c:v>
                </c:pt>
                <c:pt idx="10659">
                  <c:v>8.0273999999999998E-2</c:v>
                </c:pt>
                <c:pt idx="10660">
                  <c:v>9.1517000000000001E-2</c:v>
                </c:pt>
                <c:pt idx="10661">
                  <c:v>9.5098999999999989E-2</c:v>
                </c:pt>
                <c:pt idx="10662">
                  <c:v>0.102769</c:v>
                </c:pt>
                <c:pt idx="10663">
                  <c:v>9.7196999999999992E-2</c:v>
                </c:pt>
                <c:pt idx="10664">
                  <c:v>0.10118000000000001</c:v>
                </c:pt>
                <c:pt idx="10665">
                  <c:v>9.4115999999999991E-2</c:v>
                </c:pt>
                <c:pt idx="10666">
                  <c:v>9.0758999999999992E-2</c:v>
                </c:pt>
                <c:pt idx="10667">
                  <c:v>8.2163E-2</c:v>
                </c:pt>
                <c:pt idx="10668">
                  <c:v>7.4997999999999995E-2</c:v>
                </c:pt>
                <c:pt idx="10669">
                  <c:v>7.221000000000001E-2</c:v>
                </c:pt>
                <c:pt idx="10670">
                  <c:v>6.5388000000000002E-2</c:v>
                </c:pt>
                <c:pt idx="10671">
                  <c:v>6.1190000000000008E-2</c:v>
                </c:pt>
                <c:pt idx="10672">
                  <c:v>5.6618999999999996E-2</c:v>
                </c:pt>
                <c:pt idx="10673">
                  <c:v>5.3448999999999997E-2</c:v>
                </c:pt>
                <c:pt idx="10674">
                  <c:v>4.6885999999999997E-2</c:v>
                </c:pt>
                <c:pt idx="10675">
                  <c:v>4.7216999999999995E-2</c:v>
                </c:pt>
                <c:pt idx="10676">
                  <c:v>3.9906999999999998E-2</c:v>
                </c:pt>
                <c:pt idx="10677">
                  <c:v>3.4382999999999997E-2</c:v>
                </c:pt>
                <c:pt idx="10678">
                  <c:v>3.7407999999999997E-2</c:v>
                </c:pt>
                <c:pt idx="10679">
                  <c:v>3.1040999999999999E-2</c:v>
                </c:pt>
                <c:pt idx="10680">
                  <c:v>2.3601999999999998E-2</c:v>
                </c:pt>
                <c:pt idx="10681">
                  <c:v>1.8036999999999997E-2</c:v>
                </c:pt>
                <c:pt idx="10682">
                  <c:v>1.7766000000000001E-2</c:v>
                </c:pt>
                <c:pt idx="10683">
                  <c:v>1.6583999999999998E-2</c:v>
                </c:pt>
                <c:pt idx="10684">
                  <c:v>1.6667999999999999E-2</c:v>
                </c:pt>
                <c:pt idx="10685">
                  <c:v>2.0020000000000003E-2</c:v>
                </c:pt>
                <c:pt idx="10686">
                  <c:v>1.9601E-2</c:v>
                </c:pt>
                <c:pt idx="10687">
                  <c:v>1.7753999999999999E-2</c:v>
                </c:pt>
                <c:pt idx="10688">
                  <c:v>1.8610000000000002E-2</c:v>
                </c:pt>
                <c:pt idx="10689">
                  <c:v>1.6884E-2</c:v>
                </c:pt>
                <c:pt idx="10690">
                  <c:v>1.7298999999999998E-2</c:v>
                </c:pt>
                <c:pt idx="10691">
                  <c:v>1.6628999999999998E-2</c:v>
                </c:pt>
                <c:pt idx="10692">
                  <c:v>1.6298E-2</c:v>
                </c:pt>
                <c:pt idx="10693">
                  <c:v>1.5318999999999999E-2</c:v>
                </c:pt>
                <c:pt idx="10694">
                  <c:v>1.5236999999999999E-2</c:v>
                </c:pt>
                <c:pt idx="10695">
                  <c:v>1.3658E-2</c:v>
                </c:pt>
                <c:pt idx="10696">
                  <c:v>1.1297999999999999E-2</c:v>
                </c:pt>
                <c:pt idx="10697">
                  <c:v>1.2534E-2</c:v>
                </c:pt>
                <c:pt idx="10698">
                  <c:v>1.0952999999999999E-2</c:v>
                </c:pt>
                <c:pt idx="10699">
                  <c:v>9.4850000000000004E-3</c:v>
                </c:pt>
                <c:pt idx="10700">
                  <c:v>9.1009999999999997E-3</c:v>
                </c:pt>
                <c:pt idx="10701">
                  <c:v>9.0800000000000013E-3</c:v>
                </c:pt>
                <c:pt idx="10702">
                  <c:v>8.4479999999999989E-3</c:v>
                </c:pt>
                <c:pt idx="10703">
                  <c:v>7.5069999999999998E-3</c:v>
                </c:pt>
                <c:pt idx="10704">
                  <c:v>5.8529999999999997E-3</c:v>
                </c:pt>
                <c:pt idx="10705">
                  <c:v>5.463E-3</c:v>
                </c:pt>
                <c:pt idx="10706">
                  <c:v>4.4659999999999995E-3</c:v>
                </c:pt>
                <c:pt idx="10707">
                  <c:v>4.6470000000000001E-3</c:v>
                </c:pt>
                <c:pt idx="10708">
                  <c:v>3.875E-3</c:v>
                </c:pt>
                <c:pt idx="10709">
                  <c:v>3.4069999999999999E-3</c:v>
                </c:pt>
                <c:pt idx="10710">
                  <c:v>3.555E-3</c:v>
                </c:pt>
                <c:pt idx="10711">
                  <c:v>3.882E-3</c:v>
                </c:pt>
                <c:pt idx="10712">
                  <c:v>4.5109999999999994E-3</c:v>
                </c:pt>
                <c:pt idx="10713">
                  <c:v>3.9900000000000005E-3</c:v>
                </c:pt>
                <c:pt idx="10714">
                  <c:v>3.4039999999999999E-3</c:v>
                </c:pt>
                <c:pt idx="10715">
                  <c:v>2.4559999999999998E-3</c:v>
                </c:pt>
                <c:pt idx="10716">
                  <c:v>1.3934E-2</c:v>
                </c:pt>
                <c:pt idx="10717">
                  <c:v>1.6652E-2</c:v>
                </c:pt>
                <c:pt idx="10718">
                  <c:v>2.1985999999999999E-2</c:v>
                </c:pt>
                <c:pt idx="10719">
                  <c:v>2.4060000000000002E-2</c:v>
                </c:pt>
                <c:pt idx="10720">
                  <c:v>2.3595999999999999E-2</c:v>
                </c:pt>
                <c:pt idx="10721">
                  <c:v>2.3455999999999998E-2</c:v>
                </c:pt>
                <c:pt idx="10722">
                  <c:v>2.5683999999999998E-2</c:v>
                </c:pt>
                <c:pt idx="10723">
                  <c:v>2.4074999999999999E-2</c:v>
                </c:pt>
                <c:pt idx="10724">
                  <c:v>2.6202E-2</c:v>
                </c:pt>
                <c:pt idx="10725">
                  <c:v>2.2318999999999999E-2</c:v>
                </c:pt>
                <c:pt idx="10726">
                  <c:v>2.1099E-2</c:v>
                </c:pt>
                <c:pt idx="10727">
                  <c:v>1.9296000000000001E-2</c:v>
                </c:pt>
                <c:pt idx="10728">
                  <c:v>1.6834999999999999E-2</c:v>
                </c:pt>
                <c:pt idx="10729">
                  <c:v>1.3842999999999999E-2</c:v>
                </c:pt>
                <c:pt idx="10730">
                  <c:v>9.382999999999999E-3</c:v>
                </c:pt>
                <c:pt idx="10731">
                  <c:v>6.7589999999999994E-3</c:v>
                </c:pt>
                <c:pt idx="10732">
                  <c:v>6.4679999999999998E-3</c:v>
                </c:pt>
                <c:pt idx="10733">
                  <c:v>8.1469999999999997E-3</c:v>
                </c:pt>
                <c:pt idx="10734">
                  <c:v>8.9289999999999994E-3</c:v>
                </c:pt>
                <c:pt idx="10735">
                  <c:v>9.3439999999999999E-3</c:v>
                </c:pt>
                <c:pt idx="10736">
                  <c:v>7.3039999999999997E-3</c:v>
                </c:pt>
                <c:pt idx="10737">
                  <c:v>8.9870000000000002E-3</c:v>
                </c:pt>
                <c:pt idx="10738">
                  <c:v>1.6461E-2</c:v>
                </c:pt>
                <c:pt idx="10739">
                  <c:v>2.4447999999999998E-2</c:v>
                </c:pt>
                <c:pt idx="10740">
                  <c:v>2.5070000000000002E-2</c:v>
                </c:pt>
                <c:pt idx="10741">
                  <c:v>2.4587999999999999E-2</c:v>
                </c:pt>
                <c:pt idx="10742">
                  <c:v>2.4580000000000001E-2</c:v>
                </c:pt>
                <c:pt idx="10743">
                  <c:v>2.4704999999999998E-2</c:v>
                </c:pt>
                <c:pt idx="10744">
                  <c:v>2.6040000000000001E-2</c:v>
                </c:pt>
                <c:pt idx="10745">
                  <c:v>2.3757999999999998E-2</c:v>
                </c:pt>
                <c:pt idx="10746">
                  <c:v>2.1315000000000001E-2</c:v>
                </c:pt>
                <c:pt idx="10747">
                  <c:v>2.0361999999999998E-2</c:v>
                </c:pt>
                <c:pt idx="10748">
                  <c:v>1.7610000000000001E-2</c:v>
                </c:pt>
                <c:pt idx="10749">
                  <c:v>2.1781999999999999E-2</c:v>
                </c:pt>
                <c:pt idx="10750">
                  <c:v>1.9354E-2</c:v>
                </c:pt>
                <c:pt idx="10751">
                  <c:v>1.8234999999999998E-2</c:v>
                </c:pt>
                <c:pt idx="10752">
                  <c:v>1.3724E-2</c:v>
                </c:pt>
                <c:pt idx="10753">
                  <c:v>1.2083E-2</c:v>
                </c:pt>
                <c:pt idx="10754">
                  <c:v>1.2810999999999999E-2</c:v>
                </c:pt>
                <c:pt idx="10755">
                  <c:v>1.0175999999999999E-2</c:v>
                </c:pt>
                <c:pt idx="10756">
                  <c:v>9.2649999999999989E-3</c:v>
                </c:pt>
                <c:pt idx="10757">
                  <c:v>6.5800000000000008E-3</c:v>
                </c:pt>
                <c:pt idx="10758">
                  <c:v>5.437E-3</c:v>
                </c:pt>
                <c:pt idx="10759">
                  <c:v>5.3359999999999996E-3</c:v>
                </c:pt>
                <c:pt idx="10760">
                  <c:v>7.5509999999999996E-3</c:v>
                </c:pt>
                <c:pt idx="10761">
                  <c:v>6.5559999999999993E-3</c:v>
                </c:pt>
                <c:pt idx="10762">
                  <c:v>6.5339999999999999E-3</c:v>
                </c:pt>
                <c:pt idx="10763">
                  <c:v>6.901E-3</c:v>
                </c:pt>
                <c:pt idx="10764">
                  <c:v>8.3850000000000001E-3</c:v>
                </c:pt>
                <c:pt idx="10765">
                  <c:v>8.1379999999999994E-3</c:v>
                </c:pt>
                <c:pt idx="10766">
                  <c:v>8.5749999999999993E-3</c:v>
                </c:pt>
                <c:pt idx="10767">
                  <c:v>9.3790000000000002E-3</c:v>
                </c:pt>
                <c:pt idx="10768">
                  <c:v>9.2069999999999999E-3</c:v>
                </c:pt>
                <c:pt idx="10769">
                  <c:v>8.3249999999999991E-3</c:v>
                </c:pt>
                <c:pt idx="10770">
                  <c:v>8.6309999999999998E-3</c:v>
                </c:pt>
                <c:pt idx="10771">
                  <c:v>9.4999999999999998E-3</c:v>
                </c:pt>
                <c:pt idx="10772">
                  <c:v>1.3167E-2</c:v>
                </c:pt>
                <c:pt idx="10773">
                  <c:v>1.5892E-2</c:v>
                </c:pt>
                <c:pt idx="10774">
                  <c:v>1.8667E-2</c:v>
                </c:pt>
                <c:pt idx="10775">
                  <c:v>1.5033999999999999E-2</c:v>
                </c:pt>
                <c:pt idx="10776">
                  <c:v>1.7552999999999999E-2</c:v>
                </c:pt>
                <c:pt idx="10777">
                  <c:v>2.5010999999999999E-2</c:v>
                </c:pt>
                <c:pt idx="10778">
                  <c:v>1.9190000000000002E-2</c:v>
                </c:pt>
                <c:pt idx="10779">
                  <c:v>1.8640999999999998E-2</c:v>
                </c:pt>
                <c:pt idx="10780">
                  <c:v>1.2622E-2</c:v>
                </c:pt>
                <c:pt idx="10781">
                  <c:v>9.5100000000000011E-3</c:v>
                </c:pt>
                <c:pt idx="10782">
                  <c:v>8.0990000000000003E-3</c:v>
                </c:pt>
                <c:pt idx="10783">
                  <c:v>6.8039999999999993E-3</c:v>
                </c:pt>
                <c:pt idx="10784">
                  <c:v>4.9309999999999996E-3</c:v>
                </c:pt>
                <c:pt idx="10785">
                  <c:v>6.816E-3</c:v>
                </c:pt>
                <c:pt idx="10786">
                  <c:v>5.4300000000000008E-3</c:v>
                </c:pt>
                <c:pt idx="10787">
                  <c:v>6.5779999999999996E-3</c:v>
                </c:pt>
                <c:pt idx="10788">
                  <c:v>4.9949999999999994E-3</c:v>
                </c:pt>
                <c:pt idx="10789">
                  <c:v>3.3089999999999999E-3</c:v>
                </c:pt>
                <c:pt idx="10790">
                  <c:v>3.9559999999999994E-3</c:v>
                </c:pt>
                <c:pt idx="10791">
                  <c:v>6.8129999999999996E-3</c:v>
                </c:pt>
                <c:pt idx="10792">
                  <c:v>7.4100000000000008E-3</c:v>
                </c:pt>
                <c:pt idx="10793">
                  <c:v>2.0777999999999998E-2</c:v>
                </c:pt>
                <c:pt idx="10794">
                  <c:v>1.4875999999999999E-2</c:v>
                </c:pt>
                <c:pt idx="10795">
                  <c:v>1.0173E-2</c:v>
                </c:pt>
                <c:pt idx="10796">
                  <c:v>7.5309999999999995E-3</c:v>
                </c:pt>
                <c:pt idx="10797">
                  <c:v>7.866999999999999E-3</c:v>
                </c:pt>
                <c:pt idx="10798">
                  <c:v>7.2759999999999995E-3</c:v>
                </c:pt>
                <c:pt idx="10799">
                  <c:v>5.8869999999999999E-3</c:v>
                </c:pt>
                <c:pt idx="10800">
                  <c:v>4.6500000000000005E-3</c:v>
                </c:pt>
                <c:pt idx="10801">
                  <c:v>3.9480000000000001E-3</c:v>
                </c:pt>
                <c:pt idx="10802">
                  <c:v>5.535E-3</c:v>
                </c:pt>
                <c:pt idx="10803">
                  <c:v>5.8609999999999999E-3</c:v>
                </c:pt>
                <c:pt idx="10804">
                  <c:v>6.0600000000000003E-3</c:v>
                </c:pt>
                <c:pt idx="10805">
                  <c:v>7.6300000000000005E-3</c:v>
                </c:pt>
                <c:pt idx="10806">
                  <c:v>1.0707E-2</c:v>
                </c:pt>
                <c:pt idx="10807">
                  <c:v>1.2796E-2</c:v>
                </c:pt>
                <c:pt idx="10808">
                  <c:v>1.4159E-2</c:v>
                </c:pt>
                <c:pt idx="10809">
                  <c:v>1.9643999999999998E-2</c:v>
                </c:pt>
                <c:pt idx="10810">
                  <c:v>2.3880000000000002E-2</c:v>
                </c:pt>
                <c:pt idx="10811">
                  <c:v>2.0267999999999998E-2</c:v>
                </c:pt>
                <c:pt idx="10812">
                  <c:v>2.2157E-2</c:v>
                </c:pt>
                <c:pt idx="10813">
                  <c:v>2.1023999999999998E-2</c:v>
                </c:pt>
                <c:pt idx="10814">
                  <c:v>2.3538E-2</c:v>
                </c:pt>
                <c:pt idx="10815">
                  <c:v>2.4583999999999998E-2</c:v>
                </c:pt>
                <c:pt idx="10816">
                  <c:v>2.1842999999999998E-2</c:v>
                </c:pt>
                <c:pt idx="10817">
                  <c:v>2.2695999999999997E-2</c:v>
                </c:pt>
                <c:pt idx="10818">
                  <c:v>1.8330000000000003E-2</c:v>
                </c:pt>
                <c:pt idx="10819">
                  <c:v>2.1940000000000001E-2</c:v>
                </c:pt>
                <c:pt idx="10820">
                  <c:v>5.2047999999999997E-2</c:v>
                </c:pt>
                <c:pt idx="10821">
                  <c:v>6.1340000000000006E-2</c:v>
                </c:pt>
                <c:pt idx="10822">
                  <c:v>5.1121E-2</c:v>
                </c:pt>
                <c:pt idx="10823">
                  <c:v>3.9634999999999997E-2</c:v>
                </c:pt>
                <c:pt idx="10824">
                  <c:v>3.1961999999999997E-2</c:v>
                </c:pt>
                <c:pt idx="10825">
                  <c:v>2.3090000000000003E-2</c:v>
                </c:pt>
                <c:pt idx="10826">
                  <c:v>1.8228999999999999E-2</c:v>
                </c:pt>
                <c:pt idx="10827">
                  <c:v>1.6892000000000001E-2</c:v>
                </c:pt>
                <c:pt idx="10828">
                  <c:v>1.2780000000000001E-2</c:v>
                </c:pt>
                <c:pt idx="10829">
                  <c:v>1.1118999999999999E-2</c:v>
                </c:pt>
                <c:pt idx="10830">
                  <c:v>9.3919999999999993E-3</c:v>
                </c:pt>
                <c:pt idx="10831">
                  <c:v>9.7729999999999987E-3</c:v>
                </c:pt>
                <c:pt idx="10832">
                  <c:v>8.1239999999999993E-3</c:v>
                </c:pt>
                <c:pt idx="10833">
                  <c:v>9.5449999999999997E-3</c:v>
                </c:pt>
                <c:pt idx="10834">
                  <c:v>8.1259999999999995E-3</c:v>
                </c:pt>
                <c:pt idx="10835">
                  <c:v>1.2407999999999999E-2</c:v>
                </c:pt>
                <c:pt idx="10836">
                  <c:v>9.7970000000000002E-3</c:v>
                </c:pt>
                <c:pt idx="10837">
                  <c:v>6.5759999999999994E-3</c:v>
                </c:pt>
                <c:pt idx="10838">
                  <c:v>7.3800000000000003E-3</c:v>
                </c:pt>
                <c:pt idx="10839">
                  <c:v>7.9249999999999998E-3</c:v>
                </c:pt>
                <c:pt idx="10840">
                  <c:v>7.3239999999999998E-3</c:v>
                </c:pt>
                <c:pt idx="10841">
                  <c:v>7.6209999999999993E-3</c:v>
                </c:pt>
                <c:pt idx="10842">
                  <c:v>1.7687999999999999E-2</c:v>
                </c:pt>
                <c:pt idx="10843">
                  <c:v>1.7475999999999998E-2</c:v>
                </c:pt>
                <c:pt idx="10844">
                  <c:v>1.5502999999999999E-2</c:v>
                </c:pt>
                <c:pt idx="10845">
                  <c:v>1.3614999999999999E-2</c:v>
                </c:pt>
                <c:pt idx="10846">
                  <c:v>1.2421E-2</c:v>
                </c:pt>
                <c:pt idx="10847">
                  <c:v>9.6319999999999999E-3</c:v>
                </c:pt>
                <c:pt idx="10848">
                  <c:v>8.4749999999999999E-3</c:v>
                </c:pt>
                <c:pt idx="10849">
                  <c:v>6.9000000000000008E-3</c:v>
                </c:pt>
                <c:pt idx="10850">
                  <c:v>5.4200000000000003E-3</c:v>
                </c:pt>
                <c:pt idx="10851">
                  <c:v>5.4619999999999998E-3</c:v>
                </c:pt>
                <c:pt idx="10852">
                  <c:v>5.8789999999999997E-3</c:v>
                </c:pt>
                <c:pt idx="10853">
                  <c:v>5.1389999999999995E-3</c:v>
                </c:pt>
                <c:pt idx="10854">
                  <c:v>5.4539999999999996E-3</c:v>
                </c:pt>
                <c:pt idx="10855">
                  <c:v>4.5589999999999997E-3</c:v>
                </c:pt>
                <c:pt idx="10856">
                  <c:v>4.7829999999999999E-3</c:v>
                </c:pt>
                <c:pt idx="10857">
                  <c:v>3.7239999999999999E-3</c:v>
                </c:pt>
                <c:pt idx="10858">
                  <c:v>2.7300000000000002E-3</c:v>
                </c:pt>
                <c:pt idx="10859">
                  <c:v>1.9810000000000001E-3</c:v>
                </c:pt>
                <c:pt idx="10860">
                  <c:v>1.7600000000000001E-3</c:v>
                </c:pt>
                <c:pt idx="10861">
                  <c:v>4.5449999999999996E-3</c:v>
                </c:pt>
                <c:pt idx="10862">
                  <c:v>4.6719999999999999E-3</c:v>
                </c:pt>
                <c:pt idx="10863">
                  <c:v>7.5979999999999997E-3</c:v>
                </c:pt>
                <c:pt idx="10864">
                  <c:v>1.0296999999999999E-2</c:v>
                </c:pt>
                <c:pt idx="10865">
                  <c:v>7.9069999999999991E-3</c:v>
                </c:pt>
                <c:pt idx="10866">
                  <c:v>6.215E-3</c:v>
                </c:pt>
                <c:pt idx="10867">
                  <c:v>4.8329999999999996E-3</c:v>
                </c:pt>
                <c:pt idx="10868">
                  <c:v>3.3430000000000001E-3</c:v>
                </c:pt>
                <c:pt idx="10869">
                  <c:v>2.5889999999999997E-3</c:v>
                </c:pt>
                <c:pt idx="10870">
                  <c:v>3.3100000000000004E-3</c:v>
                </c:pt>
                <c:pt idx="10871">
                  <c:v>2.0279999999999999E-3</c:v>
                </c:pt>
                <c:pt idx="10872">
                  <c:v>2.336E-3</c:v>
                </c:pt>
                <c:pt idx="10873">
                  <c:v>2.2929999999999999E-3</c:v>
                </c:pt>
                <c:pt idx="10874">
                  <c:v>2.3890000000000001E-3</c:v>
                </c:pt>
                <c:pt idx="10875">
                  <c:v>2.3049999999999998E-3</c:v>
                </c:pt>
                <c:pt idx="10876">
                  <c:v>3.186E-3</c:v>
                </c:pt>
                <c:pt idx="10877">
                  <c:v>3.9569999999999996E-3</c:v>
                </c:pt>
                <c:pt idx="10878">
                  <c:v>4.5269999999999998E-3</c:v>
                </c:pt>
                <c:pt idx="10879">
                  <c:v>5.2569999999999995E-3</c:v>
                </c:pt>
                <c:pt idx="10880">
                  <c:v>5.777E-3</c:v>
                </c:pt>
                <c:pt idx="10881">
                  <c:v>9.5750000000000002E-3</c:v>
                </c:pt>
                <c:pt idx="10882">
                  <c:v>9.3689999999999989E-3</c:v>
                </c:pt>
                <c:pt idx="10883">
                  <c:v>1.5028E-2</c:v>
                </c:pt>
                <c:pt idx="10884">
                  <c:v>1.4496E-2</c:v>
                </c:pt>
                <c:pt idx="10885">
                  <c:v>1.4537999999999999E-2</c:v>
                </c:pt>
                <c:pt idx="10886">
                  <c:v>1.6695999999999999E-2</c:v>
                </c:pt>
                <c:pt idx="10887">
                  <c:v>3.4611999999999997E-2</c:v>
                </c:pt>
                <c:pt idx="10888">
                  <c:v>2.7833999999999998E-2</c:v>
                </c:pt>
                <c:pt idx="10889">
                  <c:v>2.1783E-2</c:v>
                </c:pt>
                <c:pt idx="10890">
                  <c:v>2.1055999999999998E-2</c:v>
                </c:pt>
                <c:pt idx="10891">
                  <c:v>1.7506000000000001E-2</c:v>
                </c:pt>
                <c:pt idx="10892">
                  <c:v>1.2959E-2</c:v>
                </c:pt>
                <c:pt idx="10893">
                  <c:v>2.0965999999999999E-2</c:v>
                </c:pt>
                <c:pt idx="10894">
                  <c:v>1.7395000000000001E-2</c:v>
                </c:pt>
                <c:pt idx="10895">
                  <c:v>1.7426000000000001E-2</c:v>
                </c:pt>
                <c:pt idx="10896">
                  <c:v>1.6323999999999998E-2</c:v>
                </c:pt>
                <c:pt idx="10897">
                  <c:v>1.6296999999999999E-2</c:v>
                </c:pt>
                <c:pt idx="10898">
                  <c:v>1.5323999999999999E-2</c:v>
                </c:pt>
                <c:pt idx="10899">
                  <c:v>1.2480000000000002E-2</c:v>
                </c:pt>
                <c:pt idx="10900">
                  <c:v>1.1009E-2</c:v>
                </c:pt>
                <c:pt idx="10901">
                  <c:v>9.6039999999999997E-3</c:v>
                </c:pt>
                <c:pt idx="10902">
                  <c:v>8.8929999999999999E-3</c:v>
                </c:pt>
                <c:pt idx="10903">
                  <c:v>7.9129999999999999E-3</c:v>
                </c:pt>
                <c:pt idx="10904">
                  <c:v>7.2200000000000007E-3</c:v>
                </c:pt>
                <c:pt idx="10905">
                  <c:v>6.8109999999999993E-3</c:v>
                </c:pt>
                <c:pt idx="10906">
                  <c:v>5.2909999999999997E-3</c:v>
                </c:pt>
                <c:pt idx="10907">
                  <c:v>4.2789999999999998E-3</c:v>
                </c:pt>
                <c:pt idx="10908">
                  <c:v>3.7719999999999997E-3</c:v>
                </c:pt>
                <c:pt idx="10909">
                  <c:v>3.7649999999999997E-3</c:v>
                </c:pt>
                <c:pt idx="10910">
                  <c:v>4.1219999999999998E-3</c:v>
                </c:pt>
                <c:pt idx="10911">
                  <c:v>5.012E-3</c:v>
                </c:pt>
                <c:pt idx="10912">
                  <c:v>5.0819999999999997E-3</c:v>
                </c:pt>
                <c:pt idx="10913">
                  <c:v>5.8929999999999998E-3</c:v>
                </c:pt>
                <c:pt idx="10914">
                  <c:v>1.1120000000000001E-2</c:v>
                </c:pt>
                <c:pt idx="10915">
                  <c:v>9.051E-3</c:v>
                </c:pt>
                <c:pt idx="10916">
                  <c:v>9.7700000000000009E-3</c:v>
                </c:pt>
                <c:pt idx="10917">
                  <c:v>7.9069999999999991E-3</c:v>
                </c:pt>
                <c:pt idx="10918">
                  <c:v>5.7500000000000008E-3</c:v>
                </c:pt>
                <c:pt idx="10919">
                  <c:v>5.7589999999999994E-3</c:v>
                </c:pt>
                <c:pt idx="10920">
                  <c:v>7.4769999999999993E-3</c:v>
                </c:pt>
                <c:pt idx="10921">
                  <c:v>7.8560000000000001E-3</c:v>
                </c:pt>
                <c:pt idx="10922">
                  <c:v>6.9459999999999999E-3</c:v>
                </c:pt>
                <c:pt idx="10923">
                  <c:v>9.1149999999999998E-3</c:v>
                </c:pt>
                <c:pt idx="10924">
                  <c:v>1.7222999999999999E-2</c:v>
                </c:pt>
                <c:pt idx="10925">
                  <c:v>1.4208999999999999E-2</c:v>
                </c:pt>
                <c:pt idx="10926">
                  <c:v>1.2196E-2</c:v>
                </c:pt>
                <c:pt idx="10927">
                  <c:v>9.4359999999999999E-3</c:v>
                </c:pt>
                <c:pt idx="10928">
                  <c:v>8.2769999999999996E-3</c:v>
                </c:pt>
                <c:pt idx="10929">
                  <c:v>1.2496999999999999E-2</c:v>
                </c:pt>
                <c:pt idx="10930">
                  <c:v>1.1162E-2</c:v>
                </c:pt>
                <c:pt idx="10931">
                  <c:v>1.1295999999999999E-2</c:v>
                </c:pt>
                <c:pt idx="10932">
                  <c:v>1.7603000000000001E-2</c:v>
                </c:pt>
                <c:pt idx="10933">
                  <c:v>1.7884000000000001E-2</c:v>
                </c:pt>
                <c:pt idx="10934">
                  <c:v>1.4827999999999999E-2</c:v>
                </c:pt>
                <c:pt idx="10935">
                  <c:v>1.3226E-2</c:v>
                </c:pt>
                <c:pt idx="10936">
                  <c:v>6.6254999999999994E-2</c:v>
                </c:pt>
                <c:pt idx="10937">
                  <c:v>5.8594999999999994E-2</c:v>
                </c:pt>
                <c:pt idx="10938">
                  <c:v>6.6411999999999999E-2</c:v>
                </c:pt>
                <c:pt idx="10939">
                  <c:v>7.4340000000000003E-2</c:v>
                </c:pt>
                <c:pt idx="10940">
                  <c:v>6.1262999999999998E-2</c:v>
                </c:pt>
                <c:pt idx="10941">
                  <c:v>5.8878E-2</c:v>
                </c:pt>
                <c:pt idx="10942">
                  <c:v>5.0188999999999998E-2</c:v>
                </c:pt>
                <c:pt idx="10943">
                  <c:v>4.1217999999999998E-2</c:v>
                </c:pt>
                <c:pt idx="10944">
                  <c:v>3.3323999999999999E-2</c:v>
                </c:pt>
                <c:pt idx="10945">
                  <c:v>2.8582E-2</c:v>
                </c:pt>
                <c:pt idx="10946">
                  <c:v>2.1686E-2</c:v>
                </c:pt>
                <c:pt idx="10947">
                  <c:v>1.9573E-2</c:v>
                </c:pt>
                <c:pt idx="10948">
                  <c:v>1.6145E-2</c:v>
                </c:pt>
                <c:pt idx="10949">
                  <c:v>1.3887E-2</c:v>
                </c:pt>
                <c:pt idx="10950">
                  <c:v>1.1986E-2</c:v>
                </c:pt>
                <c:pt idx="10951">
                  <c:v>1.1476999999999999E-2</c:v>
                </c:pt>
                <c:pt idx="10952">
                  <c:v>1.2706E-2</c:v>
                </c:pt>
                <c:pt idx="10953">
                  <c:v>1.2954E-2</c:v>
                </c:pt>
                <c:pt idx="10954">
                  <c:v>1.1240999999999999E-2</c:v>
                </c:pt>
                <c:pt idx="10955">
                  <c:v>9.2079999999999992E-3</c:v>
                </c:pt>
                <c:pt idx="10956">
                  <c:v>7.3539999999999994E-3</c:v>
                </c:pt>
                <c:pt idx="10957">
                  <c:v>6.5509999999999995E-3</c:v>
                </c:pt>
                <c:pt idx="10958">
                  <c:v>4.8179999999999994E-3</c:v>
                </c:pt>
                <c:pt idx="10959">
                  <c:v>4.4859999999999995E-3</c:v>
                </c:pt>
                <c:pt idx="10960">
                  <c:v>4.6039999999999996E-3</c:v>
                </c:pt>
                <c:pt idx="10961">
                  <c:v>5.189E-3</c:v>
                </c:pt>
                <c:pt idx="10962">
                  <c:v>7.2500000000000004E-3</c:v>
                </c:pt>
                <c:pt idx="10963">
                  <c:v>6.5819999999999993E-3</c:v>
                </c:pt>
                <c:pt idx="10964">
                  <c:v>7.9500000000000005E-3</c:v>
                </c:pt>
                <c:pt idx="10965">
                  <c:v>6.7970000000000001E-3</c:v>
                </c:pt>
                <c:pt idx="10966">
                  <c:v>7.5359999999999993E-3</c:v>
                </c:pt>
                <c:pt idx="10967">
                  <c:v>6.2810000000000001E-3</c:v>
                </c:pt>
                <c:pt idx="10968">
                  <c:v>7.0719999999999993E-3</c:v>
                </c:pt>
                <c:pt idx="10969">
                  <c:v>4.7759999999999999E-3</c:v>
                </c:pt>
                <c:pt idx="10970">
                  <c:v>4.1939999999999998E-3</c:v>
                </c:pt>
                <c:pt idx="10971">
                  <c:v>4.202E-3</c:v>
                </c:pt>
                <c:pt idx="10972">
                  <c:v>3.1409999999999997E-3</c:v>
                </c:pt>
                <c:pt idx="10973">
                  <c:v>8.6359999999999996E-3</c:v>
                </c:pt>
                <c:pt idx="10974">
                  <c:v>1.0931999999999999E-2</c:v>
                </c:pt>
                <c:pt idx="10975">
                  <c:v>1.2027999999999999E-2</c:v>
                </c:pt>
                <c:pt idx="10976">
                  <c:v>2.2213E-2</c:v>
                </c:pt>
                <c:pt idx="10977">
                  <c:v>2.6630000000000001E-2</c:v>
                </c:pt>
                <c:pt idx="10978">
                  <c:v>2.9519E-2</c:v>
                </c:pt>
                <c:pt idx="10979">
                  <c:v>2.9772999999999997E-2</c:v>
                </c:pt>
                <c:pt idx="10980">
                  <c:v>2.3976999999999998E-2</c:v>
                </c:pt>
                <c:pt idx="10981">
                  <c:v>2.6228999999999999E-2</c:v>
                </c:pt>
                <c:pt idx="10982">
                  <c:v>2.3920999999999998E-2</c:v>
                </c:pt>
                <c:pt idx="10983">
                  <c:v>1.5531999999999999E-2</c:v>
                </c:pt>
                <c:pt idx="10984">
                  <c:v>1.2915999999999999E-2</c:v>
                </c:pt>
                <c:pt idx="10985">
                  <c:v>1.5810000000000001E-2</c:v>
                </c:pt>
                <c:pt idx="10986">
                  <c:v>2.0931999999999999E-2</c:v>
                </c:pt>
                <c:pt idx="10987">
                  <c:v>1.9795999999999998E-2</c:v>
                </c:pt>
                <c:pt idx="10988">
                  <c:v>1.992E-2</c:v>
                </c:pt>
                <c:pt idx="10989">
                  <c:v>1.8563E-2</c:v>
                </c:pt>
                <c:pt idx="10990">
                  <c:v>2.2993E-2</c:v>
                </c:pt>
                <c:pt idx="10991">
                  <c:v>2.4201999999999998E-2</c:v>
                </c:pt>
                <c:pt idx="10992">
                  <c:v>2.6671999999999998E-2</c:v>
                </c:pt>
                <c:pt idx="10993">
                  <c:v>2.8441999999999999E-2</c:v>
                </c:pt>
                <c:pt idx="10994">
                  <c:v>2.6286999999999998E-2</c:v>
                </c:pt>
                <c:pt idx="10995">
                  <c:v>2.7230999999999998E-2</c:v>
                </c:pt>
                <c:pt idx="10996">
                  <c:v>2.7163999999999997E-2</c:v>
                </c:pt>
                <c:pt idx="10997">
                  <c:v>2.4192999999999999E-2</c:v>
                </c:pt>
                <c:pt idx="10998">
                  <c:v>2.2825999999999999E-2</c:v>
                </c:pt>
                <c:pt idx="10999">
                  <c:v>2.3106999999999999E-2</c:v>
                </c:pt>
                <c:pt idx="11000">
                  <c:v>2.9191999999999999E-2</c:v>
                </c:pt>
                <c:pt idx="11001">
                  <c:v>3.8273999999999996E-2</c:v>
                </c:pt>
                <c:pt idx="11002">
                  <c:v>6.0310999999999997E-2</c:v>
                </c:pt>
                <c:pt idx="11003">
                  <c:v>8.8904999999999998E-2</c:v>
                </c:pt>
                <c:pt idx="11004">
                  <c:v>9.9115999999999996E-2</c:v>
                </c:pt>
                <c:pt idx="11005">
                  <c:v>0.105236</c:v>
                </c:pt>
                <c:pt idx="11006">
                  <c:v>0.12063099999999999</c:v>
                </c:pt>
                <c:pt idx="11007">
                  <c:v>0.139984</c:v>
                </c:pt>
                <c:pt idx="11008">
                  <c:v>0.151258</c:v>
                </c:pt>
                <c:pt idx="11009">
                  <c:v>0.157833</c:v>
                </c:pt>
                <c:pt idx="11010">
                  <c:v>0.15761</c:v>
                </c:pt>
                <c:pt idx="11011">
                  <c:v>0.14750199999999999</c:v>
                </c:pt>
                <c:pt idx="11012">
                  <c:v>0.14511499999999999</c:v>
                </c:pt>
                <c:pt idx="11013">
                  <c:v>0.141404</c:v>
                </c:pt>
                <c:pt idx="11014">
                  <c:v>0.12920099999999998</c:v>
                </c:pt>
                <c:pt idx="11015">
                  <c:v>0.12634599999999999</c:v>
                </c:pt>
                <c:pt idx="11016">
                  <c:v>0.113895</c:v>
                </c:pt>
                <c:pt idx="11017">
                  <c:v>0.118086</c:v>
                </c:pt>
                <c:pt idx="11018">
                  <c:v>9.4277E-2</c:v>
                </c:pt>
                <c:pt idx="11019">
                  <c:v>9.1322E-2</c:v>
                </c:pt>
                <c:pt idx="11020">
                  <c:v>7.7279E-2</c:v>
                </c:pt>
                <c:pt idx="11021">
                  <c:v>6.7910000000000012E-2</c:v>
                </c:pt>
                <c:pt idx="11022">
                  <c:v>6.4126000000000002E-2</c:v>
                </c:pt>
                <c:pt idx="11023">
                  <c:v>6.6767999999999994E-2</c:v>
                </c:pt>
                <c:pt idx="11024">
                  <c:v>6.2220000000000004E-2</c:v>
                </c:pt>
                <c:pt idx="11025">
                  <c:v>5.9111999999999998E-2</c:v>
                </c:pt>
                <c:pt idx="11026">
                  <c:v>5.6526E-2</c:v>
                </c:pt>
                <c:pt idx="11027">
                  <c:v>5.6212999999999999E-2</c:v>
                </c:pt>
                <c:pt idx="11028">
                  <c:v>6.1352999999999998E-2</c:v>
                </c:pt>
                <c:pt idx="11029">
                  <c:v>5.7590000000000002E-2</c:v>
                </c:pt>
                <c:pt idx="11030">
                  <c:v>5.2891000000000001E-2</c:v>
                </c:pt>
                <c:pt idx="11031">
                  <c:v>4.5456999999999997E-2</c:v>
                </c:pt>
                <c:pt idx="11032">
                  <c:v>4.6650999999999998E-2</c:v>
                </c:pt>
                <c:pt idx="11033">
                  <c:v>4.1180000000000001E-2</c:v>
                </c:pt>
                <c:pt idx="11034">
                  <c:v>3.7302999999999996E-2</c:v>
                </c:pt>
                <c:pt idx="11035">
                  <c:v>3.9534E-2</c:v>
                </c:pt>
                <c:pt idx="11036">
                  <c:v>3.2438000000000002E-2</c:v>
                </c:pt>
                <c:pt idx="11037">
                  <c:v>2.6623999999999998E-2</c:v>
                </c:pt>
                <c:pt idx="11038">
                  <c:v>3.1661999999999996E-2</c:v>
                </c:pt>
                <c:pt idx="11039">
                  <c:v>3.7905000000000001E-2</c:v>
                </c:pt>
                <c:pt idx="11040">
                  <c:v>4.6921999999999998E-2</c:v>
                </c:pt>
                <c:pt idx="11041">
                  <c:v>6.2081999999999998E-2</c:v>
                </c:pt>
                <c:pt idx="11042">
                  <c:v>6.7290000000000003E-2</c:v>
                </c:pt>
                <c:pt idx="11043">
                  <c:v>7.1373999999999993E-2</c:v>
                </c:pt>
                <c:pt idx="11044">
                  <c:v>7.9108999999999999E-2</c:v>
                </c:pt>
                <c:pt idx="11045">
                  <c:v>8.6661000000000002E-2</c:v>
                </c:pt>
                <c:pt idx="11046">
                  <c:v>9.7671999999999995E-2</c:v>
                </c:pt>
                <c:pt idx="11047">
                  <c:v>0.11343</c:v>
                </c:pt>
                <c:pt idx="11048">
                  <c:v>0.11219799999999999</c:v>
                </c:pt>
                <c:pt idx="11049">
                  <c:v>0.10463599999999999</c:v>
                </c:pt>
                <c:pt idx="11050">
                  <c:v>0.113261</c:v>
                </c:pt>
                <c:pt idx="11051">
                  <c:v>0.10792099999999999</c:v>
                </c:pt>
                <c:pt idx="11052">
                  <c:v>0.12314699999999999</c:v>
                </c:pt>
                <c:pt idx="11053">
                  <c:v>0.12379499999999999</c:v>
                </c:pt>
                <c:pt idx="11054">
                  <c:v>0.12912499999999999</c:v>
                </c:pt>
                <c:pt idx="11055">
                  <c:v>0.155417</c:v>
                </c:pt>
                <c:pt idx="11056">
                  <c:v>0.174371</c:v>
                </c:pt>
                <c:pt idx="11057">
                  <c:v>0.182647</c:v>
                </c:pt>
                <c:pt idx="11058">
                  <c:v>0.19887199999999999</c:v>
                </c:pt>
                <c:pt idx="11059">
                  <c:v>0.21598099999999998</c:v>
                </c:pt>
                <c:pt idx="11060">
                  <c:v>0.226801</c:v>
                </c:pt>
                <c:pt idx="11061">
                  <c:v>0.21929299999999999</c:v>
                </c:pt>
                <c:pt idx="11062">
                  <c:v>0.214894</c:v>
                </c:pt>
                <c:pt idx="11063">
                  <c:v>0.21765699999999999</c:v>
                </c:pt>
                <c:pt idx="11064">
                  <c:v>0.207152</c:v>
                </c:pt>
                <c:pt idx="11065">
                  <c:v>0.19652899999999998</c:v>
                </c:pt>
                <c:pt idx="11066">
                  <c:v>0.183501</c:v>
                </c:pt>
                <c:pt idx="11067">
                  <c:v>0.17224100000000001</c:v>
                </c:pt>
                <c:pt idx="11068">
                  <c:v>0.184785</c:v>
                </c:pt>
                <c:pt idx="11069">
                  <c:v>0.195466</c:v>
                </c:pt>
                <c:pt idx="11070">
                  <c:v>0.18981799999999999</c:v>
                </c:pt>
                <c:pt idx="11071">
                  <c:v>0.18129499999999998</c:v>
                </c:pt>
                <c:pt idx="11072">
                  <c:v>0.173315</c:v>
                </c:pt>
                <c:pt idx="11073">
                  <c:v>0.159304</c:v>
                </c:pt>
                <c:pt idx="11074">
                  <c:v>0.15301299999999998</c:v>
                </c:pt>
                <c:pt idx="11075">
                  <c:v>0.15873699999999999</c:v>
                </c:pt>
                <c:pt idx="11076">
                  <c:v>0.18116599999999999</c:v>
                </c:pt>
                <c:pt idx="11077">
                  <c:v>0.21027099999999999</c:v>
                </c:pt>
                <c:pt idx="11078">
                  <c:v>0.20566399999999999</c:v>
                </c:pt>
                <c:pt idx="11079">
                  <c:v>0.20400099999999999</c:v>
                </c:pt>
                <c:pt idx="11080">
                  <c:v>0.21049699999999999</c:v>
                </c:pt>
                <c:pt idx="11081">
                  <c:v>0.22586399999999998</c:v>
                </c:pt>
                <c:pt idx="11082">
                  <c:v>0.22731099999999999</c:v>
                </c:pt>
                <c:pt idx="11083">
                  <c:v>0.22440399999999999</c:v>
                </c:pt>
                <c:pt idx="11084">
                  <c:v>0.22222399999999998</c:v>
                </c:pt>
                <c:pt idx="11085">
                  <c:v>0.23133199999999998</c:v>
                </c:pt>
                <c:pt idx="11086">
                  <c:v>0.22746000000000002</c:v>
                </c:pt>
                <c:pt idx="11087">
                  <c:v>0.21938199999999999</c:v>
                </c:pt>
                <c:pt idx="11088">
                  <c:v>0.22065599999999999</c:v>
                </c:pt>
                <c:pt idx="11089">
                  <c:v>0.21796599999999999</c:v>
                </c:pt>
                <c:pt idx="11090">
                  <c:v>0.216894</c:v>
                </c:pt>
                <c:pt idx="11091">
                  <c:v>0.21477299999999999</c:v>
                </c:pt>
                <c:pt idx="11092">
                  <c:v>0.20461099999999999</c:v>
                </c:pt>
                <c:pt idx="11093">
                  <c:v>0.22961899999999999</c:v>
                </c:pt>
                <c:pt idx="11094">
                  <c:v>0.22316699999999998</c:v>
                </c:pt>
                <c:pt idx="11095">
                  <c:v>0.21268899999999999</c:v>
                </c:pt>
                <c:pt idx="11096">
                  <c:v>0.197023</c:v>
                </c:pt>
                <c:pt idx="11097">
                  <c:v>0.208236</c:v>
                </c:pt>
                <c:pt idx="11098">
                  <c:v>0.16936000000000001</c:v>
                </c:pt>
                <c:pt idx="11099">
                  <c:v>0.192301</c:v>
                </c:pt>
                <c:pt idx="11100">
                  <c:v>0.22028899999999998</c:v>
                </c:pt>
                <c:pt idx="11101">
                  <c:v>0.231295</c:v>
                </c:pt>
                <c:pt idx="11102">
                  <c:v>0.26365099999999997</c:v>
                </c:pt>
                <c:pt idx="11103">
                  <c:v>0.258052</c:v>
                </c:pt>
                <c:pt idx="11104">
                  <c:v>0.228744</c:v>
                </c:pt>
                <c:pt idx="11105">
                  <c:v>0.22167599999999998</c:v>
                </c:pt>
                <c:pt idx="11106">
                  <c:v>0.222827</c:v>
                </c:pt>
                <c:pt idx="11107">
                  <c:v>0.23374399999999998</c:v>
                </c:pt>
                <c:pt idx="11108">
                  <c:v>0.227467</c:v>
                </c:pt>
                <c:pt idx="11109">
                  <c:v>0.215556</c:v>
                </c:pt>
                <c:pt idx="11110">
                  <c:v>0.20835599999999999</c:v>
                </c:pt>
                <c:pt idx="11111">
                  <c:v>0.20422099999999999</c:v>
                </c:pt>
                <c:pt idx="11112">
                  <c:v>0.22276499999999999</c:v>
                </c:pt>
                <c:pt idx="11113">
                  <c:v>0.22672799999999999</c:v>
                </c:pt>
                <c:pt idx="11114">
                  <c:v>0.21767599999999998</c:v>
                </c:pt>
                <c:pt idx="11115">
                  <c:v>0.20250299999999999</c:v>
                </c:pt>
                <c:pt idx="11116">
                  <c:v>0.229295</c:v>
                </c:pt>
                <c:pt idx="11117">
                  <c:v>0.230908</c:v>
                </c:pt>
                <c:pt idx="11118">
                  <c:v>0.21803699999999998</c:v>
                </c:pt>
                <c:pt idx="11119">
                  <c:v>0.25153199999999998</c:v>
                </c:pt>
                <c:pt idx="11120">
                  <c:v>0.23853099999999999</c:v>
                </c:pt>
                <c:pt idx="11121">
                  <c:v>0.24019499999999999</c:v>
                </c:pt>
                <c:pt idx="11122">
                  <c:v>0.24989899999999998</c:v>
                </c:pt>
                <c:pt idx="11123">
                  <c:v>0.23133499999999999</c:v>
                </c:pt>
                <c:pt idx="11124">
                  <c:v>0.217308</c:v>
                </c:pt>
                <c:pt idx="11125">
                  <c:v>0.202099</c:v>
                </c:pt>
                <c:pt idx="11126">
                  <c:v>0.22639799999999999</c:v>
                </c:pt>
                <c:pt idx="11127">
                  <c:v>0.24027199999999999</c:v>
                </c:pt>
                <c:pt idx="11128">
                  <c:v>0.224768</c:v>
                </c:pt>
                <c:pt idx="11129">
                  <c:v>0.20676599999999998</c:v>
                </c:pt>
                <c:pt idx="11130">
                  <c:v>0.19894799999999999</c:v>
                </c:pt>
                <c:pt idx="11131">
                  <c:v>0.203488</c:v>
                </c:pt>
                <c:pt idx="11132">
                  <c:v>0.20476799999999998</c:v>
                </c:pt>
                <c:pt idx="11133">
                  <c:v>0.184503</c:v>
                </c:pt>
                <c:pt idx="11134">
                  <c:v>0.16675299999999998</c:v>
                </c:pt>
                <c:pt idx="11135">
                  <c:v>0.18798000000000001</c:v>
                </c:pt>
                <c:pt idx="11136">
                  <c:v>0.18459199999999998</c:v>
                </c:pt>
                <c:pt idx="11137">
                  <c:v>0.17205299999999998</c:v>
                </c:pt>
                <c:pt idx="11138">
                  <c:v>0.18593899999999999</c:v>
                </c:pt>
                <c:pt idx="11139">
                  <c:v>0.18963000000000002</c:v>
                </c:pt>
                <c:pt idx="11140">
                  <c:v>0.17519899999999999</c:v>
                </c:pt>
                <c:pt idx="11141">
                  <c:v>0.18266299999999999</c:v>
                </c:pt>
                <c:pt idx="11142">
                  <c:v>0.18895699999999999</c:v>
                </c:pt>
                <c:pt idx="11143">
                  <c:v>0.22739799999999999</c:v>
                </c:pt>
                <c:pt idx="11144">
                  <c:v>0.199795</c:v>
                </c:pt>
                <c:pt idx="11145">
                  <c:v>0.183036</c:v>
                </c:pt>
                <c:pt idx="11146">
                  <c:v>0.17386499999999999</c:v>
                </c:pt>
                <c:pt idx="11147">
                  <c:v>0.169488</c:v>
                </c:pt>
                <c:pt idx="11148">
                  <c:v>0.162324</c:v>
                </c:pt>
                <c:pt idx="11149">
                  <c:v>0.167737</c:v>
                </c:pt>
                <c:pt idx="11150">
                  <c:v>0.18504199999999998</c:v>
                </c:pt>
                <c:pt idx="11151">
                  <c:v>0.19095799999999999</c:v>
                </c:pt>
                <c:pt idx="11152">
                  <c:v>0.21138899999999999</c:v>
                </c:pt>
                <c:pt idx="11153">
                  <c:v>0.20445099999999999</c:v>
                </c:pt>
                <c:pt idx="11154">
                  <c:v>0.21967799999999998</c:v>
                </c:pt>
                <c:pt idx="11155">
                  <c:v>0.23846899999999999</c:v>
                </c:pt>
                <c:pt idx="11156">
                  <c:v>0.241066</c:v>
                </c:pt>
                <c:pt idx="11157">
                  <c:v>0.24529899999999999</c:v>
                </c:pt>
                <c:pt idx="11158">
                  <c:v>0.18586000000000003</c:v>
                </c:pt>
                <c:pt idx="11159">
                  <c:v>0.21451299999999998</c:v>
                </c:pt>
                <c:pt idx="11160">
                  <c:v>0.192998</c:v>
                </c:pt>
                <c:pt idx="11161">
                  <c:v>0.20762899999999998</c:v>
                </c:pt>
                <c:pt idx="11162">
                  <c:v>0.22235099999999999</c:v>
                </c:pt>
                <c:pt idx="11163">
                  <c:v>0.23567199999999999</c:v>
                </c:pt>
                <c:pt idx="11164">
                  <c:v>0.22964299999999999</c:v>
                </c:pt>
                <c:pt idx="11165">
                  <c:v>0.23791199999999998</c:v>
                </c:pt>
                <c:pt idx="11166">
                  <c:v>0.23193899999999998</c:v>
                </c:pt>
                <c:pt idx="11167">
                  <c:v>0.25353599999999998</c:v>
                </c:pt>
                <c:pt idx="11168">
                  <c:v>0.24313799999999999</c:v>
                </c:pt>
                <c:pt idx="11169">
                  <c:v>0.24629099999999998</c:v>
                </c:pt>
                <c:pt idx="11170">
                  <c:v>0.23933699999999999</c:v>
                </c:pt>
                <c:pt idx="11171">
                  <c:v>0.247889</c:v>
                </c:pt>
                <c:pt idx="11172">
                  <c:v>0.26351399999999997</c:v>
                </c:pt>
                <c:pt idx="11173">
                  <c:v>0.26950399999999997</c:v>
                </c:pt>
                <c:pt idx="11174">
                  <c:v>0.270258</c:v>
                </c:pt>
                <c:pt idx="11175">
                  <c:v>0.24446699999999999</c:v>
                </c:pt>
                <c:pt idx="11176">
                  <c:v>0.252388</c:v>
                </c:pt>
                <c:pt idx="11177">
                  <c:v>0.27167599999999997</c:v>
                </c:pt>
                <c:pt idx="11178">
                  <c:v>0.25400499999999998</c:v>
                </c:pt>
                <c:pt idx="11179">
                  <c:v>0.21421599999999999</c:v>
                </c:pt>
                <c:pt idx="11180">
                  <c:v>0.22894299999999998</c:v>
                </c:pt>
                <c:pt idx="11181">
                  <c:v>0.24473799999999998</c:v>
                </c:pt>
                <c:pt idx="11182">
                  <c:v>0.23780499999999999</c:v>
                </c:pt>
                <c:pt idx="11183">
                  <c:v>0.246526</c:v>
                </c:pt>
                <c:pt idx="11184">
                  <c:v>0.25015599999999999</c:v>
                </c:pt>
                <c:pt idx="11185">
                  <c:v>0.30570399999999998</c:v>
                </c:pt>
                <c:pt idx="11186">
                  <c:v>0.30587199999999998</c:v>
                </c:pt>
                <c:pt idx="11187">
                  <c:v>0.31921499999999997</c:v>
                </c:pt>
                <c:pt idx="11188">
                  <c:v>0.30605899999999997</c:v>
                </c:pt>
                <c:pt idx="11189">
                  <c:v>0.29974600000000001</c:v>
                </c:pt>
                <c:pt idx="11190">
                  <c:v>0.291412</c:v>
                </c:pt>
                <c:pt idx="11191">
                  <c:v>0.27441499999999996</c:v>
                </c:pt>
                <c:pt idx="11192">
                  <c:v>0.278005</c:v>
                </c:pt>
                <c:pt idx="11193">
                  <c:v>0.26333499999999999</c:v>
                </c:pt>
                <c:pt idx="11194">
                  <c:v>0.248028</c:v>
                </c:pt>
                <c:pt idx="11195">
                  <c:v>0.23057699999999998</c:v>
                </c:pt>
                <c:pt idx="11196">
                  <c:v>0.215223</c:v>
                </c:pt>
                <c:pt idx="11197">
                  <c:v>0.209699</c:v>
                </c:pt>
                <c:pt idx="11198">
                  <c:v>0.21151199999999998</c:v>
                </c:pt>
                <c:pt idx="11199">
                  <c:v>0.20339099999999999</c:v>
                </c:pt>
                <c:pt idx="11200">
                  <c:v>0.20271499999999998</c:v>
                </c:pt>
                <c:pt idx="11201">
                  <c:v>0.231686</c:v>
                </c:pt>
                <c:pt idx="11202">
                  <c:v>0.21778899999999998</c:v>
                </c:pt>
                <c:pt idx="11203">
                  <c:v>0.22784799999999999</c:v>
                </c:pt>
                <c:pt idx="11204">
                  <c:v>0.217282</c:v>
                </c:pt>
                <c:pt idx="11205">
                  <c:v>0.19820199999999999</c:v>
                </c:pt>
                <c:pt idx="11206">
                  <c:v>0.18526199999999998</c:v>
                </c:pt>
                <c:pt idx="11207">
                  <c:v>0.17118700000000001</c:v>
                </c:pt>
                <c:pt idx="11208">
                  <c:v>0.167184</c:v>
                </c:pt>
                <c:pt idx="11209">
                  <c:v>0.16953599999999999</c:v>
                </c:pt>
                <c:pt idx="11210">
                  <c:v>0.15486800000000001</c:v>
                </c:pt>
                <c:pt idx="11211">
                  <c:v>0.157057</c:v>
                </c:pt>
                <c:pt idx="11212">
                  <c:v>0.14228299999999999</c:v>
                </c:pt>
                <c:pt idx="11213">
                  <c:v>0.13647000000000001</c:v>
                </c:pt>
                <c:pt idx="11214">
                  <c:v>0.13689699999999999</c:v>
                </c:pt>
                <c:pt idx="11215">
                  <c:v>0.13523299999999999</c:v>
                </c:pt>
                <c:pt idx="11216">
                  <c:v>0.13089399999999998</c:v>
                </c:pt>
                <c:pt idx="11217">
                  <c:v>0.124135</c:v>
                </c:pt>
                <c:pt idx="11218">
                  <c:v>0.11127000000000001</c:v>
                </c:pt>
                <c:pt idx="11219">
                  <c:v>0.12346000000000001</c:v>
                </c:pt>
                <c:pt idx="11220">
                  <c:v>0.118946</c:v>
                </c:pt>
                <c:pt idx="11221">
                  <c:v>0.119056</c:v>
                </c:pt>
                <c:pt idx="11222">
                  <c:v>0.10369399999999999</c:v>
                </c:pt>
                <c:pt idx="11223">
                  <c:v>8.8223999999999997E-2</c:v>
                </c:pt>
                <c:pt idx="11224">
                  <c:v>9.1796000000000003E-2</c:v>
                </c:pt>
                <c:pt idx="11225">
                  <c:v>0.105254</c:v>
                </c:pt>
                <c:pt idx="11226">
                  <c:v>0.119862</c:v>
                </c:pt>
                <c:pt idx="11227">
                  <c:v>0.14937799999999998</c:v>
                </c:pt>
                <c:pt idx="11228">
                  <c:v>0.161441</c:v>
                </c:pt>
                <c:pt idx="11229">
                  <c:v>0.16128299999999998</c:v>
                </c:pt>
                <c:pt idx="11230">
                  <c:v>0.156107</c:v>
                </c:pt>
                <c:pt idx="11231">
                  <c:v>0.14713799999999999</c:v>
                </c:pt>
                <c:pt idx="11232">
                  <c:v>0.13583699999999999</c:v>
                </c:pt>
                <c:pt idx="11233">
                  <c:v>0.11981599999999999</c:v>
                </c:pt>
                <c:pt idx="11234">
                  <c:v>0.12024899999999999</c:v>
                </c:pt>
                <c:pt idx="11235">
                  <c:v>0.134273</c:v>
                </c:pt>
                <c:pt idx="11236">
                  <c:v>0.13304299999999999</c:v>
                </c:pt>
                <c:pt idx="11237">
                  <c:v>0.142595</c:v>
                </c:pt>
                <c:pt idx="11238">
                  <c:v>0.14060499999999998</c:v>
                </c:pt>
                <c:pt idx="11239">
                  <c:v>0.127053</c:v>
                </c:pt>
                <c:pt idx="11240">
                  <c:v>0.11206000000000001</c:v>
                </c:pt>
                <c:pt idx="11241">
                  <c:v>0.10682699999999999</c:v>
                </c:pt>
                <c:pt idx="11242">
                  <c:v>9.7231999999999999E-2</c:v>
                </c:pt>
                <c:pt idx="11243">
                  <c:v>9.5138E-2</c:v>
                </c:pt>
                <c:pt idx="11244">
                  <c:v>8.691299999999999E-2</c:v>
                </c:pt>
                <c:pt idx="11245">
                  <c:v>8.2548999999999997E-2</c:v>
                </c:pt>
                <c:pt idx="11246">
                  <c:v>6.9272E-2</c:v>
                </c:pt>
                <c:pt idx="11247">
                  <c:v>7.9169000000000003E-2</c:v>
                </c:pt>
                <c:pt idx="11248">
                  <c:v>6.9575999999999999E-2</c:v>
                </c:pt>
                <c:pt idx="11249">
                  <c:v>6.5465999999999996E-2</c:v>
                </c:pt>
                <c:pt idx="11250">
                  <c:v>6.0250999999999999E-2</c:v>
                </c:pt>
                <c:pt idx="11251">
                  <c:v>6.8070999999999993E-2</c:v>
                </c:pt>
                <c:pt idx="11252">
                  <c:v>6.913699999999999E-2</c:v>
                </c:pt>
                <c:pt idx="11253">
                  <c:v>6.8615999999999996E-2</c:v>
                </c:pt>
                <c:pt idx="11254">
                  <c:v>6.0907999999999997E-2</c:v>
                </c:pt>
                <c:pt idx="11255">
                  <c:v>5.2738E-2</c:v>
                </c:pt>
                <c:pt idx="11256">
                  <c:v>5.2510000000000001E-2</c:v>
                </c:pt>
                <c:pt idx="11257">
                  <c:v>4.1558999999999999E-2</c:v>
                </c:pt>
                <c:pt idx="11258">
                  <c:v>3.3267999999999999E-2</c:v>
                </c:pt>
                <c:pt idx="11259">
                  <c:v>4.3553000000000001E-2</c:v>
                </c:pt>
                <c:pt idx="11260">
                  <c:v>3.6044E-2</c:v>
                </c:pt>
                <c:pt idx="11261">
                  <c:v>2.9547E-2</c:v>
                </c:pt>
                <c:pt idx="11262">
                  <c:v>3.3731999999999998E-2</c:v>
                </c:pt>
                <c:pt idx="11263">
                  <c:v>2.324E-2</c:v>
                </c:pt>
                <c:pt idx="11264">
                  <c:v>1.6390000000000002E-2</c:v>
                </c:pt>
                <c:pt idx="11265">
                  <c:v>1.5879000000000001E-2</c:v>
                </c:pt>
                <c:pt idx="11266">
                  <c:v>1.4867999999999999E-2</c:v>
                </c:pt>
                <c:pt idx="11267">
                  <c:v>1.8142999999999999E-2</c:v>
                </c:pt>
                <c:pt idx="11268">
                  <c:v>1.1833E-2</c:v>
                </c:pt>
                <c:pt idx="11269">
                  <c:v>3.8591E-2</c:v>
                </c:pt>
                <c:pt idx="11270">
                  <c:v>5.3457999999999999E-2</c:v>
                </c:pt>
                <c:pt idx="11271">
                  <c:v>8.982699999999999E-2</c:v>
                </c:pt>
                <c:pt idx="11272">
                  <c:v>0.14005799999999999</c:v>
                </c:pt>
                <c:pt idx="11273">
                  <c:v>0.187502</c:v>
                </c:pt>
                <c:pt idx="11274">
                  <c:v>0.195741</c:v>
                </c:pt>
                <c:pt idx="11275">
                  <c:v>0.24043000000000003</c:v>
                </c:pt>
                <c:pt idx="11276">
                  <c:v>0.248363</c:v>
                </c:pt>
                <c:pt idx="11277">
                  <c:v>0.27141999999999999</c:v>
                </c:pt>
                <c:pt idx="11278">
                  <c:v>0.28899399999999997</c:v>
                </c:pt>
                <c:pt idx="11279">
                  <c:v>0.28437499999999999</c:v>
                </c:pt>
                <c:pt idx="11280">
                  <c:v>0.28761199999999998</c:v>
                </c:pt>
                <c:pt idx="11281">
                  <c:v>0.29308499999999998</c:v>
                </c:pt>
                <c:pt idx="11282">
                  <c:v>0.30745899999999998</c:v>
                </c:pt>
                <c:pt idx="11283">
                  <c:v>0.29913000000000001</c:v>
                </c:pt>
                <c:pt idx="11284">
                  <c:v>0.28482799999999997</c:v>
                </c:pt>
                <c:pt idx="11285">
                  <c:v>0.28603400000000001</c:v>
                </c:pt>
                <c:pt idx="11286">
                  <c:v>0.27554099999999998</c:v>
                </c:pt>
                <c:pt idx="11287">
                  <c:v>0.254467</c:v>
                </c:pt>
                <c:pt idx="11288">
                  <c:v>0.24535899999999999</c:v>
                </c:pt>
                <c:pt idx="11289">
                  <c:v>0.22444599999999998</c:v>
                </c:pt>
                <c:pt idx="11290">
                  <c:v>0.20310399999999998</c:v>
                </c:pt>
                <c:pt idx="11291">
                  <c:v>0.18159499999999998</c:v>
                </c:pt>
                <c:pt idx="11292">
                  <c:v>0.16247300000000001</c:v>
                </c:pt>
                <c:pt idx="11293">
                  <c:v>0.16404099999999999</c:v>
                </c:pt>
                <c:pt idx="11294">
                  <c:v>0.14474699999999999</c:v>
                </c:pt>
                <c:pt idx="11295">
                  <c:v>0.12720399999999998</c:v>
                </c:pt>
                <c:pt idx="11296">
                  <c:v>0.13397799999999999</c:v>
                </c:pt>
                <c:pt idx="11297">
                  <c:v>0.13122400000000001</c:v>
                </c:pt>
                <c:pt idx="11298">
                  <c:v>0.13541799999999998</c:v>
                </c:pt>
                <c:pt idx="11299">
                  <c:v>0.118907</c:v>
                </c:pt>
                <c:pt idx="11300">
                  <c:v>0.104986</c:v>
                </c:pt>
                <c:pt idx="11301">
                  <c:v>8.8021000000000002E-2</c:v>
                </c:pt>
                <c:pt idx="11302">
                  <c:v>7.6585E-2</c:v>
                </c:pt>
                <c:pt idx="11303">
                  <c:v>6.7280999999999994E-2</c:v>
                </c:pt>
                <c:pt idx="11304">
                  <c:v>7.3745999999999992E-2</c:v>
                </c:pt>
                <c:pt idx="11305">
                  <c:v>7.2119000000000003E-2</c:v>
                </c:pt>
                <c:pt idx="11306">
                  <c:v>7.3171E-2</c:v>
                </c:pt>
                <c:pt idx="11307">
                  <c:v>8.1941E-2</c:v>
                </c:pt>
                <c:pt idx="11308">
                  <c:v>9.1240000000000002E-2</c:v>
                </c:pt>
                <c:pt idx="11309">
                  <c:v>0.112634</c:v>
                </c:pt>
                <c:pt idx="11310">
                  <c:v>0.12767799999999999</c:v>
                </c:pt>
                <c:pt idx="11311">
                  <c:v>0.15515099999999998</c:v>
                </c:pt>
                <c:pt idx="11312">
                  <c:v>0.189085</c:v>
                </c:pt>
                <c:pt idx="11313">
                  <c:v>0.20096899999999998</c:v>
                </c:pt>
                <c:pt idx="11314">
                  <c:v>0.19384899999999999</c:v>
                </c:pt>
                <c:pt idx="11315">
                  <c:v>0.19304199999999999</c:v>
                </c:pt>
                <c:pt idx="11316">
                  <c:v>0.18346799999999999</c:v>
                </c:pt>
                <c:pt idx="11317">
                  <c:v>0.182584</c:v>
                </c:pt>
                <c:pt idx="11318">
                  <c:v>0.17279899999999998</c:v>
                </c:pt>
                <c:pt idx="11319">
                  <c:v>0.16522599999999998</c:v>
                </c:pt>
                <c:pt idx="11320">
                  <c:v>0.16939599999999999</c:v>
                </c:pt>
                <c:pt idx="11321">
                  <c:v>0.16738699999999998</c:v>
                </c:pt>
                <c:pt idx="11322">
                  <c:v>0.15682299999999999</c:v>
                </c:pt>
                <c:pt idx="11323">
                  <c:v>0.155225</c:v>
                </c:pt>
                <c:pt idx="11324">
                  <c:v>0.139042</c:v>
                </c:pt>
                <c:pt idx="11325">
                  <c:v>0.15459000000000001</c:v>
                </c:pt>
                <c:pt idx="11326">
                  <c:v>0.14346</c:v>
                </c:pt>
                <c:pt idx="11327">
                  <c:v>0.13062099999999999</c:v>
                </c:pt>
                <c:pt idx="11328">
                  <c:v>0.11526399999999999</c:v>
                </c:pt>
                <c:pt idx="11329">
                  <c:v>0.116509</c:v>
                </c:pt>
                <c:pt idx="11330">
                  <c:v>0.10402599999999999</c:v>
                </c:pt>
                <c:pt idx="11331">
                  <c:v>0.10056000000000001</c:v>
                </c:pt>
                <c:pt idx="11332">
                  <c:v>0.11104699999999999</c:v>
                </c:pt>
                <c:pt idx="11333">
                  <c:v>7.7700000000000005E-2</c:v>
                </c:pt>
                <c:pt idx="11334">
                  <c:v>9.6678E-2</c:v>
                </c:pt>
                <c:pt idx="11335">
                  <c:v>8.1128999999999993E-2</c:v>
                </c:pt>
                <c:pt idx="11336">
                  <c:v>7.4228000000000002E-2</c:v>
                </c:pt>
                <c:pt idx="11337">
                  <c:v>5.8958999999999998E-2</c:v>
                </c:pt>
                <c:pt idx="11338">
                  <c:v>5.0102999999999995E-2</c:v>
                </c:pt>
                <c:pt idx="11339">
                  <c:v>4.6675999999999995E-2</c:v>
                </c:pt>
                <c:pt idx="11340">
                  <c:v>4.4153999999999999E-2</c:v>
                </c:pt>
                <c:pt idx="11341">
                  <c:v>3.8163999999999997E-2</c:v>
                </c:pt>
                <c:pt idx="11342">
                  <c:v>3.6470999999999996E-2</c:v>
                </c:pt>
                <c:pt idx="11343">
                  <c:v>3.4736999999999997E-2</c:v>
                </c:pt>
                <c:pt idx="11344">
                  <c:v>3.2465000000000001E-2</c:v>
                </c:pt>
                <c:pt idx="11345">
                  <c:v>3.7080999999999996E-2</c:v>
                </c:pt>
                <c:pt idx="11346">
                  <c:v>3.4041999999999996E-2</c:v>
                </c:pt>
                <c:pt idx="11347">
                  <c:v>3.4027999999999996E-2</c:v>
                </c:pt>
                <c:pt idx="11348">
                  <c:v>2.8525999999999999E-2</c:v>
                </c:pt>
                <c:pt idx="11349">
                  <c:v>2.9850000000000002E-2</c:v>
                </c:pt>
                <c:pt idx="11350">
                  <c:v>2.3921999999999999E-2</c:v>
                </c:pt>
                <c:pt idx="11351">
                  <c:v>2.3002999999999999E-2</c:v>
                </c:pt>
                <c:pt idx="11352">
                  <c:v>2.8586E-2</c:v>
                </c:pt>
                <c:pt idx="11353">
                  <c:v>2.3795999999999998E-2</c:v>
                </c:pt>
                <c:pt idx="11354">
                  <c:v>2.5328999999999997E-2</c:v>
                </c:pt>
                <c:pt idx="11355">
                  <c:v>2.4242E-2</c:v>
                </c:pt>
                <c:pt idx="11356">
                  <c:v>2.4180000000000004E-2</c:v>
                </c:pt>
                <c:pt idx="11357">
                  <c:v>2.9061E-2</c:v>
                </c:pt>
                <c:pt idx="11358">
                  <c:v>2.3990000000000001E-2</c:v>
                </c:pt>
                <c:pt idx="11359">
                  <c:v>2.4114999999999998E-2</c:v>
                </c:pt>
                <c:pt idx="11360">
                  <c:v>2.247E-2</c:v>
                </c:pt>
                <c:pt idx="11361">
                  <c:v>2.4118000000000001E-2</c:v>
                </c:pt>
                <c:pt idx="11362">
                  <c:v>2.5433999999999998E-2</c:v>
                </c:pt>
                <c:pt idx="11363">
                  <c:v>3.1049E-2</c:v>
                </c:pt>
                <c:pt idx="11364">
                  <c:v>2.8645999999999998E-2</c:v>
                </c:pt>
                <c:pt idx="11365">
                  <c:v>2.4986999999999999E-2</c:v>
                </c:pt>
                <c:pt idx="11366">
                  <c:v>2.5269E-2</c:v>
                </c:pt>
                <c:pt idx="11367">
                  <c:v>2.3250000000000003E-2</c:v>
                </c:pt>
                <c:pt idx="11368">
                  <c:v>2.4975999999999998E-2</c:v>
                </c:pt>
                <c:pt idx="11369">
                  <c:v>2.5194999999999999E-2</c:v>
                </c:pt>
                <c:pt idx="11370">
                  <c:v>2.2636E-2</c:v>
                </c:pt>
                <c:pt idx="11371">
                  <c:v>2.1676999999999998E-2</c:v>
                </c:pt>
                <c:pt idx="11372">
                  <c:v>2.4107999999999997E-2</c:v>
                </c:pt>
                <c:pt idx="11373">
                  <c:v>1.9816E-2</c:v>
                </c:pt>
                <c:pt idx="11374">
                  <c:v>2.0330000000000001E-2</c:v>
                </c:pt>
                <c:pt idx="11375">
                  <c:v>2.2886999999999998E-2</c:v>
                </c:pt>
                <c:pt idx="11376">
                  <c:v>1.8121999999999999E-2</c:v>
                </c:pt>
                <c:pt idx="11377">
                  <c:v>2.0496999999999998E-2</c:v>
                </c:pt>
                <c:pt idx="11378">
                  <c:v>2.0173E-2</c:v>
                </c:pt>
                <c:pt idx="11379">
                  <c:v>1.6164999999999999E-2</c:v>
                </c:pt>
                <c:pt idx="11380">
                  <c:v>1.7891999999999998E-2</c:v>
                </c:pt>
                <c:pt idx="11381">
                  <c:v>9.4380000000000002E-3</c:v>
                </c:pt>
                <c:pt idx="11382">
                  <c:v>1.2324999999999999E-2</c:v>
                </c:pt>
                <c:pt idx="11383">
                  <c:v>1.2768E-2</c:v>
                </c:pt>
                <c:pt idx="11384">
                  <c:v>1.1366999999999999E-2</c:v>
                </c:pt>
                <c:pt idx="11385">
                  <c:v>8.938999999999999E-3</c:v>
                </c:pt>
                <c:pt idx="11386">
                  <c:v>9.9839999999999998E-3</c:v>
                </c:pt>
                <c:pt idx="11387">
                  <c:v>9.0219999999999988E-3</c:v>
                </c:pt>
                <c:pt idx="11388">
                  <c:v>8.2519999999999989E-3</c:v>
                </c:pt>
                <c:pt idx="11389">
                  <c:v>8.631999999999999E-3</c:v>
                </c:pt>
                <c:pt idx="11390">
                  <c:v>7.7679999999999997E-3</c:v>
                </c:pt>
                <c:pt idx="11391">
                  <c:v>7.5339999999999999E-3</c:v>
                </c:pt>
                <c:pt idx="11392">
                  <c:v>9.9740000000000002E-3</c:v>
                </c:pt>
                <c:pt idx="11393">
                  <c:v>8.830000000000001E-3</c:v>
                </c:pt>
                <c:pt idx="11394">
                  <c:v>8.660000000000001E-3</c:v>
                </c:pt>
                <c:pt idx="11395">
                  <c:v>8.3039999999999989E-3</c:v>
                </c:pt>
                <c:pt idx="11396">
                  <c:v>5.5039999999999993E-3</c:v>
                </c:pt>
                <c:pt idx="11397">
                  <c:v>5.0149999999999995E-3</c:v>
                </c:pt>
                <c:pt idx="11398">
                  <c:v>4.614E-3</c:v>
                </c:pt>
                <c:pt idx="11399">
                  <c:v>5.3669999999999994E-3</c:v>
                </c:pt>
                <c:pt idx="11400">
                  <c:v>4.4580000000000002E-3</c:v>
                </c:pt>
                <c:pt idx="11401">
                  <c:v>4.5449999999999996E-3</c:v>
                </c:pt>
                <c:pt idx="11402">
                  <c:v>3.8419999999999999E-3</c:v>
                </c:pt>
                <c:pt idx="11403">
                  <c:v>3.601E-3</c:v>
                </c:pt>
                <c:pt idx="11404">
                  <c:v>3.3249999999999998E-3</c:v>
                </c:pt>
                <c:pt idx="11405">
                  <c:v>3.7749999999999997E-3</c:v>
                </c:pt>
                <c:pt idx="11406">
                  <c:v>4.0929999999999994E-3</c:v>
                </c:pt>
                <c:pt idx="11407">
                  <c:v>6.4689999999999999E-3</c:v>
                </c:pt>
                <c:pt idx="11408">
                  <c:v>6.6209999999999993E-3</c:v>
                </c:pt>
                <c:pt idx="11409">
                  <c:v>5.4269999999999995E-3</c:v>
                </c:pt>
                <c:pt idx="11410">
                  <c:v>5.2469999999999999E-3</c:v>
                </c:pt>
                <c:pt idx="11411">
                  <c:v>4.0980000000000001E-3</c:v>
                </c:pt>
                <c:pt idx="11412">
                  <c:v>1.5245E-2</c:v>
                </c:pt>
                <c:pt idx="11413">
                  <c:v>1.5264999999999999E-2</c:v>
                </c:pt>
                <c:pt idx="11414">
                  <c:v>1.6274999999999998E-2</c:v>
                </c:pt>
                <c:pt idx="11415">
                  <c:v>2.0660999999999999E-2</c:v>
                </c:pt>
                <c:pt idx="11416">
                  <c:v>1.9873999999999999E-2</c:v>
                </c:pt>
                <c:pt idx="11417">
                  <c:v>1.8213999999999998E-2</c:v>
                </c:pt>
                <c:pt idx="11418">
                  <c:v>1.5980000000000001E-2</c:v>
                </c:pt>
                <c:pt idx="11419">
                  <c:v>2.6880000000000001E-2</c:v>
                </c:pt>
                <c:pt idx="11420">
                  <c:v>4.6071999999999995E-2</c:v>
                </c:pt>
                <c:pt idx="11421">
                  <c:v>5.0938999999999998E-2</c:v>
                </c:pt>
                <c:pt idx="11422">
                  <c:v>4.8233999999999999E-2</c:v>
                </c:pt>
                <c:pt idx="11423">
                  <c:v>5.4286000000000001E-2</c:v>
                </c:pt>
                <c:pt idx="11424">
                  <c:v>5.2801999999999995E-2</c:v>
                </c:pt>
                <c:pt idx="11425">
                  <c:v>4.6967999999999996E-2</c:v>
                </c:pt>
                <c:pt idx="11426">
                  <c:v>4.2998999999999996E-2</c:v>
                </c:pt>
                <c:pt idx="11427">
                  <c:v>3.5653999999999998E-2</c:v>
                </c:pt>
                <c:pt idx="11428">
                  <c:v>3.1156999999999997E-2</c:v>
                </c:pt>
                <c:pt idx="11429">
                  <c:v>3.1912999999999997E-2</c:v>
                </c:pt>
                <c:pt idx="11430">
                  <c:v>2.9436999999999998E-2</c:v>
                </c:pt>
                <c:pt idx="11431">
                  <c:v>4.2286999999999998E-2</c:v>
                </c:pt>
                <c:pt idx="11432">
                  <c:v>4.8126999999999996E-2</c:v>
                </c:pt>
                <c:pt idx="11433">
                  <c:v>5.4747999999999998E-2</c:v>
                </c:pt>
                <c:pt idx="11434">
                  <c:v>5.9600999999999994E-2</c:v>
                </c:pt>
                <c:pt idx="11435">
                  <c:v>5.8414000000000001E-2</c:v>
                </c:pt>
                <c:pt idx="11436">
                  <c:v>7.3177999999999993E-2</c:v>
                </c:pt>
                <c:pt idx="11437">
                  <c:v>7.4123999999999995E-2</c:v>
                </c:pt>
                <c:pt idx="11438">
                  <c:v>8.3430000000000004E-2</c:v>
                </c:pt>
                <c:pt idx="11439">
                  <c:v>8.508099999999999E-2</c:v>
                </c:pt>
                <c:pt idx="11440">
                  <c:v>6.6257999999999997E-2</c:v>
                </c:pt>
                <c:pt idx="11441">
                  <c:v>6.7188999999999999E-2</c:v>
                </c:pt>
                <c:pt idx="11442">
                  <c:v>7.4783000000000002E-2</c:v>
                </c:pt>
                <c:pt idx="11443">
                  <c:v>7.8530000000000003E-2</c:v>
                </c:pt>
                <c:pt idx="11444">
                  <c:v>8.2424999999999998E-2</c:v>
                </c:pt>
                <c:pt idx="11445">
                  <c:v>8.8038999999999992E-2</c:v>
                </c:pt>
                <c:pt idx="11446">
                  <c:v>8.5473999999999994E-2</c:v>
                </c:pt>
                <c:pt idx="11447">
                  <c:v>8.2837999999999995E-2</c:v>
                </c:pt>
                <c:pt idx="11448">
                  <c:v>7.7880000000000005E-2</c:v>
                </c:pt>
                <c:pt idx="11449">
                  <c:v>7.0151999999999992E-2</c:v>
                </c:pt>
                <c:pt idx="11450">
                  <c:v>8.0036999999999997E-2</c:v>
                </c:pt>
                <c:pt idx="11451">
                  <c:v>7.8220999999999999E-2</c:v>
                </c:pt>
                <c:pt idx="11452">
                  <c:v>7.3216000000000003E-2</c:v>
                </c:pt>
                <c:pt idx="11453">
                  <c:v>6.5977999999999995E-2</c:v>
                </c:pt>
                <c:pt idx="11454">
                  <c:v>6.330899999999999E-2</c:v>
                </c:pt>
                <c:pt idx="11455">
                  <c:v>5.4234999999999998E-2</c:v>
                </c:pt>
                <c:pt idx="11456">
                  <c:v>5.0526999999999996E-2</c:v>
                </c:pt>
                <c:pt idx="11457">
                  <c:v>4.1850999999999999E-2</c:v>
                </c:pt>
                <c:pt idx="11458">
                  <c:v>3.9036000000000001E-2</c:v>
                </c:pt>
                <c:pt idx="11459">
                  <c:v>3.1800000000000002E-2</c:v>
                </c:pt>
                <c:pt idx="11460">
                  <c:v>2.5359E-2</c:v>
                </c:pt>
                <c:pt idx="11461">
                  <c:v>2.1349E-2</c:v>
                </c:pt>
                <c:pt idx="11462">
                  <c:v>1.9935999999999999E-2</c:v>
                </c:pt>
                <c:pt idx="11463">
                  <c:v>2.0005999999999999E-2</c:v>
                </c:pt>
                <c:pt idx="11464">
                  <c:v>2.0152E-2</c:v>
                </c:pt>
                <c:pt idx="11465">
                  <c:v>1.7475999999999998E-2</c:v>
                </c:pt>
                <c:pt idx="11466">
                  <c:v>1.5754999999999998E-2</c:v>
                </c:pt>
                <c:pt idx="11467">
                  <c:v>1.4797999999999999E-2</c:v>
                </c:pt>
                <c:pt idx="11468">
                  <c:v>1.3089E-2</c:v>
                </c:pt>
                <c:pt idx="11469">
                  <c:v>1.2085E-2</c:v>
                </c:pt>
                <c:pt idx="11470">
                  <c:v>1.0945E-2</c:v>
                </c:pt>
                <c:pt idx="11471">
                  <c:v>7.2020000000000001E-3</c:v>
                </c:pt>
                <c:pt idx="11472">
                  <c:v>1.3205999999999999E-2</c:v>
                </c:pt>
                <c:pt idx="11473">
                  <c:v>1.2881999999999999E-2</c:v>
                </c:pt>
                <c:pt idx="11474">
                  <c:v>1.1309E-2</c:v>
                </c:pt>
                <c:pt idx="11475">
                  <c:v>1.0491E-2</c:v>
                </c:pt>
                <c:pt idx="11476">
                  <c:v>1.0643999999999999E-2</c:v>
                </c:pt>
                <c:pt idx="11477">
                  <c:v>1.0529E-2</c:v>
                </c:pt>
                <c:pt idx="11478">
                  <c:v>9.4039999999999992E-3</c:v>
                </c:pt>
                <c:pt idx="11479">
                  <c:v>7.6579999999999999E-3</c:v>
                </c:pt>
                <c:pt idx="11480">
                  <c:v>8.1840000000000003E-3</c:v>
                </c:pt>
                <c:pt idx="11481">
                  <c:v>9.9889999999999996E-3</c:v>
                </c:pt>
                <c:pt idx="11482">
                  <c:v>1.0749E-2</c:v>
                </c:pt>
                <c:pt idx="11483">
                  <c:v>1.2244E-2</c:v>
                </c:pt>
                <c:pt idx="11484">
                  <c:v>1.3595999999999999E-2</c:v>
                </c:pt>
                <c:pt idx="11485">
                  <c:v>1.6861999999999999E-2</c:v>
                </c:pt>
                <c:pt idx="11486">
                  <c:v>1.6931999999999999E-2</c:v>
                </c:pt>
                <c:pt idx="11487">
                  <c:v>1.4456999999999999E-2</c:v>
                </c:pt>
                <c:pt idx="11488">
                  <c:v>1.2314E-2</c:v>
                </c:pt>
                <c:pt idx="11489">
                  <c:v>1.3901999999999999E-2</c:v>
                </c:pt>
                <c:pt idx="11490">
                  <c:v>1.5747999999999998E-2</c:v>
                </c:pt>
                <c:pt idx="11491">
                  <c:v>1.4640000000000002E-2</c:v>
                </c:pt>
                <c:pt idx="11492">
                  <c:v>1.5110999999999999E-2</c:v>
                </c:pt>
                <c:pt idx="11493">
                  <c:v>1.8221999999999999E-2</c:v>
                </c:pt>
                <c:pt idx="11494">
                  <c:v>1.9532000000000001E-2</c:v>
                </c:pt>
                <c:pt idx="11495">
                  <c:v>2.2165999999999998E-2</c:v>
                </c:pt>
                <c:pt idx="11496">
                  <c:v>1.8135999999999999E-2</c:v>
                </c:pt>
                <c:pt idx="11497">
                  <c:v>1.4615999999999999E-2</c:v>
                </c:pt>
                <c:pt idx="11498">
                  <c:v>2.0118999999999998E-2</c:v>
                </c:pt>
                <c:pt idx="11499">
                  <c:v>2.4190000000000003E-2</c:v>
                </c:pt>
                <c:pt idx="11500">
                  <c:v>3.1163999999999997E-2</c:v>
                </c:pt>
                <c:pt idx="11501">
                  <c:v>3.9227999999999999E-2</c:v>
                </c:pt>
                <c:pt idx="11502">
                  <c:v>4.2541999999999996E-2</c:v>
                </c:pt>
                <c:pt idx="11503">
                  <c:v>4.2494999999999998E-2</c:v>
                </c:pt>
                <c:pt idx="11504">
                  <c:v>4.4984999999999997E-2</c:v>
                </c:pt>
                <c:pt idx="11505">
                  <c:v>4.5631999999999999E-2</c:v>
                </c:pt>
                <c:pt idx="11506">
                  <c:v>6.8429000000000004E-2</c:v>
                </c:pt>
                <c:pt idx="11507">
                  <c:v>5.2710000000000007E-2</c:v>
                </c:pt>
                <c:pt idx="11508">
                  <c:v>4.9963E-2</c:v>
                </c:pt>
                <c:pt idx="11509">
                  <c:v>5.1628999999999994E-2</c:v>
                </c:pt>
                <c:pt idx="11510">
                  <c:v>3.9973999999999996E-2</c:v>
                </c:pt>
                <c:pt idx="11511">
                  <c:v>3.1411000000000001E-2</c:v>
                </c:pt>
                <c:pt idx="11512">
                  <c:v>2.4964E-2</c:v>
                </c:pt>
                <c:pt idx="11513">
                  <c:v>1.9219E-2</c:v>
                </c:pt>
                <c:pt idx="11514">
                  <c:v>1.8092999999999998E-2</c:v>
                </c:pt>
                <c:pt idx="11515">
                  <c:v>3.1459000000000001E-2</c:v>
                </c:pt>
                <c:pt idx="11516">
                  <c:v>2.5196999999999997E-2</c:v>
                </c:pt>
                <c:pt idx="11517">
                  <c:v>2.1533E-2</c:v>
                </c:pt>
                <c:pt idx="11518">
                  <c:v>1.7363999999999997E-2</c:v>
                </c:pt>
                <c:pt idx="11519">
                  <c:v>1.3443E-2</c:v>
                </c:pt>
                <c:pt idx="11520">
                  <c:v>1.3476E-2</c:v>
                </c:pt>
                <c:pt idx="11521">
                  <c:v>1.2574E-2</c:v>
                </c:pt>
                <c:pt idx="11522">
                  <c:v>1.0537999999999999E-2</c:v>
                </c:pt>
                <c:pt idx="11523">
                  <c:v>7.724E-3</c:v>
                </c:pt>
                <c:pt idx="11524">
                  <c:v>8.5709999999999988E-3</c:v>
                </c:pt>
                <c:pt idx="11525">
                  <c:v>8.6239999999999997E-3</c:v>
                </c:pt>
                <c:pt idx="11526">
                  <c:v>1.0544E-2</c:v>
                </c:pt>
                <c:pt idx="11527">
                  <c:v>1.0891E-2</c:v>
                </c:pt>
                <c:pt idx="11528">
                  <c:v>1.2241999999999999E-2</c:v>
                </c:pt>
                <c:pt idx="11529">
                  <c:v>1.3387999999999999E-2</c:v>
                </c:pt>
                <c:pt idx="11530">
                  <c:v>1.5316E-2</c:v>
                </c:pt>
                <c:pt idx="11531">
                  <c:v>1.5886999999999998E-2</c:v>
                </c:pt>
                <c:pt idx="11532">
                  <c:v>1.8703000000000001E-2</c:v>
                </c:pt>
                <c:pt idx="11533">
                  <c:v>1.8714999999999999E-2</c:v>
                </c:pt>
                <c:pt idx="11534">
                  <c:v>2.094E-2</c:v>
                </c:pt>
                <c:pt idx="11535">
                  <c:v>2.0236999999999998E-2</c:v>
                </c:pt>
                <c:pt idx="11536">
                  <c:v>1.5453999999999999E-2</c:v>
                </c:pt>
                <c:pt idx="11537">
                  <c:v>1.6337000000000001E-2</c:v>
                </c:pt>
                <c:pt idx="11538">
                  <c:v>2.7088999999999998E-2</c:v>
                </c:pt>
                <c:pt idx="11539">
                  <c:v>2.6417E-2</c:v>
                </c:pt>
                <c:pt idx="11540">
                  <c:v>2.3910000000000001E-2</c:v>
                </c:pt>
                <c:pt idx="11541">
                  <c:v>2.7247999999999998E-2</c:v>
                </c:pt>
                <c:pt idx="11542">
                  <c:v>3.0061999999999998E-2</c:v>
                </c:pt>
                <c:pt idx="11543">
                  <c:v>2.8478E-2</c:v>
                </c:pt>
                <c:pt idx="11544">
                  <c:v>3.8210999999999995E-2</c:v>
                </c:pt>
                <c:pt idx="11545">
                  <c:v>3.5881999999999997E-2</c:v>
                </c:pt>
                <c:pt idx="11546">
                  <c:v>3.3339000000000001E-2</c:v>
                </c:pt>
                <c:pt idx="11547">
                  <c:v>2.9242999999999998E-2</c:v>
                </c:pt>
                <c:pt idx="11548">
                  <c:v>2.5665999999999998E-2</c:v>
                </c:pt>
                <c:pt idx="11549">
                  <c:v>2.103E-2</c:v>
                </c:pt>
                <c:pt idx="11550">
                  <c:v>3.2221E-2</c:v>
                </c:pt>
                <c:pt idx="11551">
                  <c:v>3.6270000000000004E-2</c:v>
                </c:pt>
                <c:pt idx="11552">
                  <c:v>3.4070999999999997E-2</c:v>
                </c:pt>
                <c:pt idx="11553">
                  <c:v>4.8769E-2</c:v>
                </c:pt>
                <c:pt idx="11554">
                  <c:v>4.9486999999999996E-2</c:v>
                </c:pt>
                <c:pt idx="11555">
                  <c:v>4.1066999999999999E-2</c:v>
                </c:pt>
                <c:pt idx="11556">
                  <c:v>3.4903999999999998E-2</c:v>
                </c:pt>
                <c:pt idx="11557">
                  <c:v>6.0685999999999997E-2</c:v>
                </c:pt>
                <c:pt idx="11558">
                  <c:v>5.0896999999999998E-2</c:v>
                </c:pt>
                <c:pt idx="11559">
                  <c:v>6.4606999999999998E-2</c:v>
                </c:pt>
                <c:pt idx="11560">
                  <c:v>6.2962999999999991E-2</c:v>
                </c:pt>
                <c:pt idx="11561">
                  <c:v>5.6207999999999994E-2</c:v>
                </c:pt>
                <c:pt idx="11562">
                  <c:v>4.8444000000000001E-2</c:v>
                </c:pt>
                <c:pt idx="11563">
                  <c:v>4.0881999999999995E-2</c:v>
                </c:pt>
                <c:pt idx="11564">
                  <c:v>3.8112E-2</c:v>
                </c:pt>
                <c:pt idx="11565">
                  <c:v>3.2433999999999998E-2</c:v>
                </c:pt>
                <c:pt idx="11566">
                  <c:v>2.6918999999999998E-2</c:v>
                </c:pt>
                <c:pt idx="11567">
                  <c:v>2.3276999999999999E-2</c:v>
                </c:pt>
                <c:pt idx="11568">
                  <c:v>2.2276000000000001E-2</c:v>
                </c:pt>
                <c:pt idx="11569">
                  <c:v>2.6402999999999999E-2</c:v>
                </c:pt>
                <c:pt idx="11570">
                  <c:v>2.4050999999999999E-2</c:v>
                </c:pt>
                <c:pt idx="11571">
                  <c:v>2.7798E-2</c:v>
                </c:pt>
                <c:pt idx="11572">
                  <c:v>2.3540999999999999E-2</c:v>
                </c:pt>
                <c:pt idx="11573">
                  <c:v>1.8825999999999999E-2</c:v>
                </c:pt>
                <c:pt idx="11574">
                  <c:v>1.4487E-2</c:v>
                </c:pt>
                <c:pt idx="11575">
                  <c:v>1.0062999999999999E-2</c:v>
                </c:pt>
                <c:pt idx="11576">
                  <c:v>8.1130000000000004E-3</c:v>
                </c:pt>
                <c:pt idx="11577">
                  <c:v>7.3559999999999997E-3</c:v>
                </c:pt>
                <c:pt idx="11578">
                  <c:v>7.463E-3</c:v>
                </c:pt>
                <c:pt idx="11579">
                  <c:v>8.853999999999999E-3</c:v>
                </c:pt>
                <c:pt idx="11580">
                  <c:v>1.1920999999999999E-2</c:v>
                </c:pt>
                <c:pt idx="11581">
                  <c:v>1.3731E-2</c:v>
                </c:pt>
                <c:pt idx="11582">
                  <c:v>1.5210999999999999E-2</c:v>
                </c:pt>
                <c:pt idx="11583">
                  <c:v>1.4473E-2</c:v>
                </c:pt>
                <c:pt idx="11584">
                  <c:v>1.3892E-2</c:v>
                </c:pt>
                <c:pt idx="11585">
                  <c:v>1.6566000000000001E-2</c:v>
                </c:pt>
                <c:pt idx="11586">
                  <c:v>1.6514999999999998E-2</c:v>
                </c:pt>
                <c:pt idx="11587">
                  <c:v>1.8250000000000002E-2</c:v>
                </c:pt>
                <c:pt idx="11588">
                  <c:v>2.7313999999999998E-2</c:v>
                </c:pt>
                <c:pt idx="11589">
                  <c:v>2.3828999999999999E-2</c:v>
                </c:pt>
                <c:pt idx="11590">
                  <c:v>2.0820999999999999E-2</c:v>
                </c:pt>
                <c:pt idx="11591">
                  <c:v>2.4646999999999999E-2</c:v>
                </c:pt>
                <c:pt idx="11592">
                  <c:v>3.7457999999999998E-2</c:v>
                </c:pt>
                <c:pt idx="11593">
                  <c:v>3.9112000000000001E-2</c:v>
                </c:pt>
                <c:pt idx="11594">
                  <c:v>3.3221000000000001E-2</c:v>
                </c:pt>
                <c:pt idx="11595">
                  <c:v>3.1536000000000002E-2</c:v>
                </c:pt>
                <c:pt idx="11596">
                  <c:v>3.2029000000000002E-2</c:v>
                </c:pt>
                <c:pt idx="11597">
                  <c:v>3.0662999999999999E-2</c:v>
                </c:pt>
                <c:pt idx="11598">
                  <c:v>2.6581999999999998E-2</c:v>
                </c:pt>
                <c:pt idx="11599">
                  <c:v>2.7149E-2</c:v>
                </c:pt>
                <c:pt idx="11600">
                  <c:v>2.41E-2</c:v>
                </c:pt>
                <c:pt idx="11601">
                  <c:v>2.0910000000000002E-2</c:v>
                </c:pt>
                <c:pt idx="11602">
                  <c:v>2.6764E-2</c:v>
                </c:pt>
                <c:pt idx="11603">
                  <c:v>2.2998999999999999E-2</c:v>
                </c:pt>
                <c:pt idx="11604">
                  <c:v>2.1437999999999999E-2</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2.6084123969830952E-2"/>
                  <c:y val="6.9342487126274064E-3"/>
                </c:manualLayout>
              </c:layout>
              <c:tx>
                <c:rich>
                  <a:bodyPr/>
                  <a:lstStyle/>
                  <a:p>
                    <a:r>
                      <a:rPr lang="en-US" dirty="0"/>
                      <a:t>21.5</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(Scatter)'!$A$2:$A$511</c:f>
              <c:numCache>
                <c:formatCode>m/d/yyyy</c:formatCode>
                <c:ptCount val="51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numCache>
            </c:numRef>
          </c:xVal>
          <c:yVal>
            <c:numRef>
              <c:f>'Line (Scatter)'!$B$2:$B$511</c:f>
              <c:numCache>
                <c:formatCode>General</c:formatCode>
                <c:ptCount val="510"/>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3.7821979756255154E-2"/>
                  <c:y val="-4.1605492275764495E-2"/>
                </c:manualLayout>
              </c:layout>
              <c:tx>
                <c:rich>
                  <a:bodyPr wrap="square" lIns="38100" tIns="19050" rIns="38100" bIns="19050" anchor="ctr">
                    <a:spAutoFit/>
                  </a:bodyPr>
                  <a:lstStyle/>
                  <a:p>
                    <a:pPr>
                      <a:defRPr/>
                    </a:pPr>
                    <a:r>
                      <a:rPr lang="en-US" dirty="0"/>
                      <a:t>33.7</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(Scatter)'!$A$2:$A$511</c:f>
              <c:numCache>
                <c:formatCode>m/d/yyyy</c:formatCode>
                <c:ptCount val="51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numCache>
            </c:numRef>
          </c:xVal>
          <c:yVal>
            <c:numRef>
              <c:f>'Line (Scatter)'!$C$2:$C$511</c:f>
              <c:numCache>
                <c:formatCode>General</c:formatCode>
                <c:ptCount val="510"/>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44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5777637567053636"/>
                  <c:y val="3.9826180449780486E-2"/>
                </c:manualLayout>
              </c:layout>
              <c:tx>
                <c:rich>
                  <a:bodyPr/>
                  <a:lstStyle/>
                  <a:p>
                    <a:r>
                      <a:rPr lang="en-US" dirty="0"/>
                      <a:t>21.5</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(Scatter)'!$A$2:$A$66</c:f>
              <c:numCache>
                <c:formatCode>m/d/yyyy</c:formatCode>
                <c:ptCount val="65"/>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numCache>
            </c:numRef>
          </c:xVal>
          <c:yVal>
            <c:numRef>
              <c:f>'Line (Scatter)'!$B$2:$B$66</c:f>
              <c:numCache>
                <c:formatCode>General</c:formatCode>
                <c:ptCount val="65"/>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6243358304260815"/>
                  <c:y val="0.13629647881014245"/>
                </c:manualLayout>
              </c:layout>
              <c:tx>
                <c:rich>
                  <a:bodyPr/>
                  <a:lstStyle/>
                  <a:p>
                    <a:r>
                      <a:rPr lang="en-US" dirty="0"/>
                      <a:t>33.7</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(Scatter)'!$A$2:$A$66</c:f>
              <c:numCache>
                <c:formatCode>m/d/yyyy</c:formatCode>
                <c:ptCount val="65"/>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numCache>
            </c:numRef>
          </c:xVal>
          <c:yVal>
            <c:numRef>
              <c:f>'Line (Scatter)'!$C$2:$C$66</c:f>
              <c:numCache>
                <c:formatCode>General</c:formatCode>
                <c:ptCount val="65"/>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43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9.3736345492979364E-2"/>
                  <c:y val="-8.8888888888888892E-2"/>
                </c:manualLayout>
              </c:layout>
              <c:tx>
                <c:rich>
                  <a:bodyPr/>
                  <a:lstStyle/>
                  <a:p>
                    <a:pPr>
                      <a:defRPr>
                        <a:solidFill/>
                      </a:defRPr>
                    </a:pPr>
                    <a:r>
                      <a:rPr lang="en-US" dirty="0"/>
                      <a:t>99.5</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B54-42D0-AF0B-D300811A389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Sheet1!$B$2:$B$774</c:f>
              <c:numCache>
                <c:formatCode>General</c:formatCode>
                <c:ptCount val="773"/>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98.28</c:v>
                </c:pt>
              </c:numCache>
            </c:numRef>
          </c:val>
          <c:smooth val="0"/>
          <c:extLst xmlns:c15="http://schemas.microsoft.com/office/drawing/2012/chart">
            <c:ext xmlns:c16="http://schemas.microsoft.com/office/drawing/2014/chart" uri="{C3380CC4-5D6E-409C-BE32-E72D297353CC}">
              <c16:uniqueId val="{00000001-2B54-42D0-AF0B-D300811A3898}"/>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9.3736345492979364E-2"/>
                  <c:y val="-9.6675196850393705E-2"/>
                </c:manualLayout>
              </c:layout>
              <c:tx>
                <c:rich>
                  <a:bodyPr/>
                  <a:lstStyle/>
                  <a:p>
                    <a:pPr>
                      <a:defRPr>
                        <a:solidFill/>
                      </a:defRPr>
                    </a:pPr>
                    <a:r>
                      <a:rPr lang="en-US" dirty="0"/>
                      <a:t>99.8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B54-42D0-AF0B-D300811A3898}"/>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Sheet1!$C$2:$C$774</c:f>
              <c:numCache>
                <c:formatCode>General</c:formatCode>
                <c:ptCount val="773"/>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99.76</c:v>
                </c:pt>
              </c:numCache>
            </c:numRef>
          </c:val>
          <c:smooth val="0"/>
          <c:extLst xmlns:c15="http://schemas.microsoft.com/office/drawing/2012/chart">
            <c:ext xmlns:c16="http://schemas.microsoft.com/office/drawing/2014/chart" uri="{C3380CC4-5D6E-409C-BE32-E72D297353CC}">
              <c16:uniqueId val="{00000003-2B54-42D0-AF0B-D300811A3898}"/>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9.1058164193179955E-2"/>
                  <c:y val="9.8825459317584789E-3"/>
                </c:manualLayout>
              </c:layout>
              <c:tx>
                <c:rich>
                  <a:bodyPr/>
                  <a:lstStyle/>
                  <a:p>
                    <a:pPr>
                      <a:defRPr>
                        <a:solidFill/>
                      </a:defRPr>
                    </a:pPr>
                    <a:r>
                      <a:rPr lang="en-US" dirty="0"/>
                      <a:t>98.6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B54-42D0-AF0B-D300811A389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Sheet1!$D$2:$D$774</c:f>
              <c:numCache>
                <c:formatCode>General</c:formatCode>
                <c:ptCount val="773"/>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98.61</c:v>
                </c:pt>
                <c:pt idx="771">
                  <c:v>98.51</c:v>
                </c:pt>
                <c:pt idx="772">
                  <c:v>98.55</c:v>
                </c:pt>
              </c:numCache>
            </c:numRef>
          </c:val>
          <c:smooth val="0"/>
          <c:extLst>
            <c:ext xmlns:c16="http://schemas.microsoft.com/office/drawing/2014/chart" uri="{C3380CC4-5D6E-409C-BE32-E72D297353CC}">
              <c16:uniqueId val="{00000005-2B54-42D0-AF0B-D300811A3898}"/>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9.1058164193179955E-2"/>
                  <c:y val="2.4843613298337657E-2"/>
                </c:manualLayout>
              </c:layout>
              <c:tx>
                <c:rich>
                  <a:bodyPr/>
                  <a:lstStyle/>
                  <a:p>
                    <a:pPr>
                      <a:defRPr>
                        <a:solidFill/>
                      </a:defRPr>
                    </a:pPr>
                    <a:r>
                      <a:rPr lang="en-US" dirty="0"/>
                      <a:t>98.3</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B54-42D0-AF0B-D300811A3898}"/>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Sheet1!$E$2:$E$774</c:f>
              <c:numCache>
                <c:formatCode>General</c:formatCode>
                <c:ptCount val="773"/>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c:v>
                </c:pt>
              </c:numCache>
            </c:numRef>
          </c:val>
          <c:smooth val="0"/>
          <c:extLst xmlns:c15="http://schemas.microsoft.com/office/drawing/2012/chart">
            <c:ext xmlns:c16="http://schemas.microsoft.com/office/drawing/2014/chart" uri="{C3380CC4-5D6E-409C-BE32-E72D297353CC}">
              <c16:uniqueId val="{00000007-2B54-42D0-AF0B-D300811A3898}"/>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13"/>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8.7828529204295541E-2"/>
                  <c:y val="-4.7222222222222221E-2"/>
                </c:manualLayout>
              </c:layout>
              <c:tx>
                <c:rich>
                  <a:bodyPr/>
                  <a:lstStyle/>
                  <a:p>
                    <a:pPr>
                      <a:defRPr>
                        <a:solidFill/>
                      </a:defRPr>
                    </a:pPr>
                    <a:r>
                      <a:rPr lang="en-US" dirty="0"/>
                      <a:t>99.1</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B0E-4114-A0FC-9E12A8DD0DA7}"/>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Sheet1!$B$2:$B$900</c:f>
              <c:numCache>
                <c:formatCode>General</c:formatCode>
                <c:ptCount val="89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numCache>
            </c:numRef>
          </c:val>
          <c:smooth val="0"/>
          <c:extLst xmlns:c15="http://schemas.microsoft.com/office/drawing/2012/chart">
            <c:ext xmlns:c16="http://schemas.microsoft.com/office/drawing/2014/chart" uri="{C3380CC4-5D6E-409C-BE32-E72D297353CC}">
              <c16:uniqueId val="{00000001-9B0E-4114-A0FC-9E12A8DD0DA7}"/>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8.7828529204295541E-2"/>
                  <c:y val="1.4494094488188976E-2"/>
                </c:manualLayout>
              </c:layout>
              <c:tx>
                <c:rich>
                  <a:bodyPr/>
                  <a:lstStyle/>
                  <a:p>
                    <a:pPr>
                      <a:defRPr>
                        <a:solidFill/>
                      </a:defRPr>
                    </a:pPr>
                    <a:r>
                      <a:rPr lang="en-US" dirty="0"/>
                      <a:t>98.8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9B0E-4114-A0FC-9E12A8DD0DA7}"/>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98.76</c:v>
                </c:pt>
              </c:numCache>
            </c:numRef>
          </c:val>
          <c:smooth val="0"/>
          <c:extLst xmlns:c15="http://schemas.microsoft.com/office/drawing/2012/chart">
            <c:ext xmlns:c16="http://schemas.microsoft.com/office/drawing/2014/chart" uri="{C3380CC4-5D6E-409C-BE32-E72D297353CC}">
              <c16:uniqueId val="{00000003-9B0E-4114-A0FC-9E12A8DD0DA7}"/>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8.7828529204295541E-2"/>
                  <c:y val="-6.1603237095363132E-2"/>
                </c:manualLayout>
              </c:layout>
              <c:tx>
                <c:rich>
                  <a:bodyPr/>
                  <a:lstStyle/>
                  <a:p>
                    <a:pPr>
                      <a:defRPr>
                        <a:solidFill/>
                      </a:defRPr>
                    </a:pPr>
                    <a:r>
                      <a:rPr lang="en-US" dirty="0"/>
                      <a:t>99.9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9B0E-4114-A0FC-9E12A8DD0DA7}"/>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99.86</c:v>
                </c:pt>
              </c:numCache>
            </c:numRef>
          </c:val>
          <c:smooth val="0"/>
          <c:extLst>
            <c:ext xmlns:c16="http://schemas.microsoft.com/office/drawing/2014/chart" uri="{C3380CC4-5D6E-409C-BE32-E72D297353CC}">
              <c16:uniqueId val="{00000005-9B0E-4114-A0FC-9E12A8DD0DA7}"/>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8.7828529204295541E-2"/>
                  <c:y val="-4.5573490813648296E-2"/>
                </c:manualLayout>
              </c:layout>
              <c:tx>
                <c:rich>
                  <a:bodyPr/>
                  <a:lstStyle/>
                  <a:p>
                    <a:pPr>
                      <a:defRPr>
                        <a:solidFill/>
                      </a:defRPr>
                    </a:pPr>
                    <a:r>
                      <a:rPr lang="en-US" dirty="0"/>
                      <a:t>99.2</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9B0E-4114-A0FC-9E12A8DD0DA7}"/>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99.71</c:v>
                </c:pt>
                <c:pt idx="892">
                  <c:v>99.19</c:v>
                </c:pt>
              </c:numCache>
            </c:numRef>
          </c:val>
          <c:smooth val="0"/>
          <c:extLst xmlns:c15="http://schemas.microsoft.com/office/drawing/2012/chart">
            <c:ext xmlns:c16="http://schemas.microsoft.com/office/drawing/2014/chart" uri="{C3380CC4-5D6E-409C-BE32-E72D297353CC}">
              <c16:uniqueId val="{00000007-9B0E-4114-A0FC-9E12A8DD0DA7}"/>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14"/>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841"/>
              <c:layout>
                <c:manualLayout>
                  <c:x val="0"/>
                  <c:y val="-4.579999999999995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D8-4CD9-B420-797B66B68C32}"/>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Sheet1!$A$2:$A$9843</c:f>
              <c:numCache>
                <c:formatCode>yyyy\-mm\-dd</c:formatCode>
                <c:ptCount val="9842"/>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numCache>
            </c:numRef>
          </c:cat>
          <c:val>
            <c:numRef>
              <c:f>Sheet1!$B$2:$B$9843</c:f>
              <c:numCache>
                <c:formatCode>General</c:formatCode>
                <c:ptCount val="9842"/>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8">
                  <c:v>75.41</c:v>
                </c:pt>
                <c:pt idx="9839">
                  <c:v>77.62</c:v>
                </c:pt>
                <c:pt idx="9840">
                  <c:v>78.12</c:v>
                </c:pt>
                <c:pt idx="9841">
                  <c:v>79.59</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834"/>
              <c:layout>
                <c:manualLayout>
                  <c:x val="2.7341079972658922E-3"/>
                  <c:y val="4.0108224532066902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ED8-4CD9-B420-797B66B68C32}"/>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Sheet1!$A$2:$A$9843</c:f>
              <c:numCache>
                <c:formatCode>yyyy\-mm\-dd</c:formatCode>
                <c:ptCount val="9842"/>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numCache>
            </c:numRef>
          </c:cat>
          <c:val>
            <c:numRef>
              <c:f>Sheet1!$C$2:$C$9843</c:f>
              <c:numCache>
                <c:formatCode>General</c:formatCode>
                <c:ptCount val="9842"/>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455"/>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800"/>
              <c:layout>
                <c:manualLayout>
                  <c:x val="-7.700768742882852E-2"/>
                  <c:y val="-0.14375080175972119"/>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D94-45B6-85A5-1A345E05B8E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Sheet1!$A$2:$A$9802</c:f>
              <c:numCache>
                <c:formatCode>yyyy\-mm\-dd</c:formatCode>
                <c:ptCount val="980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numCache>
            </c:numRef>
          </c:cat>
          <c:val>
            <c:numRef>
              <c:f>Sheet1!$B$2:$B$9802</c:f>
              <c:numCache>
                <c:formatCode>General</c:formatCode>
                <c:ptCount val="9801"/>
                <c:pt idx="8485">
                  <c:v>13.616</c:v>
                </c:pt>
                <c:pt idx="8486">
                  <c:v>13.369</c:v>
                </c:pt>
                <c:pt idx="8487">
                  <c:v>13.348000000000001</c:v>
                </c:pt>
                <c:pt idx="8490">
                  <c:v>13.399000000000001</c:v>
                </c:pt>
                <c:pt idx="8491">
                  <c:v>13.262</c:v>
                </c:pt>
                <c:pt idx="8492">
                  <c:v>13.202999999999999</c:v>
                </c:pt>
                <c:pt idx="8493">
                  <c:v>13.023999999999999</c:v>
                </c:pt>
                <c:pt idx="8494">
                  <c:v>12.997999999999999</c:v>
                </c:pt>
                <c:pt idx="8497">
                  <c:v>13.022</c:v>
                </c:pt>
                <c:pt idx="8498">
                  <c:v>13.135999999999999</c:v>
                </c:pt>
                <c:pt idx="8499">
                  <c:v>13.09</c:v>
                </c:pt>
                <c:pt idx="8500">
                  <c:v>12.939</c:v>
                </c:pt>
                <c:pt idx="8501">
                  <c:v>13.102</c:v>
                </c:pt>
                <c:pt idx="8504">
                  <c:v>13.029</c:v>
                </c:pt>
                <c:pt idx="8505">
                  <c:v>12.951000000000001</c:v>
                </c:pt>
                <c:pt idx="8506">
                  <c:v>12.753</c:v>
                </c:pt>
                <c:pt idx="8507">
                  <c:v>12.756</c:v>
                </c:pt>
                <c:pt idx="8508">
                  <c:v>12.79</c:v>
                </c:pt>
                <c:pt idx="8511">
                  <c:v>12.766999999999999</c:v>
                </c:pt>
                <c:pt idx="8512">
                  <c:v>12.988</c:v>
                </c:pt>
                <c:pt idx="8513">
                  <c:v>12.984999999999999</c:v>
                </c:pt>
                <c:pt idx="8514">
                  <c:v>13.163</c:v>
                </c:pt>
                <c:pt idx="8515">
                  <c:v>13.233000000000001</c:v>
                </c:pt>
                <c:pt idx="8518">
                  <c:v>13.29</c:v>
                </c:pt>
                <c:pt idx="8519">
                  <c:v>13.369</c:v>
                </c:pt>
                <c:pt idx="8520">
                  <c:v>13.227</c:v>
                </c:pt>
                <c:pt idx="8521">
                  <c:v>13.378</c:v>
                </c:pt>
                <c:pt idx="8522">
                  <c:v>13.563000000000001</c:v>
                </c:pt>
                <c:pt idx="8525">
                  <c:v>13.4</c:v>
                </c:pt>
                <c:pt idx="8526">
                  <c:v>13.315</c:v>
                </c:pt>
                <c:pt idx="8527">
                  <c:v>13.336</c:v>
                </c:pt>
                <c:pt idx="8528">
                  <c:v>13.524000000000001</c:v>
                </c:pt>
                <c:pt idx="8532">
                  <c:v>13.794</c:v>
                </c:pt>
                <c:pt idx="8533">
                  <c:v>13.582000000000001</c:v>
                </c:pt>
                <c:pt idx="8534">
                  <c:v>13.622</c:v>
                </c:pt>
                <c:pt idx="8535">
                  <c:v>13.55</c:v>
                </c:pt>
                <c:pt idx="8539">
                  <c:v>13.602</c:v>
                </c:pt>
                <c:pt idx="8540">
                  <c:v>13.274000000000001</c:v>
                </c:pt>
                <c:pt idx="8541">
                  <c:v>13.311999999999999</c:v>
                </c:pt>
                <c:pt idx="8542">
                  <c:v>13.5</c:v>
                </c:pt>
                <c:pt idx="8543">
                  <c:v>13.586</c:v>
                </c:pt>
                <c:pt idx="8546">
                  <c:v>13.696</c:v>
                </c:pt>
                <c:pt idx="8547">
                  <c:v>13.757</c:v>
                </c:pt>
                <c:pt idx="8548">
                  <c:v>13.715999999999999</c:v>
                </c:pt>
                <c:pt idx="8549">
                  <c:v>13.702</c:v>
                </c:pt>
                <c:pt idx="8550">
                  <c:v>13.584</c:v>
                </c:pt>
                <c:pt idx="8553">
                  <c:v>13.557</c:v>
                </c:pt>
                <c:pt idx="8554">
                  <c:v>13.781000000000001</c:v>
                </c:pt>
                <c:pt idx="8555">
                  <c:v>13.722</c:v>
                </c:pt>
                <c:pt idx="8556">
                  <c:v>13.586</c:v>
                </c:pt>
                <c:pt idx="8557">
                  <c:v>13.503</c:v>
                </c:pt>
                <c:pt idx="8560">
                  <c:v>13.393000000000001</c:v>
                </c:pt>
                <c:pt idx="8561">
                  <c:v>13.545</c:v>
                </c:pt>
                <c:pt idx="8562">
                  <c:v>13.492000000000001</c:v>
                </c:pt>
                <c:pt idx="8563">
                  <c:v>13.605</c:v>
                </c:pt>
                <c:pt idx="8564">
                  <c:v>13.52</c:v>
                </c:pt>
                <c:pt idx="8567">
                  <c:v>13.425000000000001</c:v>
                </c:pt>
                <c:pt idx="8568">
                  <c:v>13.605</c:v>
                </c:pt>
                <c:pt idx="8569">
                  <c:v>13.779</c:v>
                </c:pt>
                <c:pt idx="8570">
                  <c:v>13.893000000000001</c:v>
                </c:pt>
                <c:pt idx="8571">
                  <c:v>14.08</c:v>
                </c:pt>
                <c:pt idx="8574">
                  <c:v>14.151999999999999</c:v>
                </c:pt>
                <c:pt idx="8575">
                  <c:v>14.052</c:v>
                </c:pt>
                <c:pt idx="8576">
                  <c:v>14.035</c:v>
                </c:pt>
                <c:pt idx="8577">
                  <c:v>13.926</c:v>
                </c:pt>
                <c:pt idx="8578">
                  <c:v>13.87</c:v>
                </c:pt>
                <c:pt idx="8581">
                  <c:v>13.936</c:v>
                </c:pt>
                <c:pt idx="8582">
                  <c:v>13.945</c:v>
                </c:pt>
                <c:pt idx="8583">
                  <c:v>13.847</c:v>
                </c:pt>
                <c:pt idx="8584">
                  <c:v>13.994</c:v>
                </c:pt>
                <c:pt idx="8585">
                  <c:v>13.805</c:v>
                </c:pt>
                <c:pt idx="8588">
                  <c:v>13.785</c:v>
                </c:pt>
                <c:pt idx="8589">
                  <c:v>13.958</c:v>
                </c:pt>
                <c:pt idx="8590">
                  <c:v>14.198</c:v>
                </c:pt>
                <c:pt idx="8591">
                  <c:v>14.058999999999999</c:v>
                </c:pt>
                <c:pt idx="8592">
                  <c:v>14.090999999999999</c:v>
                </c:pt>
                <c:pt idx="8595">
                  <c:v>14.118</c:v>
                </c:pt>
                <c:pt idx="8596">
                  <c:v>14.083</c:v>
                </c:pt>
                <c:pt idx="8597">
                  <c:v>14.116</c:v>
                </c:pt>
                <c:pt idx="8598">
                  <c:v>14.175000000000001</c:v>
                </c:pt>
                <c:pt idx="8599">
                  <c:v>14.334</c:v>
                </c:pt>
                <c:pt idx="8602">
                  <c:v>14.359</c:v>
                </c:pt>
                <c:pt idx="8603">
                  <c:v>14.477</c:v>
                </c:pt>
                <c:pt idx="8604">
                  <c:v>14.515000000000001</c:v>
                </c:pt>
                <c:pt idx="8605">
                  <c:v>14.556000000000001</c:v>
                </c:pt>
                <c:pt idx="8606">
                  <c:v>14.491</c:v>
                </c:pt>
                <c:pt idx="8609">
                  <c:v>14.403</c:v>
                </c:pt>
                <c:pt idx="8610">
                  <c:v>14.411</c:v>
                </c:pt>
                <c:pt idx="8611">
                  <c:v>14.395</c:v>
                </c:pt>
                <c:pt idx="8612">
                  <c:v>14.37</c:v>
                </c:pt>
                <c:pt idx="8613">
                  <c:v>14.214</c:v>
                </c:pt>
                <c:pt idx="8616">
                  <c:v>14.397</c:v>
                </c:pt>
                <c:pt idx="8617">
                  <c:v>14.333</c:v>
                </c:pt>
                <c:pt idx="8618">
                  <c:v>14.554</c:v>
                </c:pt>
                <c:pt idx="8619">
                  <c:v>14.234</c:v>
                </c:pt>
                <c:pt idx="8620">
                  <c:v>14.268000000000001</c:v>
                </c:pt>
                <c:pt idx="8623">
                  <c:v>14.302</c:v>
                </c:pt>
                <c:pt idx="8624">
                  <c:v>14.263</c:v>
                </c:pt>
                <c:pt idx="8625">
                  <c:v>14.391</c:v>
                </c:pt>
                <c:pt idx="8626">
                  <c:v>14.308</c:v>
                </c:pt>
                <c:pt idx="8630">
                  <c:v>14.308</c:v>
                </c:pt>
                <c:pt idx="8631">
                  <c:v>14.452</c:v>
                </c:pt>
                <c:pt idx="8632">
                  <c:v>14.428000000000001</c:v>
                </c:pt>
                <c:pt idx="8633">
                  <c:v>14.266</c:v>
                </c:pt>
                <c:pt idx="8634">
                  <c:v>14.334</c:v>
                </c:pt>
                <c:pt idx="8637">
                  <c:v>14.515000000000001</c:v>
                </c:pt>
                <c:pt idx="8638">
                  <c:v>14.391999999999999</c:v>
                </c:pt>
                <c:pt idx="8639">
                  <c:v>14.525</c:v>
                </c:pt>
                <c:pt idx="8640">
                  <c:v>14.618</c:v>
                </c:pt>
                <c:pt idx="8641">
                  <c:v>14.521000000000001</c:v>
                </c:pt>
                <c:pt idx="8644">
                  <c:v>14.571999999999999</c:v>
                </c:pt>
                <c:pt idx="8645">
                  <c:v>14.718</c:v>
                </c:pt>
                <c:pt idx="8646">
                  <c:v>14.787000000000001</c:v>
                </c:pt>
                <c:pt idx="8647">
                  <c:v>14.778</c:v>
                </c:pt>
                <c:pt idx="8648">
                  <c:v>14.574</c:v>
                </c:pt>
                <c:pt idx="8651">
                  <c:v>14.556000000000001</c:v>
                </c:pt>
                <c:pt idx="8652">
                  <c:v>14.67</c:v>
                </c:pt>
                <c:pt idx="8653">
                  <c:v>14.766999999999999</c:v>
                </c:pt>
                <c:pt idx="8654">
                  <c:v>14.967000000000001</c:v>
                </c:pt>
                <c:pt idx="8655">
                  <c:v>14.989000000000001</c:v>
                </c:pt>
                <c:pt idx="8658">
                  <c:v>15.112</c:v>
                </c:pt>
                <c:pt idx="8659">
                  <c:v>15.16</c:v>
                </c:pt>
                <c:pt idx="8660">
                  <c:v>15.247999999999999</c:v>
                </c:pt>
                <c:pt idx="8661">
                  <c:v>15.387</c:v>
                </c:pt>
                <c:pt idx="8662">
                  <c:v>15.375</c:v>
                </c:pt>
                <c:pt idx="8665">
                  <c:v>15.653</c:v>
                </c:pt>
                <c:pt idx="8666">
                  <c:v>15.811999999999999</c:v>
                </c:pt>
                <c:pt idx="8667">
                  <c:v>16.170999999999999</c:v>
                </c:pt>
                <c:pt idx="8668">
                  <c:v>15.78</c:v>
                </c:pt>
                <c:pt idx="8669">
                  <c:v>15.971</c:v>
                </c:pt>
                <c:pt idx="8672">
                  <c:v>15.981999999999999</c:v>
                </c:pt>
                <c:pt idx="8673">
                  <c:v>15.7</c:v>
                </c:pt>
                <c:pt idx="8674">
                  <c:v>14.989000000000001</c:v>
                </c:pt>
                <c:pt idx="8675">
                  <c:v>15.566000000000001</c:v>
                </c:pt>
                <c:pt idx="8676">
                  <c:v>15.372</c:v>
                </c:pt>
                <c:pt idx="8679">
                  <c:v>15.340999999999999</c:v>
                </c:pt>
                <c:pt idx="8680">
                  <c:v>15.314</c:v>
                </c:pt>
                <c:pt idx="8681">
                  <c:v>15.250999999999999</c:v>
                </c:pt>
                <c:pt idx="8682">
                  <c:v>15.085000000000001</c:v>
                </c:pt>
                <c:pt idx="8683">
                  <c:v>15.18</c:v>
                </c:pt>
                <c:pt idx="8686">
                  <c:v>15.285</c:v>
                </c:pt>
                <c:pt idx="8687">
                  <c:v>15.358000000000001</c:v>
                </c:pt>
                <c:pt idx="8688">
                  <c:v>15.199</c:v>
                </c:pt>
                <c:pt idx="8689">
                  <c:v>15.148</c:v>
                </c:pt>
                <c:pt idx="8690">
                  <c:v>15.247</c:v>
                </c:pt>
                <c:pt idx="8693">
                  <c:v>15.356</c:v>
                </c:pt>
                <c:pt idx="8694">
                  <c:v>15.647</c:v>
                </c:pt>
                <c:pt idx="8695">
                  <c:v>15.763999999999999</c:v>
                </c:pt>
                <c:pt idx="8696">
                  <c:v>15.734</c:v>
                </c:pt>
                <c:pt idx="8697">
                  <c:v>15.76</c:v>
                </c:pt>
                <c:pt idx="8700">
                  <c:v>15.781000000000001</c:v>
                </c:pt>
                <c:pt idx="8701">
                  <c:v>15.541</c:v>
                </c:pt>
                <c:pt idx="8702">
                  <c:v>15.529</c:v>
                </c:pt>
                <c:pt idx="8703">
                  <c:v>15.563000000000001</c:v>
                </c:pt>
                <c:pt idx="8704">
                  <c:v>15.86</c:v>
                </c:pt>
                <c:pt idx="8707">
                  <c:v>15.831</c:v>
                </c:pt>
                <c:pt idx="8708">
                  <c:v>15.987</c:v>
                </c:pt>
                <c:pt idx="8709">
                  <c:v>15.949</c:v>
                </c:pt>
                <c:pt idx="8710">
                  <c:v>15.808999999999999</c:v>
                </c:pt>
                <c:pt idx="8711">
                  <c:v>15.968</c:v>
                </c:pt>
                <c:pt idx="8714">
                  <c:v>15.638</c:v>
                </c:pt>
                <c:pt idx="8715">
                  <c:v>15.694000000000001</c:v>
                </c:pt>
                <c:pt idx="8716">
                  <c:v>15.647</c:v>
                </c:pt>
                <c:pt idx="8717">
                  <c:v>15.932</c:v>
                </c:pt>
                <c:pt idx="8718">
                  <c:v>15.750999999999999</c:v>
                </c:pt>
                <c:pt idx="8721">
                  <c:v>15.81</c:v>
                </c:pt>
                <c:pt idx="8722">
                  <c:v>15.548</c:v>
                </c:pt>
                <c:pt idx="8723">
                  <c:v>15.57</c:v>
                </c:pt>
                <c:pt idx="8724">
                  <c:v>15.512</c:v>
                </c:pt>
                <c:pt idx="8725">
                  <c:v>15.609</c:v>
                </c:pt>
                <c:pt idx="8728">
                  <c:v>15.487</c:v>
                </c:pt>
                <c:pt idx="8729">
                  <c:v>15.573</c:v>
                </c:pt>
                <c:pt idx="8730">
                  <c:v>15.513999999999999</c:v>
                </c:pt>
                <c:pt idx="8731">
                  <c:v>15.487</c:v>
                </c:pt>
                <c:pt idx="8732">
                  <c:v>15.609</c:v>
                </c:pt>
                <c:pt idx="8735">
                  <c:v>15.375</c:v>
                </c:pt>
                <c:pt idx="8736">
                  <c:v>15.412000000000001</c:v>
                </c:pt>
                <c:pt idx="8737">
                  <c:v>15.375999999999999</c:v>
                </c:pt>
                <c:pt idx="8738">
                  <c:v>15.455</c:v>
                </c:pt>
                <c:pt idx="8739">
                  <c:v>15.492000000000001</c:v>
                </c:pt>
                <c:pt idx="8742">
                  <c:v>15.590999999999999</c:v>
                </c:pt>
                <c:pt idx="8743">
                  <c:v>15.711</c:v>
                </c:pt>
                <c:pt idx="8744">
                  <c:v>16.065999999999999</c:v>
                </c:pt>
                <c:pt idx="8745">
                  <c:v>15.920999999999999</c:v>
                </c:pt>
                <c:pt idx="8746">
                  <c:v>15.933</c:v>
                </c:pt>
                <c:pt idx="8749">
                  <c:v>15.996</c:v>
                </c:pt>
                <c:pt idx="8750">
                  <c:v>15.91</c:v>
                </c:pt>
                <c:pt idx="8751">
                  <c:v>15.949</c:v>
                </c:pt>
                <c:pt idx="8752">
                  <c:v>16.003</c:v>
                </c:pt>
                <c:pt idx="8753">
                  <c:v>16.148</c:v>
                </c:pt>
                <c:pt idx="8756">
                  <c:v>16.091999999999999</c:v>
                </c:pt>
                <c:pt idx="8757">
                  <c:v>16.190000000000001</c:v>
                </c:pt>
                <c:pt idx="8758">
                  <c:v>16.295999999999999</c:v>
                </c:pt>
                <c:pt idx="8759">
                  <c:v>16.649999999999999</c:v>
                </c:pt>
                <c:pt idx="8760">
                  <c:v>16.555</c:v>
                </c:pt>
                <c:pt idx="8763">
                  <c:v>16.888000000000002</c:v>
                </c:pt>
                <c:pt idx="8764">
                  <c:v>16.771999999999998</c:v>
                </c:pt>
                <c:pt idx="8765">
                  <c:v>16.774000000000001</c:v>
                </c:pt>
                <c:pt idx="8766">
                  <c:v>16.393999999999998</c:v>
                </c:pt>
                <c:pt idx="8767">
                  <c:v>16.657</c:v>
                </c:pt>
                <c:pt idx="8770">
                  <c:v>16.507000000000001</c:v>
                </c:pt>
                <c:pt idx="8771">
                  <c:v>16.818000000000001</c:v>
                </c:pt>
                <c:pt idx="8772">
                  <c:v>16.661999999999999</c:v>
                </c:pt>
                <c:pt idx="8773">
                  <c:v>16.719000000000001</c:v>
                </c:pt>
                <c:pt idx="8774">
                  <c:v>17.021000000000001</c:v>
                </c:pt>
                <c:pt idx="8777">
                  <c:v>17.327000000000002</c:v>
                </c:pt>
                <c:pt idx="8778">
                  <c:v>17.164999999999999</c:v>
                </c:pt>
                <c:pt idx="8779">
                  <c:v>17.22</c:v>
                </c:pt>
                <c:pt idx="8780">
                  <c:v>17.285</c:v>
                </c:pt>
                <c:pt idx="8781">
                  <c:v>17.213000000000001</c:v>
                </c:pt>
                <c:pt idx="8784">
                  <c:v>17.216000000000001</c:v>
                </c:pt>
                <c:pt idx="8785">
                  <c:v>17.059000000000001</c:v>
                </c:pt>
                <c:pt idx="8786">
                  <c:v>17.116</c:v>
                </c:pt>
                <c:pt idx="8787">
                  <c:v>17.411000000000001</c:v>
                </c:pt>
                <c:pt idx="8788">
                  <c:v>17.547000000000001</c:v>
                </c:pt>
                <c:pt idx="8791">
                  <c:v>17.704000000000001</c:v>
                </c:pt>
                <c:pt idx="8792">
                  <c:v>17.986999999999998</c:v>
                </c:pt>
                <c:pt idx="8793">
                  <c:v>18.195</c:v>
                </c:pt>
                <c:pt idx="8794">
                  <c:v>18.026</c:v>
                </c:pt>
                <c:pt idx="8795">
                  <c:v>18.321999999999999</c:v>
                </c:pt>
                <c:pt idx="8798">
                  <c:v>18.536999999999999</c:v>
                </c:pt>
                <c:pt idx="8799">
                  <c:v>18.673000000000002</c:v>
                </c:pt>
                <c:pt idx="8800">
                  <c:v>18.847999999999999</c:v>
                </c:pt>
                <c:pt idx="8801">
                  <c:v>19.279</c:v>
                </c:pt>
                <c:pt idx="8802">
                  <c:v>19.497</c:v>
                </c:pt>
                <c:pt idx="8805">
                  <c:v>20.016999999999999</c:v>
                </c:pt>
                <c:pt idx="8806">
                  <c:v>19.927</c:v>
                </c:pt>
                <c:pt idx="8807">
                  <c:v>20.605</c:v>
                </c:pt>
                <c:pt idx="8808">
                  <c:v>21.539000000000001</c:v>
                </c:pt>
                <c:pt idx="8809">
                  <c:v>21.065999999999999</c:v>
                </c:pt>
                <c:pt idx="8812">
                  <c:v>21.881</c:v>
                </c:pt>
                <c:pt idx="8813">
                  <c:v>22.303000000000001</c:v>
                </c:pt>
                <c:pt idx="8814">
                  <c:v>20.616</c:v>
                </c:pt>
                <c:pt idx="8815">
                  <c:v>20.888999999999999</c:v>
                </c:pt>
                <c:pt idx="8816">
                  <c:v>20.623999999999999</c:v>
                </c:pt>
                <c:pt idx="8819">
                  <c:v>20.632999999999999</c:v>
                </c:pt>
                <c:pt idx="8820">
                  <c:v>20.751000000000001</c:v>
                </c:pt>
                <c:pt idx="8821">
                  <c:v>20.364000000000001</c:v>
                </c:pt>
                <c:pt idx="8822">
                  <c:v>21.132000000000001</c:v>
                </c:pt>
                <c:pt idx="8823">
                  <c:v>21.783000000000001</c:v>
                </c:pt>
                <c:pt idx="8826">
                  <c:v>21.312000000000001</c:v>
                </c:pt>
                <c:pt idx="8827">
                  <c:v>21.056999999999999</c:v>
                </c:pt>
                <c:pt idx="8828">
                  <c:v>21.161999999999999</c:v>
                </c:pt>
                <c:pt idx="8829">
                  <c:v>20.844000000000001</c:v>
                </c:pt>
                <c:pt idx="8830">
                  <c:v>21.091999999999999</c:v>
                </c:pt>
                <c:pt idx="8833">
                  <c:v>21.247</c:v>
                </c:pt>
                <c:pt idx="8834">
                  <c:v>21.277000000000001</c:v>
                </c:pt>
                <c:pt idx="8835">
                  <c:v>21.257999999999999</c:v>
                </c:pt>
                <c:pt idx="8836">
                  <c:v>21.367000000000001</c:v>
                </c:pt>
                <c:pt idx="8837">
                  <c:v>21.366</c:v>
                </c:pt>
                <c:pt idx="8840">
                  <c:v>21.259</c:v>
                </c:pt>
                <c:pt idx="8841">
                  <c:v>21.52</c:v>
                </c:pt>
                <c:pt idx="8842">
                  <c:v>21.492000000000001</c:v>
                </c:pt>
                <c:pt idx="8843">
                  <c:v>21.247</c:v>
                </c:pt>
                <c:pt idx="8844">
                  <c:v>21.359000000000002</c:v>
                </c:pt>
                <c:pt idx="8847">
                  <c:v>21.437999999999999</c:v>
                </c:pt>
                <c:pt idx="8848">
                  <c:v>21.367999999999999</c:v>
                </c:pt>
                <c:pt idx="8849">
                  <c:v>21.459</c:v>
                </c:pt>
                <c:pt idx="8850">
                  <c:v>21.582000000000001</c:v>
                </c:pt>
                <c:pt idx="8851">
                  <c:v>21.591000000000001</c:v>
                </c:pt>
                <c:pt idx="8854">
                  <c:v>21.765999999999998</c:v>
                </c:pt>
                <c:pt idx="8855">
                  <c:v>22.318999999999999</c:v>
                </c:pt>
                <c:pt idx="8856">
                  <c:v>22.277999999999999</c:v>
                </c:pt>
                <c:pt idx="8857">
                  <c:v>22.268000000000001</c:v>
                </c:pt>
                <c:pt idx="8858">
                  <c:v>22.071000000000002</c:v>
                </c:pt>
                <c:pt idx="8861">
                  <c:v>21.693000000000001</c:v>
                </c:pt>
                <c:pt idx="8862">
                  <c:v>21.927</c:v>
                </c:pt>
                <c:pt idx="8863">
                  <c:v>22.667999999999999</c:v>
                </c:pt>
                <c:pt idx="8864">
                  <c:v>22.978000000000002</c:v>
                </c:pt>
                <c:pt idx="8865">
                  <c:v>22.009</c:v>
                </c:pt>
                <c:pt idx="8868">
                  <c:v>22.928000000000001</c:v>
                </c:pt>
                <c:pt idx="8869">
                  <c:v>22.905000000000001</c:v>
                </c:pt>
                <c:pt idx="8870">
                  <c:v>23.103999999999999</c:v>
                </c:pt>
                <c:pt idx="8871">
                  <c:v>23.178999999999998</c:v>
                </c:pt>
                <c:pt idx="8872">
                  <c:v>23.315000000000001</c:v>
                </c:pt>
                <c:pt idx="8875">
                  <c:v>23.696999999999999</c:v>
                </c:pt>
                <c:pt idx="8876">
                  <c:v>24.425999999999998</c:v>
                </c:pt>
                <c:pt idx="8877">
                  <c:v>24.826000000000001</c:v>
                </c:pt>
                <c:pt idx="8878">
                  <c:v>23.939</c:v>
                </c:pt>
                <c:pt idx="8879">
                  <c:v>24.349</c:v>
                </c:pt>
                <c:pt idx="8882">
                  <c:v>24.576999999999998</c:v>
                </c:pt>
                <c:pt idx="8883">
                  <c:v>24.056999999999999</c:v>
                </c:pt>
                <c:pt idx="8884">
                  <c:v>24.071000000000002</c:v>
                </c:pt>
                <c:pt idx="8885">
                  <c:v>25.305</c:v>
                </c:pt>
                <c:pt idx="8886">
                  <c:v>25.690999999999999</c:v>
                </c:pt>
                <c:pt idx="8889">
                  <c:v>26.07</c:v>
                </c:pt>
                <c:pt idx="8890">
                  <c:v>25.687000000000001</c:v>
                </c:pt>
                <c:pt idx="8891">
                  <c:v>25.236000000000001</c:v>
                </c:pt>
                <c:pt idx="8892">
                  <c:v>25.273</c:v>
                </c:pt>
                <c:pt idx="8893">
                  <c:v>25.456</c:v>
                </c:pt>
                <c:pt idx="8896">
                  <c:v>25.541</c:v>
                </c:pt>
                <c:pt idx="8897">
                  <c:v>25.550999999999998</c:v>
                </c:pt>
                <c:pt idx="8898">
                  <c:v>25.209</c:v>
                </c:pt>
                <c:pt idx="8899">
                  <c:v>24.366</c:v>
                </c:pt>
                <c:pt idx="8900">
                  <c:v>23.774000000000001</c:v>
                </c:pt>
                <c:pt idx="8903">
                  <c:v>25.084</c:v>
                </c:pt>
                <c:pt idx="8904">
                  <c:v>25.161000000000001</c:v>
                </c:pt>
                <c:pt idx="8905">
                  <c:v>25.414000000000001</c:v>
                </c:pt>
                <c:pt idx="8906">
                  <c:v>25.995000000000001</c:v>
                </c:pt>
                <c:pt idx="8907">
                  <c:v>25.553999999999998</c:v>
                </c:pt>
                <c:pt idx="8910">
                  <c:v>25.375</c:v>
                </c:pt>
                <c:pt idx="8911">
                  <c:v>25.594000000000001</c:v>
                </c:pt>
                <c:pt idx="8912">
                  <c:v>26.327000000000002</c:v>
                </c:pt>
                <c:pt idx="8913">
                  <c:v>26.265000000000001</c:v>
                </c:pt>
                <c:pt idx="8914">
                  <c:v>26.117999999999999</c:v>
                </c:pt>
                <c:pt idx="8917">
                  <c:v>26.218</c:v>
                </c:pt>
                <c:pt idx="8918">
                  <c:v>26.446999999999999</c:v>
                </c:pt>
                <c:pt idx="8919">
                  <c:v>26.361999999999998</c:v>
                </c:pt>
                <c:pt idx="8920">
                  <c:v>26.481999999999999</c:v>
                </c:pt>
                <c:pt idx="8921">
                  <c:v>26.501999999999999</c:v>
                </c:pt>
                <c:pt idx="8924">
                  <c:v>27.623999999999999</c:v>
                </c:pt>
                <c:pt idx="8925">
                  <c:v>27.998999999999999</c:v>
                </c:pt>
                <c:pt idx="8926">
                  <c:v>28.832000000000001</c:v>
                </c:pt>
                <c:pt idx="8927">
                  <c:v>29.416</c:v>
                </c:pt>
                <c:pt idx="8928">
                  <c:v>30.716000000000001</c:v>
                </c:pt>
                <c:pt idx="8931">
                  <c:v>30.553999999999998</c:v>
                </c:pt>
                <c:pt idx="8932">
                  <c:v>29.681999999999999</c:v>
                </c:pt>
                <c:pt idx="8933">
                  <c:v>29.927</c:v>
                </c:pt>
                <c:pt idx="8934">
                  <c:v>30.178999999999998</c:v>
                </c:pt>
                <c:pt idx="8935">
                  <c:v>31.561</c:v>
                </c:pt>
                <c:pt idx="8938">
                  <c:v>31.702999999999999</c:v>
                </c:pt>
                <c:pt idx="8939">
                  <c:v>31.606000000000002</c:v>
                </c:pt>
                <c:pt idx="8940">
                  <c:v>31.545000000000002</c:v>
                </c:pt>
                <c:pt idx="8941">
                  <c:v>32.229999999999997</c:v>
                </c:pt>
                <c:pt idx="8942">
                  <c:v>33.747</c:v>
                </c:pt>
                <c:pt idx="8945">
                  <c:v>34.241999999999997</c:v>
                </c:pt>
                <c:pt idx="8946">
                  <c:v>33.305999999999997</c:v>
                </c:pt>
                <c:pt idx="8947">
                  <c:v>32.130000000000003</c:v>
                </c:pt>
                <c:pt idx="8948">
                  <c:v>32.241999999999997</c:v>
                </c:pt>
                <c:pt idx="8949">
                  <c:v>31.657</c:v>
                </c:pt>
                <c:pt idx="8952">
                  <c:v>31.815000000000001</c:v>
                </c:pt>
                <c:pt idx="8953">
                  <c:v>33.756</c:v>
                </c:pt>
                <c:pt idx="8954">
                  <c:v>37.253999999999998</c:v>
                </c:pt>
                <c:pt idx="8955">
                  <c:v>42.281999999999996</c:v>
                </c:pt>
                <c:pt idx="8956">
                  <c:v>37.412999999999997</c:v>
                </c:pt>
                <c:pt idx="8959">
                  <c:v>35.701000000000001</c:v>
                </c:pt>
                <c:pt idx="8960">
                  <c:v>37.343000000000004</c:v>
                </c:pt>
                <c:pt idx="8961">
                  <c:v>39.69</c:v>
                </c:pt>
                <c:pt idx="8962">
                  <c:v>43.607999999999997</c:v>
                </c:pt>
                <c:pt idx="8963">
                  <c:v>45.935000000000002</c:v>
                </c:pt>
                <c:pt idx="8966">
                  <c:v>47.713000000000001</c:v>
                </c:pt>
                <c:pt idx="8967">
                  <c:v>47.027000000000001</c:v>
                </c:pt>
                <c:pt idx="8968">
                  <c:v>43.69</c:v>
                </c:pt>
                <c:pt idx="8969">
                  <c:v>42.457000000000001</c:v>
                </c:pt>
                <c:pt idx="8970">
                  <c:v>41.792999999999999</c:v>
                </c:pt>
                <c:pt idx="8973">
                  <c:v>39.999000000000002</c:v>
                </c:pt>
                <c:pt idx="8974">
                  <c:v>40.365000000000002</c:v>
                </c:pt>
                <c:pt idx="8975">
                  <c:v>38.344000000000001</c:v>
                </c:pt>
                <c:pt idx="8976">
                  <c:v>39.197000000000003</c:v>
                </c:pt>
                <c:pt idx="8977">
                  <c:v>39.670999999999999</c:v>
                </c:pt>
                <c:pt idx="8980">
                  <c:v>40.701000000000001</c:v>
                </c:pt>
                <c:pt idx="8981">
                  <c:v>41.566000000000003</c:v>
                </c:pt>
                <c:pt idx="8982">
                  <c:v>44.287999999999997</c:v>
                </c:pt>
                <c:pt idx="8983">
                  <c:v>44.988</c:v>
                </c:pt>
                <c:pt idx="8984">
                  <c:v>44.438000000000002</c:v>
                </c:pt>
                <c:pt idx="8987">
                  <c:v>44.417999999999999</c:v>
                </c:pt>
                <c:pt idx="8988">
                  <c:v>43.848999999999997</c:v>
                </c:pt>
                <c:pt idx="8989">
                  <c:v>43.866</c:v>
                </c:pt>
                <c:pt idx="8990">
                  <c:v>43.526000000000003</c:v>
                </c:pt>
                <c:pt idx="8991">
                  <c:v>43.192999999999998</c:v>
                </c:pt>
                <c:pt idx="8994">
                  <c:v>45.103999999999999</c:v>
                </c:pt>
                <c:pt idx="8995">
                  <c:v>47.201999999999998</c:v>
                </c:pt>
                <c:pt idx="8996">
                  <c:v>49.162999999999997</c:v>
                </c:pt>
                <c:pt idx="8997">
                  <c:v>49.582000000000001</c:v>
                </c:pt>
                <c:pt idx="8998">
                  <c:v>50.31</c:v>
                </c:pt>
                <c:pt idx="9001">
                  <c:v>52.539000000000001</c:v>
                </c:pt>
                <c:pt idx="9002">
                  <c:v>54.201000000000001</c:v>
                </c:pt>
                <c:pt idx="9003">
                  <c:v>57.896000000000001</c:v>
                </c:pt>
                <c:pt idx="9004">
                  <c:v>56.430999999999997</c:v>
                </c:pt>
                <c:pt idx="9008">
                  <c:v>56.430999999999997</c:v>
                </c:pt>
                <c:pt idx="9009">
                  <c:v>56.591999999999999</c:v>
                </c:pt>
                <c:pt idx="9010">
                  <c:v>60.228999999999999</c:v>
                </c:pt>
                <c:pt idx="9011">
                  <c:v>64.176000000000002</c:v>
                </c:pt>
                <c:pt idx="9012">
                  <c:v>63.435000000000002</c:v>
                </c:pt>
                <c:pt idx="9015">
                  <c:v>63.085000000000001</c:v>
                </c:pt>
                <c:pt idx="9016">
                  <c:v>60.155999999999999</c:v>
                </c:pt>
                <c:pt idx="9017">
                  <c:v>59.165999999999997</c:v>
                </c:pt>
                <c:pt idx="9018">
                  <c:v>57.622999999999998</c:v>
                </c:pt>
                <c:pt idx="9019">
                  <c:v>58.573</c:v>
                </c:pt>
                <c:pt idx="9022">
                  <c:v>56.878</c:v>
                </c:pt>
                <c:pt idx="9023">
                  <c:v>59.831000000000003</c:v>
                </c:pt>
                <c:pt idx="9024">
                  <c:v>61.756</c:v>
                </c:pt>
                <c:pt idx="9025">
                  <c:v>63.563000000000002</c:v>
                </c:pt>
                <c:pt idx="9026">
                  <c:v>63.540999999999997</c:v>
                </c:pt>
                <c:pt idx="9029">
                  <c:v>58.082999999999998</c:v>
                </c:pt>
                <c:pt idx="9030">
                  <c:v>58.5</c:v>
                </c:pt>
                <c:pt idx="9031">
                  <c:v>58.006</c:v>
                </c:pt>
                <c:pt idx="9032">
                  <c:v>58.664999999999999</c:v>
                </c:pt>
                <c:pt idx="9033">
                  <c:v>56.261000000000003</c:v>
                </c:pt>
                <c:pt idx="9036">
                  <c:v>56.311999999999998</c:v>
                </c:pt>
                <c:pt idx="9037">
                  <c:v>56.473999999999997</c:v>
                </c:pt>
                <c:pt idx="9038">
                  <c:v>55.344000000000001</c:v>
                </c:pt>
                <c:pt idx="9039">
                  <c:v>54.735999999999997</c:v>
                </c:pt>
                <c:pt idx="9040">
                  <c:v>55.2</c:v>
                </c:pt>
                <c:pt idx="9043">
                  <c:v>54.125999999999998</c:v>
                </c:pt>
                <c:pt idx="9044">
                  <c:v>54.246000000000002</c:v>
                </c:pt>
                <c:pt idx="9045">
                  <c:v>55.514000000000003</c:v>
                </c:pt>
                <c:pt idx="9046">
                  <c:v>55.554000000000002</c:v>
                </c:pt>
                <c:pt idx="9047">
                  <c:v>55.633000000000003</c:v>
                </c:pt>
                <c:pt idx="9050">
                  <c:v>55.655999999999999</c:v>
                </c:pt>
                <c:pt idx="9051">
                  <c:v>58.003</c:v>
                </c:pt>
                <c:pt idx="9052">
                  <c:v>57.802999999999997</c:v>
                </c:pt>
                <c:pt idx="9053">
                  <c:v>59.125</c:v>
                </c:pt>
                <c:pt idx="9054">
                  <c:v>60.054000000000002</c:v>
                </c:pt>
                <c:pt idx="9057">
                  <c:v>59.865000000000002</c:v>
                </c:pt>
                <c:pt idx="9058">
                  <c:v>58.959000000000003</c:v>
                </c:pt>
                <c:pt idx="9059">
                  <c:v>59.57</c:v>
                </c:pt>
                <c:pt idx="9060">
                  <c:v>58.997999999999998</c:v>
                </c:pt>
                <c:pt idx="9061">
                  <c:v>58.29</c:v>
                </c:pt>
                <c:pt idx="9064">
                  <c:v>58.570999999999998</c:v>
                </c:pt>
                <c:pt idx="9065">
                  <c:v>59.651000000000003</c:v>
                </c:pt>
                <c:pt idx="9066">
                  <c:v>62.228999999999999</c:v>
                </c:pt>
                <c:pt idx="9067">
                  <c:v>60.779000000000003</c:v>
                </c:pt>
                <c:pt idx="9068">
                  <c:v>57.220999999999997</c:v>
                </c:pt>
                <c:pt idx="9071">
                  <c:v>56.643999999999998</c:v>
                </c:pt>
                <c:pt idx="9072">
                  <c:v>58.932000000000002</c:v>
                </c:pt>
                <c:pt idx="9073">
                  <c:v>60.875</c:v>
                </c:pt>
                <c:pt idx="9074">
                  <c:v>60.552999999999997</c:v>
                </c:pt>
                <c:pt idx="9075">
                  <c:v>56.671999999999997</c:v>
                </c:pt>
                <c:pt idx="9078">
                  <c:v>56.594999999999999</c:v>
                </c:pt>
                <c:pt idx="9079">
                  <c:v>56.746000000000002</c:v>
                </c:pt>
                <c:pt idx="9080">
                  <c:v>60.91</c:v>
                </c:pt>
                <c:pt idx="9081">
                  <c:v>61.622</c:v>
                </c:pt>
                <c:pt idx="9082">
                  <c:v>61.860999999999997</c:v>
                </c:pt>
                <c:pt idx="9085">
                  <c:v>67.644999999999996</c:v>
                </c:pt>
                <c:pt idx="9086">
                  <c:v>69.754000000000005</c:v>
                </c:pt>
                <c:pt idx="9087">
                  <c:v>71.966999999999999</c:v>
                </c:pt>
                <c:pt idx="9088">
                  <c:v>79.274000000000001</c:v>
                </c:pt>
                <c:pt idx="9089">
                  <c:v>76.307000000000002</c:v>
                </c:pt>
                <c:pt idx="9092">
                  <c:v>76.844999999999999</c:v>
                </c:pt>
                <c:pt idx="9093">
                  <c:v>78.828999999999994</c:v>
                </c:pt>
                <c:pt idx="9094">
                  <c:v>79.334999999999994</c:v>
                </c:pt>
                <c:pt idx="9095">
                  <c:v>76.167000000000002</c:v>
                </c:pt>
                <c:pt idx="9096">
                  <c:v>72.566000000000003</c:v>
                </c:pt>
                <c:pt idx="9099">
                  <c:v>71.296999999999997</c:v>
                </c:pt>
                <c:pt idx="9100">
                  <c:v>70.501999999999995</c:v>
                </c:pt>
                <c:pt idx="9101">
                  <c:v>69.992000000000004</c:v>
                </c:pt>
                <c:pt idx="9102">
                  <c:v>70.304000000000002</c:v>
                </c:pt>
                <c:pt idx="9103">
                  <c:v>71.777000000000001</c:v>
                </c:pt>
                <c:pt idx="9106">
                  <c:v>74.17</c:v>
                </c:pt>
                <c:pt idx="9107">
                  <c:v>80.873000000000005</c:v>
                </c:pt>
                <c:pt idx="9108">
                  <c:v>79.581000000000003</c:v>
                </c:pt>
                <c:pt idx="9109">
                  <c:v>78.388999999999996</c:v>
                </c:pt>
                <c:pt idx="9110">
                  <c:v>80.540999999999997</c:v>
                </c:pt>
                <c:pt idx="9113">
                  <c:v>85.531999999999996</c:v>
                </c:pt>
                <c:pt idx="9114">
                  <c:v>88.153000000000006</c:v>
                </c:pt>
                <c:pt idx="9115">
                  <c:v>87.813999999999993</c:v>
                </c:pt>
                <c:pt idx="9116">
                  <c:v>87.945999999999998</c:v>
                </c:pt>
                <c:pt idx="9117">
                  <c:v>89.899000000000001</c:v>
                </c:pt>
                <c:pt idx="9120">
                  <c:v>89.39</c:v>
                </c:pt>
                <c:pt idx="9121">
                  <c:v>93.141000000000005</c:v>
                </c:pt>
                <c:pt idx="9122">
                  <c:v>102.964</c:v>
                </c:pt>
                <c:pt idx="9123">
                  <c:v>110.26</c:v>
                </c:pt>
                <c:pt idx="9124">
                  <c:v>111.861</c:v>
                </c:pt>
                <c:pt idx="9127">
                  <c:v>116.354</c:v>
                </c:pt>
                <c:pt idx="9128">
                  <c:v>119.182</c:v>
                </c:pt>
                <c:pt idx="9129">
                  <c:v>120.73699999999999</c:v>
                </c:pt>
                <c:pt idx="9130">
                  <c:v>130.92699999999999</c:v>
                </c:pt>
                <c:pt idx="9131">
                  <c:v>145.434</c:v>
                </c:pt>
                <c:pt idx="9134">
                  <c:v>158.71199999999999</c:v>
                </c:pt>
                <c:pt idx="9135">
                  <c:v>151.21299999999999</c:v>
                </c:pt>
                <c:pt idx="9136">
                  <c:v>153.71899999999999</c:v>
                </c:pt>
                <c:pt idx="9137">
                  <c:v>158.714</c:v>
                </c:pt>
                <c:pt idx="9138">
                  <c:v>164.875</c:v>
                </c:pt>
                <c:pt idx="9141">
                  <c:v>139.49299999999999</c:v>
                </c:pt>
                <c:pt idx="9142">
                  <c:v>119.431</c:v>
                </c:pt>
                <c:pt idx="9143">
                  <c:v>101.964</c:v>
                </c:pt>
                <c:pt idx="9144">
                  <c:v>98.426000000000002</c:v>
                </c:pt>
                <c:pt idx="9145">
                  <c:v>86.935000000000002</c:v>
                </c:pt>
                <c:pt idx="9148">
                  <c:v>99.022999999999996</c:v>
                </c:pt>
                <c:pt idx="9149">
                  <c:v>107.777</c:v>
                </c:pt>
                <c:pt idx="9150">
                  <c:v>104.232</c:v>
                </c:pt>
                <c:pt idx="9151">
                  <c:v>112.157</c:v>
                </c:pt>
                <c:pt idx="9152">
                  <c:v>103.63800000000001</c:v>
                </c:pt>
                <c:pt idx="9155">
                  <c:v>98.561000000000007</c:v>
                </c:pt>
                <c:pt idx="9156">
                  <c:v>94.027000000000001</c:v>
                </c:pt>
                <c:pt idx="9157">
                  <c:v>93.73</c:v>
                </c:pt>
                <c:pt idx="9158">
                  <c:v>97.302999999999997</c:v>
                </c:pt>
                <c:pt idx="9159">
                  <c:v>88.69</c:v>
                </c:pt>
                <c:pt idx="9162">
                  <c:v>89.051000000000002</c:v>
                </c:pt>
                <c:pt idx="9163">
                  <c:v>89.968000000000004</c:v>
                </c:pt>
                <c:pt idx="9164">
                  <c:v>91.781000000000006</c:v>
                </c:pt>
                <c:pt idx="9165">
                  <c:v>94.718000000000004</c:v>
                </c:pt>
                <c:pt idx="9166">
                  <c:v>93.063000000000002</c:v>
                </c:pt>
                <c:pt idx="9169">
                  <c:v>93.611999999999995</c:v>
                </c:pt>
                <c:pt idx="9170">
                  <c:v>101.97499999999999</c:v>
                </c:pt>
                <c:pt idx="9171">
                  <c:v>105.23399999999999</c:v>
                </c:pt>
                <c:pt idx="9172">
                  <c:v>102.568</c:v>
                </c:pt>
                <c:pt idx="9173">
                  <c:v>98.661000000000001</c:v>
                </c:pt>
                <c:pt idx="9176">
                  <c:v>92.003</c:v>
                </c:pt>
                <c:pt idx="9177">
                  <c:v>93.632999999999996</c:v>
                </c:pt>
                <c:pt idx="9178">
                  <c:v>99.206999999999994</c:v>
                </c:pt>
                <c:pt idx="9179">
                  <c:v>100.539</c:v>
                </c:pt>
                <c:pt idx="9180">
                  <c:v>97.266999999999996</c:v>
                </c:pt>
                <c:pt idx="9183">
                  <c:v>103.158</c:v>
                </c:pt>
                <c:pt idx="9184">
                  <c:v>108.871</c:v>
                </c:pt>
                <c:pt idx="9185">
                  <c:v>107.321</c:v>
                </c:pt>
                <c:pt idx="9186">
                  <c:v>104.71299999999999</c:v>
                </c:pt>
                <c:pt idx="9187">
                  <c:v>102.578</c:v>
                </c:pt>
                <c:pt idx="9190">
                  <c:v>100.962</c:v>
                </c:pt>
                <c:pt idx="9191">
                  <c:v>93.894999999999996</c:v>
                </c:pt>
                <c:pt idx="9192">
                  <c:v>95.75</c:v>
                </c:pt>
                <c:pt idx="9193">
                  <c:v>101.43300000000001</c:v>
                </c:pt>
                <c:pt idx="9194">
                  <c:v>97.141000000000005</c:v>
                </c:pt>
                <c:pt idx="9197">
                  <c:v>94.35</c:v>
                </c:pt>
                <c:pt idx="9198">
                  <c:v>92.680999999999997</c:v>
                </c:pt>
                <c:pt idx="9199">
                  <c:v>90.174000000000007</c:v>
                </c:pt>
                <c:pt idx="9200">
                  <c:v>91.531000000000006</c:v>
                </c:pt>
                <c:pt idx="9201">
                  <c:v>95.356999999999999</c:v>
                </c:pt>
                <c:pt idx="9204">
                  <c:v>92.010999999999996</c:v>
                </c:pt>
                <c:pt idx="9205">
                  <c:v>89.765000000000001</c:v>
                </c:pt>
                <c:pt idx="9206">
                  <c:v>92.908000000000001</c:v>
                </c:pt>
                <c:pt idx="9207">
                  <c:v>91.418999999999997</c:v>
                </c:pt>
                <c:pt idx="9208">
                  <c:v>88.316000000000003</c:v>
                </c:pt>
                <c:pt idx="9211">
                  <c:v>88.072000000000003</c:v>
                </c:pt>
                <c:pt idx="9212">
                  <c:v>90.480999999999995</c:v>
                </c:pt>
                <c:pt idx="9213">
                  <c:v>88.5</c:v>
                </c:pt>
                <c:pt idx="9214">
                  <c:v>89.376000000000005</c:v>
                </c:pt>
                <c:pt idx="9215">
                  <c:v>81.549000000000007</c:v>
                </c:pt>
                <c:pt idx="9218">
                  <c:v>87.778999999999996</c:v>
                </c:pt>
                <c:pt idx="9219">
                  <c:v>93.293999999999997</c:v>
                </c:pt>
                <c:pt idx="9220">
                  <c:v>88.9</c:v>
                </c:pt>
                <c:pt idx="9221">
                  <c:v>88.075000000000003</c:v>
                </c:pt>
                <c:pt idx="9222">
                  <c:v>88.263000000000005</c:v>
                </c:pt>
                <c:pt idx="9225">
                  <c:v>87.09</c:v>
                </c:pt>
                <c:pt idx="9226">
                  <c:v>87.820999999999998</c:v>
                </c:pt>
                <c:pt idx="9227">
                  <c:v>89.18</c:v>
                </c:pt>
                <c:pt idx="9228">
                  <c:v>87.028999999999996</c:v>
                </c:pt>
                <c:pt idx="9229">
                  <c:v>88.260999999999996</c:v>
                </c:pt>
                <c:pt idx="9232">
                  <c:v>87.242999999999995</c:v>
                </c:pt>
                <c:pt idx="9233">
                  <c:v>87.275000000000006</c:v>
                </c:pt>
                <c:pt idx="9234">
                  <c:v>92.757999999999996</c:v>
                </c:pt>
                <c:pt idx="9235">
                  <c:v>93.039000000000001</c:v>
                </c:pt>
                <c:pt idx="9236">
                  <c:v>91.649000000000001</c:v>
                </c:pt>
                <c:pt idx="9239">
                  <c:v>92.474000000000004</c:v>
                </c:pt>
                <c:pt idx="9240">
                  <c:v>93.757999999999996</c:v>
                </c:pt>
                <c:pt idx="9241">
                  <c:v>95.376000000000005</c:v>
                </c:pt>
                <c:pt idx="9242">
                  <c:v>94.454999999999998</c:v>
                </c:pt>
                <c:pt idx="9243">
                  <c:v>95.326999999999998</c:v>
                </c:pt>
                <c:pt idx="9246">
                  <c:v>94.57</c:v>
                </c:pt>
                <c:pt idx="9247">
                  <c:v>94.995000000000005</c:v>
                </c:pt>
                <c:pt idx="9248">
                  <c:v>93.466999999999999</c:v>
                </c:pt>
                <c:pt idx="9249">
                  <c:v>93.846000000000004</c:v>
                </c:pt>
                <c:pt idx="9250">
                  <c:v>84.673000000000002</c:v>
                </c:pt>
                <c:pt idx="9253">
                  <c:v>81.650999999999996</c:v>
                </c:pt>
                <c:pt idx="9254">
                  <c:v>79.984999999999999</c:v>
                </c:pt>
                <c:pt idx="9255">
                  <c:v>77.715000000000003</c:v>
                </c:pt>
                <c:pt idx="9256">
                  <c:v>76.686999999999998</c:v>
                </c:pt>
                <c:pt idx="9257">
                  <c:v>76.335999999999999</c:v>
                </c:pt>
                <c:pt idx="9261">
                  <c:v>75.245000000000005</c:v>
                </c:pt>
                <c:pt idx="9262">
                  <c:v>75.495000000000005</c:v>
                </c:pt>
                <c:pt idx="9263">
                  <c:v>77.018000000000001</c:v>
                </c:pt>
                <c:pt idx="9264">
                  <c:v>71.510000000000005</c:v>
                </c:pt>
                <c:pt idx="9267">
                  <c:v>72.555000000000007</c:v>
                </c:pt>
                <c:pt idx="9268">
                  <c:v>70.491</c:v>
                </c:pt>
                <c:pt idx="9269">
                  <c:v>65.471999999999994</c:v>
                </c:pt>
                <c:pt idx="9270">
                  <c:v>68.593999999999994</c:v>
                </c:pt>
                <c:pt idx="9271">
                  <c:v>67.436000000000007</c:v>
                </c:pt>
                <c:pt idx="9274">
                  <c:v>70.266999999999996</c:v>
                </c:pt>
                <c:pt idx="9275">
                  <c:v>68.225999999999999</c:v>
                </c:pt>
                <c:pt idx="9276">
                  <c:v>66.150000000000006</c:v>
                </c:pt>
                <c:pt idx="9277">
                  <c:v>64.459000000000003</c:v>
                </c:pt>
                <c:pt idx="9278">
                  <c:v>61.997</c:v>
                </c:pt>
                <c:pt idx="9281">
                  <c:v>55.606999999999999</c:v>
                </c:pt>
                <c:pt idx="9282">
                  <c:v>57.978000000000002</c:v>
                </c:pt>
                <c:pt idx="9283">
                  <c:v>60.82</c:v>
                </c:pt>
                <c:pt idx="9284">
                  <c:v>60.860999999999997</c:v>
                </c:pt>
                <c:pt idx="9285">
                  <c:v>65.197000000000003</c:v>
                </c:pt>
                <c:pt idx="9288">
                  <c:v>65.569000000000003</c:v>
                </c:pt>
                <c:pt idx="9289">
                  <c:v>59.34</c:v>
                </c:pt>
                <c:pt idx="9290">
                  <c:v>57.052999999999997</c:v>
                </c:pt>
                <c:pt idx="9291">
                  <c:v>57.904000000000003</c:v>
                </c:pt>
                <c:pt idx="9292">
                  <c:v>58.426000000000002</c:v>
                </c:pt>
                <c:pt idx="9295">
                  <c:v>59.201999999999998</c:v>
                </c:pt>
                <c:pt idx="9296">
                  <c:v>60.512</c:v>
                </c:pt>
                <c:pt idx="9297">
                  <c:v>61.777999999999999</c:v>
                </c:pt>
                <c:pt idx="9298">
                  <c:v>61.371000000000002</c:v>
                </c:pt>
                <c:pt idx="9299">
                  <c:v>61.85</c:v>
                </c:pt>
                <c:pt idx="9302">
                  <c:v>61.325000000000003</c:v>
                </c:pt>
                <c:pt idx="9303">
                  <c:v>59.735999999999997</c:v>
                </c:pt>
                <c:pt idx="9304">
                  <c:v>58.213999999999999</c:v>
                </c:pt>
                <c:pt idx="9305">
                  <c:v>57.116999999999997</c:v>
                </c:pt>
                <c:pt idx="9306">
                  <c:v>57.616</c:v>
                </c:pt>
                <c:pt idx="9309">
                  <c:v>56.031999999999996</c:v>
                </c:pt>
                <c:pt idx="9310">
                  <c:v>56.05</c:v>
                </c:pt>
                <c:pt idx="9311">
                  <c:v>56.944000000000003</c:v>
                </c:pt>
                <c:pt idx="9312">
                  <c:v>55.972000000000001</c:v>
                </c:pt>
                <c:pt idx="9313">
                  <c:v>54.36</c:v>
                </c:pt>
                <c:pt idx="9316">
                  <c:v>53.369</c:v>
                </c:pt>
                <c:pt idx="9317">
                  <c:v>52.351999999999997</c:v>
                </c:pt>
                <c:pt idx="9318">
                  <c:v>53.008000000000003</c:v>
                </c:pt>
                <c:pt idx="9319">
                  <c:v>53.944000000000003</c:v>
                </c:pt>
                <c:pt idx="9320">
                  <c:v>54.262999999999998</c:v>
                </c:pt>
                <c:pt idx="9323">
                  <c:v>52.341000000000001</c:v>
                </c:pt>
                <c:pt idx="9324">
                  <c:v>51.603999999999999</c:v>
                </c:pt>
                <c:pt idx="9325">
                  <c:v>51.023000000000003</c:v>
                </c:pt>
                <c:pt idx="9326">
                  <c:v>50.423000000000002</c:v>
                </c:pt>
                <c:pt idx="9327">
                  <c:v>48.994999999999997</c:v>
                </c:pt>
                <c:pt idx="9330">
                  <c:v>46.945</c:v>
                </c:pt>
                <c:pt idx="9331">
                  <c:v>47.932000000000002</c:v>
                </c:pt>
                <c:pt idx="9332">
                  <c:v>47.338999999999999</c:v>
                </c:pt>
                <c:pt idx="9333">
                  <c:v>48.451000000000001</c:v>
                </c:pt>
                <c:pt idx="9334">
                  <c:v>55.273000000000003</c:v>
                </c:pt>
                <c:pt idx="9337">
                  <c:v>52.933</c:v>
                </c:pt>
                <c:pt idx="9338">
                  <c:v>48.503</c:v>
                </c:pt>
                <c:pt idx="9339">
                  <c:v>47.418999999999997</c:v>
                </c:pt>
                <c:pt idx="9340">
                  <c:v>48.930999999999997</c:v>
                </c:pt>
                <c:pt idx="9341">
                  <c:v>48.283000000000001</c:v>
                </c:pt>
                <c:pt idx="9344">
                  <c:v>45.548000000000002</c:v>
                </c:pt>
                <c:pt idx="9345">
                  <c:v>48.271999999999998</c:v>
                </c:pt>
                <c:pt idx="9346">
                  <c:v>46.970999999999997</c:v>
                </c:pt>
                <c:pt idx="9347">
                  <c:v>49.466999999999999</c:v>
                </c:pt>
                <c:pt idx="9348">
                  <c:v>48.463999999999999</c:v>
                </c:pt>
                <c:pt idx="9351">
                  <c:v>49.2</c:v>
                </c:pt>
                <c:pt idx="9352">
                  <c:v>49.923000000000002</c:v>
                </c:pt>
                <c:pt idx="9353">
                  <c:v>48.645000000000003</c:v>
                </c:pt>
                <c:pt idx="9354">
                  <c:v>50.795000000000002</c:v>
                </c:pt>
                <c:pt idx="9355">
                  <c:v>54.884999999999998</c:v>
                </c:pt>
                <c:pt idx="9358">
                  <c:v>59.298999999999999</c:v>
                </c:pt>
                <c:pt idx="9359">
                  <c:v>56.234999999999999</c:v>
                </c:pt>
                <c:pt idx="9360">
                  <c:v>52.991999999999997</c:v>
                </c:pt>
                <c:pt idx="9361">
                  <c:v>51.966000000000001</c:v>
                </c:pt>
                <c:pt idx="9365">
                  <c:v>51.966000000000001</c:v>
                </c:pt>
                <c:pt idx="9366">
                  <c:v>54.26</c:v>
                </c:pt>
                <c:pt idx="9367">
                  <c:v>55.115000000000002</c:v>
                </c:pt>
                <c:pt idx="9368">
                  <c:v>54.359000000000002</c:v>
                </c:pt>
                <c:pt idx="9369">
                  <c:v>53.725000000000001</c:v>
                </c:pt>
                <c:pt idx="9372">
                  <c:v>53.841000000000001</c:v>
                </c:pt>
                <c:pt idx="9373">
                  <c:v>54.633000000000003</c:v>
                </c:pt>
                <c:pt idx="9374">
                  <c:v>53.143000000000001</c:v>
                </c:pt>
                <c:pt idx="9375">
                  <c:v>53.11</c:v>
                </c:pt>
                <c:pt idx="9376">
                  <c:v>52.456000000000003</c:v>
                </c:pt>
                <c:pt idx="9379">
                  <c:v>52.030999999999999</c:v>
                </c:pt>
                <c:pt idx="9380">
                  <c:v>52.895000000000003</c:v>
                </c:pt>
                <c:pt idx="9381">
                  <c:v>52.999000000000002</c:v>
                </c:pt>
                <c:pt idx="9382">
                  <c:v>55.277999999999999</c:v>
                </c:pt>
                <c:pt idx="9383">
                  <c:v>54.645000000000003</c:v>
                </c:pt>
                <c:pt idx="9386">
                  <c:v>55.573</c:v>
                </c:pt>
                <c:pt idx="9387">
                  <c:v>53.850999999999999</c:v>
                </c:pt>
                <c:pt idx="9388">
                  <c:v>53.061999999999998</c:v>
                </c:pt>
                <c:pt idx="9389">
                  <c:v>52.207999999999998</c:v>
                </c:pt>
                <c:pt idx="9390">
                  <c:v>52.58</c:v>
                </c:pt>
                <c:pt idx="9393">
                  <c:v>53.204000000000001</c:v>
                </c:pt>
                <c:pt idx="9394">
                  <c:v>53.753</c:v>
                </c:pt>
                <c:pt idx="9395">
                  <c:v>53.74</c:v>
                </c:pt>
                <c:pt idx="9396">
                  <c:v>53.924999999999997</c:v>
                </c:pt>
                <c:pt idx="9397">
                  <c:v>52.936999999999998</c:v>
                </c:pt>
                <c:pt idx="9400">
                  <c:v>49.689</c:v>
                </c:pt>
                <c:pt idx="9401">
                  <c:v>48.061999999999998</c:v>
                </c:pt>
                <c:pt idx="9402">
                  <c:v>49.482999999999997</c:v>
                </c:pt>
                <c:pt idx="9403">
                  <c:v>48.027000000000001</c:v>
                </c:pt>
                <c:pt idx="9404">
                  <c:v>48.639000000000003</c:v>
                </c:pt>
                <c:pt idx="9407">
                  <c:v>48.716000000000001</c:v>
                </c:pt>
                <c:pt idx="9408">
                  <c:v>49.04</c:v>
                </c:pt>
                <c:pt idx="9409">
                  <c:v>48.6</c:v>
                </c:pt>
                <c:pt idx="9410">
                  <c:v>45.301000000000002</c:v>
                </c:pt>
                <c:pt idx="9411">
                  <c:v>43.173000000000002</c:v>
                </c:pt>
                <c:pt idx="9414">
                  <c:v>42.738</c:v>
                </c:pt>
                <c:pt idx="9415">
                  <c:v>42.728000000000002</c:v>
                </c:pt>
                <c:pt idx="9416">
                  <c:v>43.415999999999997</c:v>
                </c:pt>
                <c:pt idx="9417">
                  <c:v>41.863999999999997</c:v>
                </c:pt>
                <c:pt idx="9418">
                  <c:v>41.877000000000002</c:v>
                </c:pt>
                <c:pt idx="9421">
                  <c:v>43.741999999999997</c:v>
                </c:pt>
                <c:pt idx="9422">
                  <c:v>41.09</c:v>
                </c:pt>
                <c:pt idx="9423">
                  <c:v>41.542000000000002</c:v>
                </c:pt>
                <c:pt idx="9424">
                  <c:v>42.332999999999998</c:v>
                </c:pt>
                <c:pt idx="9425">
                  <c:v>45.378999999999998</c:v>
                </c:pt>
                <c:pt idx="9428">
                  <c:v>45.8</c:v>
                </c:pt>
                <c:pt idx="9429">
                  <c:v>48.427999999999997</c:v>
                </c:pt>
                <c:pt idx="9430">
                  <c:v>51.677</c:v>
                </c:pt>
                <c:pt idx="9431">
                  <c:v>53.555999999999997</c:v>
                </c:pt>
                <c:pt idx="9432">
                  <c:v>49.470999999999997</c:v>
                </c:pt>
                <c:pt idx="9435">
                  <c:v>49.591999999999999</c:v>
                </c:pt>
                <c:pt idx="9436">
                  <c:v>51.905000000000001</c:v>
                </c:pt>
                <c:pt idx="9437">
                  <c:v>51.177</c:v>
                </c:pt>
                <c:pt idx="9438">
                  <c:v>50.389000000000003</c:v>
                </c:pt>
                <c:pt idx="9439">
                  <c:v>49.325000000000003</c:v>
                </c:pt>
                <c:pt idx="9442">
                  <c:v>48.594999999999999</c:v>
                </c:pt>
                <c:pt idx="9443">
                  <c:v>49.908999999999999</c:v>
                </c:pt>
                <c:pt idx="9444">
                  <c:v>48.976999999999997</c:v>
                </c:pt>
                <c:pt idx="9445">
                  <c:v>50.133000000000003</c:v>
                </c:pt>
                <c:pt idx="9446">
                  <c:v>51.222999999999999</c:v>
                </c:pt>
                <c:pt idx="9449">
                  <c:v>49.162999999999997</c:v>
                </c:pt>
                <c:pt idx="9450">
                  <c:v>50.887</c:v>
                </c:pt>
                <c:pt idx="9451">
                  <c:v>51.338999999999999</c:v>
                </c:pt>
                <c:pt idx="9452">
                  <c:v>51.433999999999997</c:v>
                </c:pt>
                <c:pt idx="9453">
                  <c:v>53.228999999999999</c:v>
                </c:pt>
                <c:pt idx="9456">
                  <c:v>50.048999999999999</c:v>
                </c:pt>
                <c:pt idx="9457">
                  <c:v>48.2</c:v>
                </c:pt>
                <c:pt idx="9458">
                  <c:v>46.707000000000001</c:v>
                </c:pt>
                <c:pt idx="9459">
                  <c:v>46.792000000000002</c:v>
                </c:pt>
                <c:pt idx="9460">
                  <c:v>47.106000000000002</c:v>
                </c:pt>
                <c:pt idx="9463">
                  <c:v>46.776000000000003</c:v>
                </c:pt>
                <c:pt idx="9464">
                  <c:v>49.27</c:v>
                </c:pt>
                <c:pt idx="9465">
                  <c:v>50.637999999999998</c:v>
                </c:pt>
                <c:pt idx="9466">
                  <c:v>51.646999999999998</c:v>
                </c:pt>
                <c:pt idx="9467">
                  <c:v>50.476999999999997</c:v>
                </c:pt>
                <c:pt idx="9470">
                  <c:v>51.768000000000001</c:v>
                </c:pt>
                <c:pt idx="9471">
                  <c:v>52.877000000000002</c:v>
                </c:pt>
                <c:pt idx="9472">
                  <c:v>50.74</c:v>
                </c:pt>
                <c:pt idx="9473">
                  <c:v>50.758000000000003</c:v>
                </c:pt>
                <c:pt idx="9474">
                  <c:v>48.658000000000001</c:v>
                </c:pt>
                <c:pt idx="9477">
                  <c:v>49.628999999999998</c:v>
                </c:pt>
                <c:pt idx="9478">
                  <c:v>48.143000000000001</c:v>
                </c:pt>
                <c:pt idx="9479">
                  <c:v>47.999000000000002</c:v>
                </c:pt>
                <c:pt idx="9480">
                  <c:v>48.341999999999999</c:v>
                </c:pt>
                <c:pt idx="9481">
                  <c:v>47.908999999999999</c:v>
                </c:pt>
                <c:pt idx="9484">
                  <c:v>48.499000000000002</c:v>
                </c:pt>
                <c:pt idx="9485">
                  <c:v>48.621000000000002</c:v>
                </c:pt>
                <c:pt idx="9486">
                  <c:v>51.595999999999997</c:v>
                </c:pt>
                <c:pt idx="9487">
                  <c:v>50.027999999999999</c:v>
                </c:pt>
                <c:pt idx="9488">
                  <c:v>50.052</c:v>
                </c:pt>
                <c:pt idx="9491">
                  <c:v>50.595999999999997</c:v>
                </c:pt>
                <c:pt idx="9492">
                  <c:v>53.917000000000002</c:v>
                </c:pt>
                <c:pt idx="9493">
                  <c:v>53.835999999999999</c:v>
                </c:pt>
                <c:pt idx="9494">
                  <c:v>53.131</c:v>
                </c:pt>
                <c:pt idx="9495">
                  <c:v>53.447000000000003</c:v>
                </c:pt>
                <c:pt idx="9498">
                  <c:v>55.438000000000002</c:v>
                </c:pt>
                <c:pt idx="9499">
                  <c:v>56.295999999999999</c:v>
                </c:pt>
                <c:pt idx="9500">
                  <c:v>53.442</c:v>
                </c:pt>
                <c:pt idx="9501">
                  <c:v>49.335000000000001</c:v>
                </c:pt>
                <c:pt idx="9502">
                  <c:v>50.767000000000003</c:v>
                </c:pt>
                <c:pt idx="9505">
                  <c:v>53.75</c:v>
                </c:pt>
                <c:pt idx="9506">
                  <c:v>51.548000000000002</c:v>
                </c:pt>
                <c:pt idx="9507">
                  <c:v>53.075000000000003</c:v>
                </c:pt>
                <c:pt idx="9508">
                  <c:v>51.164999999999999</c:v>
                </c:pt>
                <c:pt idx="9509">
                  <c:v>51.168999999999997</c:v>
                </c:pt>
                <c:pt idx="9512">
                  <c:v>50.512999999999998</c:v>
                </c:pt>
                <c:pt idx="9513">
                  <c:v>51.329000000000001</c:v>
                </c:pt>
                <c:pt idx="9514">
                  <c:v>49.185000000000002</c:v>
                </c:pt>
                <c:pt idx="9515">
                  <c:v>50.274000000000001</c:v>
                </c:pt>
                <c:pt idx="9516">
                  <c:v>49.725999999999999</c:v>
                </c:pt>
                <c:pt idx="9519">
                  <c:v>50.482999999999997</c:v>
                </c:pt>
                <c:pt idx="9520">
                  <c:v>50.125</c:v>
                </c:pt>
                <c:pt idx="9521">
                  <c:v>51.33</c:v>
                </c:pt>
                <c:pt idx="9522">
                  <c:v>50.473999999999997</c:v>
                </c:pt>
                <c:pt idx="9523">
                  <c:v>50.747</c:v>
                </c:pt>
                <c:pt idx="9526">
                  <c:v>49.383000000000003</c:v>
                </c:pt>
                <c:pt idx="9527">
                  <c:v>49.863</c:v>
                </c:pt>
                <c:pt idx="9528">
                  <c:v>48.780999999999999</c:v>
                </c:pt>
                <c:pt idx="9529">
                  <c:v>48.78</c:v>
                </c:pt>
                <c:pt idx="9530">
                  <c:v>48.680999999999997</c:v>
                </c:pt>
                <c:pt idx="9533">
                  <c:v>50.2</c:v>
                </c:pt>
                <c:pt idx="9534">
                  <c:v>47.731999999999999</c:v>
                </c:pt>
                <c:pt idx="9535">
                  <c:v>47.100999999999999</c:v>
                </c:pt>
                <c:pt idx="9536">
                  <c:v>46.37</c:v>
                </c:pt>
                <c:pt idx="9537">
                  <c:v>46.225999999999999</c:v>
                </c:pt>
                <c:pt idx="9540">
                  <c:v>44.973999999999997</c:v>
                </c:pt>
                <c:pt idx="9541">
                  <c:v>42.881</c:v>
                </c:pt>
                <c:pt idx="9542">
                  <c:v>43.935000000000002</c:v>
                </c:pt>
                <c:pt idx="9543">
                  <c:v>42.845999999999997</c:v>
                </c:pt>
                <c:pt idx="9544">
                  <c:v>44.04</c:v>
                </c:pt>
                <c:pt idx="9547">
                  <c:v>47.38</c:v>
                </c:pt>
                <c:pt idx="9548">
                  <c:v>51.165999999999997</c:v>
                </c:pt>
                <c:pt idx="9549">
                  <c:v>49.261000000000003</c:v>
                </c:pt>
                <c:pt idx="9550">
                  <c:v>53.878</c:v>
                </c:pt>
                <c:pt idx="9551">
                  <c:v>55.347000000000001</c:v>
                </c:pt>
                <c:pt idx="9554">
                  <c:v>52.088999999999999</c:v>
                </c:pt>
                <c:pt idx="9555">
                  <c:v>52.625</c:v>
                </c:pt>
                <c:pt idx="9556">
                  <c:v>54.55</c:v>
                </c:pt>
                <c:pt idx="9557">
                  <c:v>54.689</c:v>
                </c:pt>
                <c:pt idx="9558">
                  <c:v>55.395000000000003</c:v>
                </c:pt>
                <c:pt idx="9561">
                  <c:v>55.399000000000001</c:v>
                </c:pt>
                <c:pt idx="9562">
                  <c:v>52.82</c:v>
                </c:pt>
                <c:pt idx="9563">
                  <c:v>52.002000000000002</c:v>
                </c:pt>
                <c:pt idx="9564">
                  <c:v>52.555999999999997</c:v>
                </c:pt>
                <c:pt idx="9565">
                  <c:v>52.360999999999997</c:v>
                </c:pt>
                <c:pt idx="9568">
                  <c:v>52.399000000000001</c:v>
                </c:pt>
                <c:pt idx="9569">
                  <c:v>48.03</c:v>
                </c:pt>
                <c:pt idx="9570">
                  <c:v>48.03</c:v>
                </c:pt>
                <c:pt idx="9571">
                  <c:v>48.598999999999997</c:v>
                </c:pt>
                <c:pt idx="9572">
                  <c:v>48.505000000000003</c:v>
                </c:pt>
                <c:pt idx="9575">
                  <c:v>45.546999999999997</c:v>
                </c:pt>
                <c:pt idx="9576">
                  <c:v>46.369</c:v>
                </c:pt>
                <c:pt idx="9577">
                  <c:v>45.881</c:v>
                </c:pt>
                <c:pt idx="9578">
                  <c:v>48.043999999999997</c:v>
                </c:pt>
                <c:pt idx="9579">
                  <c:v>46.582000000000001</c:v>
                </c:pt>
                <c:pt idx="9582">
                  <c:v>47.558999999999997</c:v>
                </c:pt>
                <c:pt idx="9583">
                  <c:v>47.646000000000001</c:v>
                </c:pt>
                <c:pt idx="9584">
                  <c:v>47.2</c:v>
                </c:pt>
                <c:pt idx="9585">
                  <c:v>46.209000000000003</c:v>
                </c:pt>
                <c:pt idx="9586">
                  <c:v>45.423999999999999</c:v>
                </c:pt>
                <c:pt idx="9589">
                  <c:v>45.911999999999999</c:v>
                </c:pt>
                <c:pt idx="9590">
                  <c:v>44.512</c:v>
                </c:pt>
                <c:pt idx="9591">
                  <c:v>44.816000000000003</c:v>
                </c:pt>
                <c:pt idx="9592">
                  <c:v>46.396000000000001</c:v>
                </c:pt>
                <c:pt idx="9593">
                  <c:v>46.155000000000001</c:v>
                </c:pt>
                <c:pt idx="9596">
                  <c:v>44.012999999999998</c:v>
                </c:pt>
                <c:pt idx="9597">
                  <c:v>42.942999999999998</c:v>
                </c:pt>
                <c:pt idx="9598">
                  <c:v>40.680999999999997</c:v>
                </c:pt>
                <c:pt idx="9599">
                  <c:v>41.374000000000002</c:v>
                </c:pt>
                <c:pt idx="9600">
                  <c:v>42.655000000000001</c:v>
                </c:pt>
                <c:pt idx="9603">
                  <c:v>39.896999999999998</c:v>
                </c:pt>
                <c:pt idx="9604">
                  <c:v>37.777999999999999</c:v>
                </c:pt>
                <c:pt idx="9605">
                  <c:v>38.889000000000003</c:v>
                </c:pt>
                <c:pt idx="9606">
                  <c:v>39.332999999999998</c:v>
                </c:pt>
                <c:pt idx="9607">
                  <c:v>38.280999999999999</c:v>
                </c:pt>
                <c:pt idx="9610">
                  <c:v>36.189</c:v>
                </c:pt>
                <c:pt idx="9611">
                  <c:v>34.813000000000002</c:v>
                </c:pt>
                <c:pt idx="9612">
                  <c:v>35.764000000000003</c:v>
                </c:pt>
                <c:pt idx="9613">
                  <c:v>34.948</c:v>
                </c:pt>
                <c:pt idx="9614">
                  <c:v>33.482999999999997</c:v>
                </c:pt>
                <c:pt idx="9617">
                  <c:v>35.182000000000002</c:v>
                </c:pt>
                <c:pt idx="9618">
                  <c:v>32.768999999999998</c:v>
                </c:pt>
                <c:pt idx="9619">
                  <c:v>33.64</c:v>
                </c:pt>
                <c:pt idx="9620">
                  <c:v>33.9</c:v>
                </c:pt>
                <c:pt idx="9621">
                  <c:v>33.966999999999999</c:v>
                </c:pt>
                <c:pt idx="9625">
                  <c:v>33.966999999999999</c:v>
                </c:pt>
                <c:pt idx="9626">
                  <c:v>35.286000000000001</c:v>
                </c:pt>
                <c:pt idx="9627">
                  <c:v>33.350999999999999</c:v>
                </c:pt>
                <c:pt idx="9628">
                  <c:v>32.213000000000001</c:v>
                </c:pt>
                <c:pt idx="9632">
                  <c:v>30.43</c:v>
                </c:pt>
                <c:pt idx="9633">
                  <c:v>32.265999999999998</c:v>
                </c:pt>
                <c:pt idx="9634">
                  <c:v>33.046999999999997</c:v>
                </c:pt>
                <c:pt idx="9635">
                  <c:v>34.232999999999997</c:v>
                </c:pt>
                <c:pt idx="9638">
                  <c:v>31.631</c:v>
                </c:pt>
                <c:pt idx="9639">
                  <c:v>30.654</c:v>
                </c:pt>
                <c:pt idx="9640">
                  <c:v>30.931999999999999</c:v>
                </c:pt>
                <c:pt idx="9641">
                  <c:v>30.876999999999999</c:v>
                </c:pt>
                <c:pt idx="9642">
                  <c:v>31.89</c:v>
                </c:pt>
                <c:pt idx="9645">
                  <c:v>30.036999999999999</c:v>
                </c:pt>
                <c:pt idx="9646">
                  <c:v>29.814</c:v>
                </c:pt>
                <c:pt idx="9647">
                  <c:v>28.062000000000001</c:v>
                </c:pt>
                <c:pt idx="9648">
                  <c:v>28.387</c:v>
                </c:pt>
                <c:pt idx="9649">
                  <c:v>29.033999999999999</c:v>
                </c:pt>
                <c:pt idx="9652">
                  <c:v>28.148</c:v>
                </c:pt>
                <c:pt idx="9653">
                  <c:v>28.347000000000001</c:v>
                </c:pt>
                <c:pt idx="9654">
                  <c:v>29.856999999999999</c:v>
                </c:pt>
                <c:pt idx="9655">
                  <c:v>28.837</c:v>
                </c:pt>
                <c:pt idx="9656">
                  <c:v>28.962</c:v>
                </c:pt>
                <c:pt idx="9659">
                  <c:v>29.155000000000001</c:v>
                </c:pt>
                <c:pt idx="9660">
                  <c:v>30.166</c:v>
                </c:pt>
                <c:pt idx="9661">
                  <c:v>30.753</c:v>
                </c:pt>
                <c:pt idx="9662">
                  <c:v>29.966999999999999</c:v>
                </c:pt>
                <c:pt idx="9663">
                  <c:v>30.001999999999999</c:v>
                </c:pt>
                <c:pt idx="9666">
                  <c:v>28.931000000000001</c:v>
                </c:pt>
                <c:pt idx="9667">
                  <c:v>29.056999999999999</c:v>
                </c:pt>
                <c:pt idx="9668">
                  <c:v>28.632999999999999</c:v>
                </c:pt>
                <c:pt idx="9669">
                  <c:v>28.195</c:v>
                </c:pt>
                <c:pt idx="9670">
                  <c:v>27.619</c:v>
                </c:pt>
                <c:pt idx="9673">
                  <c:v>26.545999999999999</c:v>
                </c:pt>
                <c:pt idx="9674">
                  <c:v>26.19</c:v>
                </c:pt>
                <c:pt idx="9675">
                  <c:v>25.594000000000001</c:v>
                </c:pt>
                <c:pt idx="9676">
                  <c:v>25.625</c:v>
                </c:pt>
                <c:pt idx="9677">
                  <c:v>25.539000000000001</c:v>
                </c:pt>
                <c:pt idx="9680">
                  <c:v>24.431999999999999</c:v>
                </c:pt>
                <c:pt idx="9681">
                  <c:v>24.812999999999999</c:v>
                </c:pt>
                <c:pt idx="9682">
                  <c:v>24.541</c:v>
                </c:pt>
                <c:pt idx="9683">
                  <c:v>23.823</c:v>
                </c:pt>
                <c:pt idx="9684">
                  <c:v>23.521000000000001</c:v>
                </c:pt>
                <c:pt idx="9687">
                  <c:v>24.512</c:v>
                </c:pt>
                <c:pt idx="9688">
                  <c:v>24.984999999999999</c:v>
                </c:pt>
                <c:pt idx="9689">
                  <c:v>26.024999999999999</c:v>
                </c:pt>
                <c:pt idx="9690">
                  <c:v>25.367999999999999</c:v>
                </c:pt>
                <c:pt idx="9691">
                  <c:v>26.260999999999999</c:v>
                </c:pt>
                <c:pt idx="9694">
                  <c:v>27.297000000000001</c:v>
                </c:pt>
                <c:pt idx="9695">
                  <c:v>27.759</c:v>
                </c:pt>
                <c:pt idx="9696">
                  <c:v>26.931999999999999</c:v>
                </c:pt>
                <c:pt idx="9697">
                  <c:v>26.341999999999999</c:v>
                </c:pt>
                <c:pt idx="9698">
                  <c:v>26.71</c:v>
                </c:pt>
                <c:pt idx="9701">
                  <c:v>25.321999999999999</c:v>
                </c:pt>
                <c:pt idx="9702">
                  <c:v>25.187999999999999</c:v>
                </c:pt>
                <c:pt idx="9703">
                  <c:v>25.248000000000001</c:v>
                </c:pt>
                <c:pt idx="9704">
                  <c:v>26.315000000000001</c:v>
                </c:pt>
                <c:pt idx="9705">
                  <c:v>27.202999999999999</c:v>
                </c:pt>
                <c:pt idx="9708">
                  <c:v>28.902999999999999</c:v>
                </c:pt>
                <c:pt idx="9709">
                  <c:v>28.978999999999999</c:v>
                </c:pt>
                <c:pt idx="9710">
                  <c:v>27.798999999999999</c:v>
                </c:pt>
                <c:pt idx="9711">
                  <c:v>26.587</c:v>
                </c:pt>
                <c:pt idx="9712">
                  <c:v>27.911999999999999</c:v>
                </c:pt>
                <c:pt idx="9715">
                  <c:v>28.603000000000002</c:v>
                </c:pt>
                <c:pt idx="9716">
                  <c:v>27.390999999999998</c:v>
                </c:pt>
                <c:pt idx="9717">
                  <c:v>27.971</c:v>
                </c:pt>
                <c:pt idx="9718">
                  <c:v>27.63</c:v>
                </c:pt>
                <c:pt idx="9722">
                  <c:v>27.63</c:v>
                </c:pt>
                <c:pt idx="9723">
                  <c:v>26.568999999999999</c:v>
                </c:pt>
                <c:pt idx="9724">
                  <c:v>25.954000000000001</c:v>
                </c:pt>
                <c:pt idx="9725">
                  <c:v>26.545999999999999</c:v>
                </c:pt>
                <c:pt idx="9726">
                  <c:v>26.954000000000001</c:v>
                </c:pt>
                <c:pt idx="9729">
                  <c:v>28.279</c:v>
                </c:pt>
                <c:pt idx="9730">
                  <c:v>27.754000000000001</c:v>
                </c:pt>
                <c:pt idx="9731">
                  <c:v>27.510999999999999</c:v>
                </c:pt>
                <c:pt idx="9732">
                  <c:v>29.728999999999999</c:v>
                </c:pt>
                <c:pt idx="9733">
                  <c:v>31.027999999999999</c:v>
                </c:pt>
                <c:pt idx="9736">
                  <c:v>31.437999999999999</c:v>
                </c:pt>
                <c:pt idx="9737">
                  <c:v>33.348999999999997</c:v>
                </c:pt>
                <c:pt idx="9738">
                  <c:v>31.478999999999999</c:v>
                </c:pt>
                <c:pt idx="9739">
                  <c:v>32.500999999999998</c:v>
                </c:pt>
                <c:pt idx="9740">
                  <c:v>30.94</c:v>
                </c:pt>
                <c:pt idx="9743">
                  <c:v>29.545999999999999</c:v>
                </c:pt>
                <c:pt idx="9744">
                  <c:v>28.667999999999999</c:v>
                </c:pt>
                <c:pt idx="9745">
                  <c:v>29.234999999999999</c:v>
                </c:pt>
                <c:pt idx="9746">
                  <c:v>29.939</c:v>
                </c:pt>
                <c:pt idx="9747">
                  <c:v>29.082000000000001</c:v>
                </c:pt>
                <c:pt idx="9750">
                  <c:v>28.219000000000001</c:v>
                </c:pt>
                <c:pt idx="9751">
                  <c:v>29.271000000000001</c:v>
                </c:pt>
                <c:pt idx="9752">
                  <c:v>28.911000000000001</c:v>
                </c:pt>
                <c:pt idx="9753">
                  <c:v>31.021999999999998</c:v>
                </c:pt>
                <c:pt idx="9754">
                  <c:v>30.677</c:v>
                </c:pt>
                <c:pt idx="9757">
                  <c:v>31.88</c:v>
                </c:pt>
                <c:pt idx="9758">
                  <c:v>31.216999999999999</c:v>
                </c:pt>
                <c:pt idx="9759">
                  <c:v>30.78</c:v>
                </c:pt>
                <c:pt idx="9760">
                  <c:v>31.048999999999999</c:v>
                </c:pt>
                <c:pt idx="9761">
                  <c:v>30.219000000000001</c:v>
                </c:pt>
                <c:pt idx="9764">
                  <c:v>29.779</c:v>
                </c:pt>
                <c:pt idx="9765">
                  <c:v>29.917999999999999</c:v>
                </c:pt>
                <c:pt idx="9766">
                  <c:v>29.981000000000002</c:v>
                </c:pt>
                <c:pt idx="9767">
                  <c:v>30.5</c:v>
                </c:pt>
                <c:pt idx="9768">
                  <c:v>31.024999999999999</c:v>
                </c:pt>
                <c:pt idx="9771">
                  <c:v>32.015999999999998</c:v>
                </c:pt>
                <c:pt idx="9772">
                  <c:v>33.284999999999997</c:v>
                </c:pt>
                <c:pt idx="9773">
                  <c:v>34.671999999999997</c:v>
                </c:pt>
                <c:pt idx="9774">
                  <c:v>35.520000000000003</c:v>
                </c:pt>
                <c:pt idx="9775">
                  <c:v>34.383000000000003</c:v>
                </c:pt>
                <c:pt idx="9778">
                  <c:v>35.512</c:v>
                </c:pt>
                <c:pt idx="9779">
                  <c:v>33.826999999999998</c:v>
                </c:pt>
                <c:pt idx="9780">
                  <c:v>34.173999999999999</c:v>
                </c:pt>
                <c:pt idx="9781">
                  <c:v>35.353000000000002</c:v>
                </c:pt>
                <c:pt idx="9782">
                  <c:v>34.222999999999999</c:v>
                </c:pt>
                <c:pt idx="9785">
                  <c:v>36.014000000000003</c:v>
                </c:pt>
                <c:pt idx="9786">
                  <c:v>33.796999999999997</c:v>
                </c:pt>
                <c:pt idx="9787">
                  <c:v>33.354999999999997</c:v>
                </c:pt>
                <c:pt idx="9788">
                  <c:v>33.686</c:v>
                </c:pt>
                <c:pt idx="9789">
                  <c:v>33.109000000000002</c:v>
                </c:pt>
                <c:pt idx="9792">
                  <c:v>34.258000000000003</c:v>
                </c:pt>
                <c:pt idx="9793">
                  <c:v>34.284999999999997</c:v>
                </c:pt>
                <c:pt idx="9794">
                  <c:v>35.293999999999997</c:v>
                </c:pt>
                <c:pt idx="9795">
                  <c:v>35.723999999999997</c:v>
                </c:pt>
                <c:pt idx="9796">
                  <c:v>35.36</c:v>
                </c:pt>
                <c:pt idx="9799">
                  <c:v>34.21</c:v>
                </c:pt>
                <c:pt idx="9800">
                  <c:v>34.700000000000003</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793"/>
              <c:layout>
                <c:manualLayout>
                  <c:x val="-7.700768742882852E-2"/>
                  <c:y val="-5.3241037688785596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D94-45B6-85A5-1A345E05B8EF}"/>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Sheet1!$A$2:$A$9802</c:f>
              <c:numCache>
                <c:formatCode>yyyy\-mm\-dd</c:formatCode>
                <c:ptCount val="980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numCache>
            </c:numRef>
          </c:cat>
          <c:val>
            <c:numRef>
              <c:f>Sheet1!$C$2:$C$9802</c:f>
              <c:numCache>
                <c:formatCode>General</c:formatCode>
                <c:ptCount val="9801"/>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463"/>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1302761887783833"/>
                  <c:y val="-4.737917316005906E-2"/>
                </c:manualLayout>
              </c:layout>
              <c:tx>
                <c:rich>
                  <a:bodyPr wrap="square" lIns="38100" tIns="19050" rIns="38100" bIns="19050" anchor="ctr">
                    <a:noAutofit/>
                  </a:bodyPr>
                  <a:lstStyle/>
                  <a:p>
                    <a:pPr>
                      <a:defRPr/>
                    </a:pPr>
                    <a:r>
                      <a:rPr lang="en-US" dirty="0"/>
                      <a:t>9,477</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461"/>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0.17331</cdr:x>
      <cdr:y>0.18226</cdr:y>
    </cdr:from>
    <cdr:to>
      <cdr:x>0.17991</cdr:x>
      <cdr:y>0.19678</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1038" y="80352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0.59639</cdr:x>
      <cdr:y>0.4897</cdr:y>
    </cdr:from>
    <cdr:to>
      <cdr:x>0.60299</cdr:x>
      <cdr:y>0.50421</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784729" y="2158949"/>
          <a:ext cx="64018" cy="63970"/>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0.90626</cdr:x>
      <cdr:y>0.50352</cdr:y>
    </cdr:from>
    <cdr:to>
      <cdr:x>0.91286</cdr:x>
      <cdr:y>0.51804</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790375" y="221987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0.38129</cdr:x>
      <cdr:y>0.38491</cdr:y>
    </cdr:from>
    <cdr:to>
      <cdr:x>0.38789</cdr:x>
      <cdr:y>0.39943</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98337" y="1696963"/>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0.43471</cdr:x>
      <cdr:y>0.3491</cdr:y>
    </cdr:from>
    <cdr:to>
      <cdr:x>0.44131</cdr:x>
      <cdr:y>0.36362</cdr:y>
    </cdr:to>
    <cdr:sp macro="" textlink="">
      <cdr:nvSpPr>
        <cdr:cNvPr id="6" name="Oval 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216547" y="153908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0.38585</cdr:x>
      <cdr:y>0.52062</cdr:y>
    </cdr:from>
    <cdr:to>
      <cdr:x>0.39244</cdr:x>
      <cdr:y>0.53514</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42553" y="2295283"/>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0.38798</cdr:x>
      <cdr:y>0.41798</cdr:y>
    </cdr:from>
    <cdr:to>
      <cdr:x>0.39458</cdr:x>
      <cdr:y>0.4325</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225"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0.44793</cdr:x>
      <cdr:y>0.3491</cdr:y>
    </cdr:from>
    <cdr:to>
      <cdr:x>0.45453</cdr:x>
      <cdr:y>0.36362</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344759" y="153907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0.36217</cdr:x>
      <cdr:y>0.3491</cdr:y>
    </cdr:from>
    <cdr:to>
      <cdr:x>0.36876</cdr:x>
      <cdr:y>0.36362</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12880" y="1539076"/>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0.37536</cdr:x>
      <cdr:y>0.34922</cdr:y>
    </cdr:from>
    <cdr:to>
      <cdr:x>0.38196</cdr:x>
      <cdr:y>0.36374</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40809" y="1539597"/>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0.40543</cdr:x>
      <cdr:y>0.3491</cdr:y>
    </cdr:from>
    <cdr:to>
      <cdr:x>0.41203</cdr:x>
      <cdr:y>0.36362</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2554" y="1539080"/>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0.34677</cdr:x>
      <cdr:y>0.3491</cdr:y>
    </cdr:from>
    <cdr:to>
      <cdr:x>0.35337</cdr:x>
      <cdr:y>0.36362</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363545" y="153908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0.42097</cdr:x>
      <cdr:y>0.3491</cdr:y>
    </cdr:from>
    <cdr:to>
      <cdr:x>0.42757</cdr:x>
      <cdr:y>0.36362</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83221" y="153907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0.36876</cdr:x>
      <cdr:y>0.31526</cdr:y>
    </cdr:from>
    <cdr:to>
      <cdr:x>0.37536</cdr:x>
      <cdr:y>0.32977</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76791" y="1389884"/>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0.41437</cdr:x>
      <cdr:y>0.31366</cdr:y>
    </cdr:from>
    <cdr:to>
      <cdr:x>0.42097</cdr:x>
      <cdr:y>0.32818</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19203" y="1382836"/>
          <a:ext cx="64018"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0.39563</cdr:x>
      <cdr:y>0.31635</cdr:y>
    </cdr:from>
    <cdr:to>
      <cdr:x>0.40223</cdr:x>
      <cdr:y>0.33087</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37494" y="139469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0.38884</cdr:x>
      <cdr:y>0.25179</cdr:y>
    </cdr:from>
    <cdr:to>
      <cdr:x>0.39544</cdr:x>
      <cdr:y>0.26631</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71585" y="111005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6/19/2024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6/19/2024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JUNE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KEI/NAEXKP01.MEX.GP.Q"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KEI/NAEXKP01.IND.GP.Q"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OECD/KEI/NAEXKP01.BRA.GP.Q" TargetMode="External"/><Relationship Id="rId2" Type="http://schemas.openxmlformats.org/officeDocument/2006/relationships/notesSlide" Target="../notesSlides/notesSlide42.xml"/><Relationship Id="rId16" Type="http://schemas.openxmlformats.org/officeDocument/2006/relationships/hyperlink" Target="https://db.nomics.world/OECD/DP_LIVE/CHN.QGDP.TOT.PC_CHGPP.Q" TargetMode="External"/><Relationship Id="rId20" Type="http://schemas.openxmlformats.org/officeDocument/2006/relationships/hyperlink" Target="https://db.nomics.world/OECD/KEI/NAEXKP01.IDN.GP.Q"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10" Type="http://schemas.openxmlformats.org/officeDocument/2006/relationships/hyperlink" Target="OECD/KEI/NAEXKP01.ITA.GP.Q" TargetMode="External"/><Relationship Id="rId19" Type="http://schemas.openxmlformats.org/officeDocument/2006/relationships/hyperlink" Target="https://db.nomics.world/OECD/KEI/NAEXKP01.ZAF.GP.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KEI/CPALTT01.ZAF.GY.M" TargetMode="External"/><Relationship Id="rId26" Type="http://schemas.openxmlformats.org/officeDocument/2006/relationships/hyperlink" Target="https://db.nomics.world/OECD/KEI/CPALTT01.MEX.GY.M"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5" Type="http://schemas.openxmlformats.org/officeDocument/2006/relationships/hyperlink" Target="https://db.nomics.world/ONS/QNA/IHYU.Q"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24" Type="http://schemas.openxmlformats.org/officeDocument/2006/relationships/hyperlink" Target="https://db.nomics.world/OECD/KEI/CPALTT01.IND.GY.M"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Eurostat/namq_10_gdp/Q.PD_PCH_SM_NAC.SCA.B1GQ.FR"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NS/MM22/GB7S.M"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KEI/CPALTT01.IDN.GY.M" TargetMode="External"/><Relationship Id="rId27" Type="http://schemas.openxmlformats.org/officeDocument/2006/relationships/hyperlink" Target="https://db.nomics.world/BEA/NIPA-T10109/A191RD-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June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20 June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4455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22606"/>
            <a:ext cx="9721273" cy="273921"/>
          </a:xfrm>
        </p:spPr>
        <p:txBody>
          <a:bodyPr/>
          <a:lstStyle/>
          <a:p>
            <a:r>
              <a:rPr lang="en-US" b="0" dirty="0">
                <a:solidFill>
                  <a:schemeClr val="accent4"/>
                </a:solidFill>
                <a:latin typeface="Ubuntu Condensed" panose="020B0506030602030204" pitchFamily="34" charset="0"/>
              </a:rPr>
              <a:t>Consumer confidence strongly decreased in the US in May while it rose in Europe.</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898853"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May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3023674"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078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970709"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034675"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010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032707"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F1942277-657D-2A44-CB0F-0DA52AC75755}"/>
              </a:ext>
            </a:extLst>
          </p:cNvPr>
          <p:cNvGraphicFramePr>
            <a:graphicFrameLocks/>
          </p:cNvGraphicFramePr>
          <p:nvPr>
            <p:extLst>
              <p:ext uri="{D42A27DB-BD31-4B8C-83A1-F6EECF244321}">
                <p14:modId xmlns:p14="http://schemas.microsoft.com/office/powerpoint/2010/main" val="2440456116"/>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business_confidence_indicator">
            <a:extLst>
              <a:ext uri="{FF2B5EF4-FFF2-40B4-BE49-F238E27FC236}">
                <a16:creationId xmlns:a16="http://schemas.microsoft.com/office/drawing/2014/main" id="{3C74CAE5-058F-BC64-83F9-C6098B230AB2}"/>
              </a:ext>
            </a:extLst>
          </p:cNvPr>
          <p:cNvGraphicFramePr>
            <a:graphicFrameLocks/>
          </p:cNvGraphicFramePr>
          <p:nvPr>
            <p:extLst>
              <p:ext uri="{D42A27DB-BD31-4B8C-83A1-F6EECF244321}">
                <p14:modId xmlns:p14="http://schemas.microsoft.com/office/powerpoint/2010/main" val="4275400440"/>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564271096"/>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now at more than a one-to-four difference between the US and Europe. Copper prices increased last month because of booming global demand but are now slowly decreasing. Wheat prices have strongly decreased since the Russian invasion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19/06/2024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439268379"/>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2090497449"/>
              </p:ext>
            </p:extLst>
          </p:nvPr>
        </p:nvGraphicFramePr>
        <p:xfrm>
          <a:off x="399142" y="4903330"/>
          <a:ext cx="4947558" cy="201037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1225465504"/>
              </p:ext>
            </p:extLst>
          </p:nvPr>
        </p:nvGraphicFramePr>
        <p:xfrm>
          <a:off x="5420360" y="4911704"/>
          <a:ext cx="4873898" cy="2105689"/>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541990576"/>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19/06/2024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98764" y="1592859"/>
            <a:ext cx="9721273" cy="273921"/>
          </a:xfrm>
        </p:spPr>
        <p:txBody>
          <a:bodyPr/>
          <a:lstStyle/>
          <a:p>
            <a:r>
              <a:rPr lang="en-US" b="0" dirty="0">
                <a:solidFill>
                  <a:schemeClr val="accent4"/>
                </a:solidFill>
                <a:latin typeface="Ubuntu Condensed" panose="020B0506030602030204" pitchFamily="34" charset="0"/>
              </a:rPr>
              <a:t>Transportation costs have more than doubled since the beginning of the year because of geopolitical tensions in the Red Sea.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7BC5D3BB-CEE1-D244-5C7F-3A7F3D32DF41}"/>
              </a:ext>
            </a:extLst>
          </p:cNvPr>
          <p:cNvGraphicFramePr>
            <a:graphicFrameLocks noGrp="1"/>
          </p:cNvGraphicFramePr>
          <p:nvPr>
            <p:extLst>
              <p:ext uri="{D42A27DB-BD31-4B8C-83A1-F6EECF244321}">
                <p14:modId xmlns:p14="http://schemas.microsoft.com/office/powerpoint/2010/main" val="3201052713"/>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427108458"/>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is falling, it is now back to its pre-covid level.</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2484331243"/>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3753091826"/>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3862917002"/>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09920"/>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396273216"/>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71464"/>
            <a:ext cx="9721273" cy="273921"/>
          </a:xfrm>
        </p:spPr>
        <p:txBody>
          <a:bodyPr/>
          <a:lstStyle/>
          <a:p>
            <a:r>
              <a:rPr lang="en-US" b="0" dirty="0">
                <a:solidFill>
                  <a:schemeClr val="accent4"/>
                </a:solidFill>
                <a:latin typeface="Ubuntu Condensed" panose="020B0506030602030204" pitchFamily="34" charset="0"/>
              </a:rPr>
              <a:t>It has been slowly cooling down in the US and in France. However, in the Euro Area, wage inflation indicators increased. </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2258816814"/>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Inflation is coming down from its peak both in Europe and the US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Inflation slightly increased in May. After the huge drop in October, headline inflation is close to 2% in the Euro Area. Inflation remains above 3% in the US. Core inflation is slowly decreasing, it fell below 3% for the first time since 2021 in the Euro Area in March.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586095"/>
              </p:ext>
            </p:extLst>
          </p:nvPr>
        </p:nvGraphicFramePr>
        <p:xfrm>
          <a:off x="5541580" y="2061457"/>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AE_CPI_Core">
            <a:extLst>
              <a:ext uri="{FF2B5EF4-FFF2-40B4-BE49-F238E27FC236}">
                <a16:creationId xmlns:a16="http://schemas.microsoft.com/office/drawing/2014/main" id="{5AC04176-4AD7-0CC7-94B2-7B9D46CF9F84}"/>
              </a:ext>
            </a:extLst>
          </p:cNvPr>
          <p:cNvGraphicFramePr>
            <a:graphicFrameLocks noGrp="1"/>
          </p:cNvGraphicFramePr>
          <p:nvPr>
            <p:extLst>
              <p:ext uri="{D42A27DB-BD31-4B8C-83A1-F6EECF244321}">
                <p14:modId xmlns:p14="http://schemas.microsoft.com/office/powerpoint/2010/main" val="128118514"/>
              </p:ext>
            </p:extLst>
          </p:nvPr>
        </p:nvGraphicFramePr>
        <p:xfrm>
          <a:off x="359228" y="2291395"/>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3.1</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3.5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3.4</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FA6CA74E-62C7-790C-8FB3-FEA63EEE6745}"/>
              </a:ext>
            </a:extLst>
          </p:cNvPr>
          <p:cNvGraphicFramePr>
            <a:graphicFrameLocks/>
          </p:cNvGraphicFramePr>
          <p:nvPr>
            <p:extLst>
              <p:ext uri="{D42A27DB-BD31-4B8C-83A1-F6EECF244321}">
                <p14:modId xmlns:p14="http://schemas.microsoft.com/office/powerpoint/2010/main" val="323922631"/>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 is slowly cooling but remains at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28165"/>
            <a:ext cx="9721273" cy="273921"/>
          </a:xfrm>
        </p:spPr>
        <p:txBody>
          <a:bodyPr/>
          <a:lstStyle/>
          <a:p>
            <a:r>
              <a:rPr lang="en-US" b="0" dirty="0">
                <a:solidFill>
                  <a:schemeClr val="accent4"/>
                </a:solidFill>
                <a:latin typeface="Ubuntu Condensed" panose="020B0506030602030204" pitchFamily="34" charset="0"/>
              </a:rPr>
              <a:t>China remains an extraordinary exception with a very low level of inflation. However, it got positive inflation since February after four months of deflation.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05BA98D8-4673-BE85-FB8B-BF5232E2216C}"/>
              </a:ext>
            </a:extLst>
          </p:cNvPr>
          <p:cNvGraphicFramePr>
            <a:graphicFrameLocks noGrp="1"/>
          </p:cNvGraphicFramePr>
          <p:nvPr>
            <p:extLst>
              <p:ext uri="{D42A27DB-BD31-4B8C-83A1-F6EECF244321}">
                <p14:modId xmlns:p14="http://schemas.microsoft.com/office/powerpoint/2010/main" val="2705598039"/>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(0.3)</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5.1</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3.5</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8" name="EC_CPI_chart">
            <a:extLst>
              <a:ext uri="{FF2B5EF4-FFF2-40B4-BE49-F238E27FC236}">
                <a16:creationId xmlns:a16="http://schemas.microsoft.com/office/drawing/2014/main" id="{EDD1EC13-BC1C-B878-6944-2825A8B84455}"/>
              </a:ext>
            </a:extLst>
          </p:cNvPr>
          <p:cNvGraphicFramePr>
            <a:graphicFrameLocks noGrp="1"/>
          </p:cNvGraphicFramePr>
          <p:nvPr>
            <p:extLst>
              <p:ext uri="{D42A27DB-BD31-4B8C-83A1-F6EECF244321}">
                <p14:modId xmlns:p14="http://schemas.microsoft.com/office/powerpoint/2010/main" val="2547487757"/>
              </p:ext>
            </p:extLst>
          </p:nvPr>
        </p:nvGraphicFramePr>
        <p:xfrm>
          <a:off x="5431971" y="2336800"/>
          <a:ext cx="4786677"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are decreasing but remain at high levels in Europe </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In the US, however, it is lower than headline inflation levels.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2018885230"/>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3409664101"/>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a:t>
                      </a:r>
                      <a:r>
                        <a:rPr lang="en-US" sz="900" b="1" i="0" u="none" strike="noStrike" noProof="0">
                          <a:solidFill>
                            <a:schemeClr val="bg1"/>
                          </a:solidFill>
                          <a:effectLst/>
                          <a:latin typeface="Ubuntu" panose="020B0504030602030204" pitchFamily="34" charset="0"/>
                        </a:rPr>
                        <a:t>) </a:t>
                      </a: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US" dirty="0">
                <a:latin typeface="Ubuntu" panose="020B0504030602030204" pitchFamily="34" charset="0"/>
              </a:rPr>
              <a:t>Monetary</a:t>
            </a:r>
            <a:r>
              <a:rPr lang="fr-FR" dirty="0">
                <a:latin typeface="Ubuntu" panose="020B0504030602030204" pitchFamily="34" charset="0"/>
              </a:rPr>
              <a:t> </a:t>
            </a:r>
            <a:r>
              <a:rPr lang="en-US" dirty="0">
                <a:latin typeface="Ubuntu" panose="020B0504030602030204" pitchFamily="34" charset="0"/>
              </a:rPr>
              <a:t>policy</a:t>
            </a:r>
            <a:r>
              <a:rPr lang="fr-FR" dirty="0">
                <a:latin typeface="Ubuntu" panose="020B0504030602030204" pitchFamily="34" charset="0"/>
              </a:rPr>
              <a:t> </a:t>
            </a:r>
            <a:r>
              <a:rPr lang="en-US" dirty="0">
                <a:latin typeface="Ubuntu" panose="020B0504030602030204" pitchFamily="34" charset="0"/>
              </a:rPr>
              <a:t>decisions</a:t>
            </a:r>
            <a:r>
              <a:rPr lang="fr-FR" dirty="0">
                <a:latin typeface="Ubuntu" panose="020B0504030602030204" pitchFamily="34" charset="0"/>
              </a:rPr>
              <a:t> </a:t>
            </a:r>
            <a:r>
              <a:rPr lang="en-US" dirty="0">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15240"/>
            <a:ext cx="9721272" cy="473976"/>
          </a:xfrm>
        </p:spPr>
        <p:txBody>
          <a:bodyPr/>
          <a:lstStyle/>
          <a:p>
            <a:r>
              <a:rPr lang="en-US" b="0" dirty="0">
                <a:solidFill>
                  <a:schemeClr val="accent4"/>
                </a:solidFill>
                <a:latin typeface="Ubuntu Condensed" panose="020B0506030602030204" pitchFamily="34" charset="0"/>
              </a:rPr>
              <a:t>The Fed decided to maintain interest rates at their levels in June as they consider that inflation remains at a too high level while labor market is slowly cooling. President Powell explained that they expect to cut rates at some point in 2024 but are willing to maintain them at their high level for as long as necessary.</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828499924"/>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June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3807888889"/>
              </p:ext>
            </p:extLst>
          </p:nvPr>
        </p:nvGraphicFramePr>
        <p:xfrm>
          <a:off x="5535242" y="2179415"/>
          <a:ext cx="4640963" cy="19524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at 5.25%-5.50% on June 11</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comes at a surprise, a first cut was expected after already six pauses since September. Interest rates are at their highest levels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up inflation projections from 2.4% to 2.6% for 2024.</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July 31</a:t>
                      </a:r>
                      <a:r>
                        <a:rPr lang="en-US" sz="1000" b="1" baseline="30000" dirty="0">
                          <a:latin typeface="Ubuntu" panose="020B0504030602030204" pitchFamily="34" charset="0"/>
                        </a:rPr>
                        <a:t>st </a:t>
                      </a:r>
                      <a:r>
                        <a:rPr lang="en-US" sz="1000" b="1" dirty="0">
                          <a:latin typeface="Ubuntu" panose="020B0504030602030204" pitchFamily="34" charset="0"/>
                        </a:rPr>
                        <a:t>. The key issue is whether a first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489814293"/>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147200"/>
            <a:ext cx="4644120" cy="12818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we do not expect it will be appropriate to reduce the target range for the federal funds rate until we have gained greater confidence that inflation is moving sustainably toward 2 percent. So far this year, the data have not given us that greater confidence.”</a:t>
            </a:r>
            <a:r>
              <a:rPr lang="en-GB" sz="1200" noProof="1">
                <a:solidFill>
                  <a:schemeClr val="accent4"/>
                </a:solidFill>
                <a:latin typeface="Ubuntu" panose="020B0504030602030204" pitchFamily="34" charset="0"/>
                <a:cs typeface="Arial" panose="020B0604020202020204" pitchFamily="34" charset="0"/>
              </a:rPr>
              <a:t> </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June 11</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11/06/2024,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2937741609"/>
              </p:ext>
            </p:extLst>
          </p:nvPr>
        </p:nvGraphicFramePr>
        <p:xfrm>
          <a:off x="5527560" y="4434189"/>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200869100"/>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June, Fed members have forecasted higher interest rates than previously. It notably implies that Fed members now consider that only one 25-bps cut will occur in 2024.</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167966893"/>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11</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June</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11/06/2024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650663" y="3704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221310" y="35648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41808" y="340439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20264"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580755" y="35504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166740" y="37091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720042" y="3560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342735" y="35585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522379" y="370880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849926" y="35531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96627" y="37036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046362"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1988179" y="35622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109417" y="35618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779545" y="370147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22105" y="49087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2768" y="37034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798782" y="47542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388111" y="476549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481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1784406" y="33961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2417080" y="370391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95540" y="44459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3187" y="46000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7067492" y="47588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508713" y="44482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518898"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66900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593093" y="49138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1518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479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937743" y="47527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086549" y="44667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960315" y="49816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85075" y="51411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287451"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222492" y="4986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8845455"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8962709"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07251"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165642"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31704"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7512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49784"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206362" y="39894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260291"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3690046"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312169"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426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19/06/2024,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3162994109"/>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2338365844"/>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3030498287"/>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has been inverted for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19/06/2024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cuts its key interest rates in June</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Therefore, the ECB decided that it is time to loosen monetary policy although wage growth is high and inflation projections were revised upwards. </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65292735"/>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June 6</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352458277"/>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1019311483"/>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decrease the three key ECB interest rates by 25bp in its June meeting. It is the first cut since 2019 after nine months of holding rates steady.</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revised upwards their inflation projections.  Headline inflation is now expected to average 2.5% in 2024 while core inflation should reach 2.8%. However, they also revised their output growth projections upwards for 2024 from 0.6% to 0.9%.</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July 18</a:t>
                      </a:r>
                      <a:r>
                        <a:rPr lang="en-US" sz="1000" b="1" baseline="30000" dirty="0">
                          <a:latin typeface="Ubuntu" panose="020B0504030602030204" pitchFamily="34" charset="0"/>
                        </a:rPr>
                        <a:t>th</a:t>
                      </a:r>
                      <a:r>
                        <a:rPr lang="en-US" sz="1000" b="1" dirty="0">
                          <a:latin typeface="Ubuntu" panose="020B0504030602030204" pitchFamily="34" charset="0"/>
                        </a:rPr>
                        <a:t> . The ECB hinted that the interest rate should remain at its current level.</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9494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Based on an updated assessment of the inflation outlook, the dynamics of underlying inflation and the strength of monetary policy transmission, it is now appropriate to moderate the degree of monetary policy restriction after nine months of holding rates steady.</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June 6</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785043396"/>
              </p:ext>
            </p:extLst>
          </p:nvPr>
        </p:nvGraphicFramePr>
        <p:xfrm>
          <a:off x="5558694" y="4675788"/>
          <a:ext cx="4308144"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1081569">
                  <a:extLst>
                    <a:ext uri="{9D8B030D-6E8A-4147-A177-3AD203B41FA5}">
                      <a16:colId xmlns:a16="http://schemas.microsoft.com/office/drawing/2014/main" val="2234716473"/>
                    </a:ext>
                  </a:extLst>
                </a:gridCol>
                <a:gridCol w="930830">
                  <a:extLst>
                    <a:ext uri="{9D8B030D-6E8A-4147-A177-3AD203B41FA5}">
                      <a16:colId xmlns:a16="http://schemas.microsoft.com/office/drawing/2014/main" val="899810982"/>
                    </a:ext>
                  </a:extLst>
                </a:gridCol>
                <a:gridCol w="732933">
                  <a:extLst>
                    <a:ext uri="{9D8B030D-6E8A-4147-A177-3AD203B41FA5}">
                      <a16:colId xmlns:a16="http://schemas.microsoft.com/office/drawing/2014/main" val="539687972"/>
                    </a:ext>
                  </a:extLst>
                </a:gridCol>
              </a:tblGrid>
              <a:tr h="229613">
                <a:tc gridSpan="4">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June 6</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646331"/>
          </a:xfrm>
        </p:spPr>
        <p:txBody>
          <a:bodyPr/>
          <a:lstStyle/>
          <a:p>
            <a:r>
              <a:rPr lang="en-US" dirty="0">
                <a:latin typeface="Ubuntu" panose="020B0504030602030204" pitchFamily="34" charset="0"/>
              </a:rPr>
              <a:t>In the Eurozone, nominal rates are going up again, after having decreased  following the fall of inflation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9551"/>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3.75%.</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19/06/2024,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2149578047"/>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 name="ecb_rate">
            <a:extLst>
              <a:ext uri="{FF2B5EF4-FFF2-40B4-BE49-F238E27FC236}">
                <a16:creationId xmlns:a16="http://schemas.microsoft.com/office/drawing/2014/main" id="{63B8F91B-703E-1D44-61D4-A189FC9E03DD}"/>
              </a:ext>
            </a:extLst>
          </p:cNvPr>
          <p:cNvGraphicFramePr>
            <a:graphicFrameLocks noGrp="1"/>
          </p:cNvGraphicFramePr>
          <p:nvPr>
            <p:extLst>
              <p:ext uri="{D42A27DB-BD31-4B8C-83A1-F6EECF244321}">
                <p14:modId xmlns:p14="http://schemas.microsoft.com/office/powerpoint/2010/main" val="303308303"/>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791759789"/>
              </p:ext>
            </p:extLst>
          </p:nvPr>
        </p:nvGraphicFramePr>
        <p:xfrm>
          <a:off x="484770" y="2047097"/>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866488"/>
            <a:ext cx="9617493" cy="5459956"/>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financial-market and labor-market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a loosening of monetary policy seems to have started. The ECB decreased its rates in June for the first time since 2019. The Fed, however, maintained them at their level and now only expect one 25bp cut in 2024.</a:t>
            </a:r>
          </a:p>
          <a:p>
            <a:pPr lvl="1" indent="-228600" algn="just">
              <a:spcBef>
                <a:spcPts val="1200"/>
              </a:spcBef>
            </a:pPr>
            <a:r>
              <a:rPr lang="en-US" sz="1400" b="0" dirty="0">
                <a:latin typeface="Ubuntu" panose="020B0504030602030204" pitchFamily="34" charset="0"/>
              </a:rPr>
              <a:t>Both headline and core inflations dropped below 3% in Europe. In the US, headline inflation remains slightly above 3% while core inflation has slightly decreased but remains high. The return to the 2% inflation target is more complex in the US as the Fed must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for containers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beat market expectations in the third and fourth quarters in the US. However, it was negative in the main countries of the Euro Area as private consumption dropped. Lower difference appears for the first quarter of 2024. However, the OECD now forecasts a below-one-percent growth for the Euro Area versus a 2.1%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have however decreased over the last few months with the fall of inflation. The spreads between core countries and the periphery have also been declining as macroeconomic results have overcome expectations in countries as Spain or Greece. However, the results of the European elections caused an increase last week.</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German-yield curve has been inverted for 18 months, for the first time since 2008</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64125" y="1769354"/>
            <a:ext cx="9721273" cy="273921"/>
          </a:xfrm>
        </p:spPr>
        <p:txBody>
          <a:bodyPr/>
          <a:lstStyle/>
          <a:p>
            <a:r>
              <a:rPr lang="en-US" b="0" dirty="0">
                <a:latin typeface="Ubuntu Condensed" panose="020B0506030602030204" pitchFamily="34" charset="0"/>
              </a:rPr>
              <a:t>This usually reflects a risk of recession or sluggish growth</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19/06/2024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19/06/2024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Despite their strong decrease during the second semester of 2023.</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19/06/2024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903987684"/>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646331"/>
          </a:xfrm>
        </p:spPr>
        <p:txBody>
          <a:bodyPr/>
          <a:lstStyle/>
          <a:p>
            <a:r>
              <a:rPr lang="en-US" dirty="0">
                <a:latin typeface="Ubuntu" panose="020B0504030602030204" pitchFamily="34" charset="0"/>
              </a:rPr>
              <a:t>Tensions on spreads have moderately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42685"/>
            <a:ext cx="9721273" cy="273921"/>
          </a:xfrm>
        </p:spPr>
        <p:txBody>
          <a:bodyPr/>
          <a:lstStyle/>
          <a:p>
            <a:r>
              <a:rPr lang="en-GB" b="0" dirty="0">
                <a:solidFill>
                  <a:schemeClr val="accent4"/>
                </a:solidFill>
                <a:latin typeface="Ubuntu Condensed" panose="020B0506030602030204" pitchFamily="34" charset="0"/>
              </a:rPr>
              <a:t>However, they increased after the results of the European elections.</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19/06/2024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324419555"/>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 The spread between the Euro Area and the US has also been decreasing</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19/06/2024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2458206633"/>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2539509510"/>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Stock-market indices have strongly increased during the last few of months, except for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707349"/>
            <a:ext cx="9721273" cy="473976"/>
          </a:xfrm>
        </p:spPr>
        <p:txBody>
          <a:bodyPr/>
          <a:lstStyle/>
          <a:p>
            <a:r>
              <a:rPr lang="en-US" b="0" dirty="0">
                <a:solidFill>
                  <a:schemeClr val="accent4"/>
                </a:solidFill>
                <a:latin typeface="Ubuntu Condensed" panose="020B0506030602030204" pitchFamily="34" charset="0"/>
              </a:rPr>
              <a:t>The Shanghai composite has dropped in the last few months. It remains 17% lower than its pre-war level. The </a:t>
            </a:r>
            <a:r>
              <a:rPr lang="en-US" b="0" dirty="0" err="1">
                <a:solidFill>
                  <a:schemeClr val="accent4"/>
                </a:solidFill>
                <a:latin typeface="Ubuntu Condensed" panose="020B0506030602030204" pitchFamily="34" charset="0"/>
              </a:rPr>
              <a:t>Eurostoxx</a:t>
            </a:r>
            <a:r>
              <a:rPr lang="en-US" b="0" dirty="0">
                <a:solidFill>
                  <a:schemeClr val="accent4"/>
                </a:solidFill>
                <a:latin typeface="Ubuntu Condensed" panose="020B0506030602030204" pitchFamily="34" charset="0"/>
              </a:rPr>
              <a:t> 50 fell after the results of the European elections and the dissolution of the French National Assembly.</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206891220"/>
              </p:ext>
            </p:extLst>
          </p:nvPr>
        </p:nvGraphicFramePr>
        <p:xfrm>
          <a:off x="388093" y="225923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19/06/2024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Volatility on US financial markets has been below its historical average level since November</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29600"/>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002807058"/>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240847846"/>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19/06/2024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19/06/2024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4238862460"/>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3611019523"/>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938310565"/>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275728506"/>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April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986880245"/>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928917025"/>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June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June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were quite similar in advanced economies in the first quarter</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was positive for all main advanced economies in the first quarter of 2024 (except for Japan), following a strong divergence in 2023. However, the OECD have severely revised downward their growth projections for 2024 for European countries and revised upwards those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170784346"/>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AE_quarterly_rate">
            <a:extLst>
              <a:ext uri="{FF2B5EF4-FFF2-40B4-BE49-F238E27FC236}">
                <a16:creationId xmlns:a16="http://schemas.microsoft.com/office/drawing/2014/main" id="{77BE0784-F58A-FC14-6B08-79F2417B5F76}"/>
              </a:ext>
            </a:extLst>
          </p:cNvPr>
          <p:cNvGraphicFramePr>
            <a:graphicFrameLocks noGrp="1"/>
          </p:cNvGraphicFramePr>
          <p:nvPr>
            <p:extLst>
              <p:ext uri="{D42A27DB-BD31-4B8C-83A1-F6EECF244321}">
                <p14:modId xmlns:p14="http://schemas.microsoft.com/office/powerpoint/2010/main" val="3392536043"/>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13" name="AE_growth_level">
            <a:extLst>
              <a:ext uri="{FF2B5EF4-FFF2-40B4-BE49-F238E27FC236}">
                <a16:creationId xmlns:a16="http://schemas.microsoft.com/office/drawing/2014/main" id="{35FE5737-FA01-F582-888E-FB1661BC5534}"/>
              </a:ext>
            </a:extLst>
          </p:cNvPr>
          <p:cNvGraphicFramePr>
            <a:graphicFrameLocks noGrp="1"/>
          </p:cNvGraphicFramePr>
          <p:nvPr>
            <p:extLst>
              <p:ext uri="{D42A27DB-BD31-4B8C-83A1-F6EECF244321}">
                <p14:modId xmlns:p14="http://schemas.microsoft.com/office/powerpoint/2010/main" val="1584989113"/>
              </p:ext>
            </p:extLst>
          </p:nvPr>
        </p:nvGraphicFramePr>
        <p:xfrm>
          <a:off x="5241796" y="2214305"/>
          <a:ext cx="4999155" cy="480273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Indonesia and China have overperformed the other developing countries in 2023</a:t>
            </a:r>
            <a:r>
              <a:rPr lang="en-US" b="0" dirty="0">
                <a:solidFill>
                  <a:schemeClr val="accent4"/>
                </a:solidFill>
                <a:latin typeface="Ubuntu Condensed" panose="020B0506030602030204" pitchFamily="34" charset="0"/>
              </a:rPr>
              <a:t>. South Africa has had a particularly low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have lifted their 2024 growth projections for Brazil and Mexico, but they have revised downwards South-African growth.</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3912081359"/>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EC_quarterly_rate">
            <a:extLst>
              <a:ext uri="{FF2B5EF4-FFF2-40B4-BE49-F238E27FC236}">
                <a16:creationId xmlns:a16="http://schemas.microsoft.com/office/drawing/2014/main" id="{8B852DC1-6F94-D155-1F6C-4A997660C948}"/>
              </a:ext>
            </a:extLst>
          </p:cNvPr>
          <p:cNvGraphicFramePr>
            <a:graphicFrameLocks noGrp="1"/>
          </p:cNvGraphicFramePr>
          <p:nvPr>
            <p:extLst>
              <p:ext uri="{D42A27DB-BD31-4B8C-83A1-F6EECF244321}">
                <p14:modId xmlns:p14="http://schemas.microsoft.com/office/powerpoint/2010/main" val="2840621567"/>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2" name="EC_growth_level">
            <a:extLst>
              <a:ext uri="{FF2B5EF4-FFF2-40B4-BE49-F238E27FC236}">
                <a16:creationId xmlns:a16="http://schemas.microsoft.com/office/drawing/2014/main" id="{CC3C6111-5BF2-EF63-2761-D444C7BA1805}"/>
              </a:ext>
            </a:extLst>
          </p:cNvPr>
          <p:cNvGraphicFramePr>
            <a:graphicFrameLocks noGrp="1"/>
          </p:cNvGraphicFramePr>
          <p:nvPr>
            <p:extLst>
              <p:ext uri="{D42A27DB-BD31-4B8C-83A1-F6EECF244321}">
                <p14:modId xmlns:p14="http://schemas.microsoft.com/office/powerpoint/2010/main" val="50962967"/>
              </p:ext>
            </p:extLst>
          </p:nvPr>
        </p:nvGraphicFramePr>
        <p:xfrm>
          <a:off x="5180696" y="2185617"/>
          <a:ext cx="5213359" cy="488887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54288"/>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Despite a rising deficit, debt-to-GDP ratio decreased to 110.6% at the end of 2023 in France. Deficits are quite large: from 3.0% in Germany to 7.5% in the US.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5" name="general_government_deficit">
            <a:extLst>
              <a:ext uri="{FF2B5EF4-FFF2-40B4-BE49-F238E27FC236}">
                <a16:creationId xmlns:a16="http://schemas.microsoft.com/office/drawing/2014/main" id="{665A0A90-EBEE-C351-7243-4A0A6F860E1D}"/>
              </a:ext>
            </a:extLst>
          </p:cNvPr>
          <p:cNvGraphicFramePr>
            <a:graphicFrameLocks/>
          </p:cNvGraphicFramePr>
          <p:nvPr>
            <p:extLst>
              <p:ext uri="{D42A27DB-BD31-4B8C-83A1-F6EECF244321}">
                <p14:modId xmlns:p14="http://schemas.microsoft.com/office/powerpoint/2010/main" val="714758424"/>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eneral_government_deficit">
            <a:extLst>
              <a:ext uri="{FF2B5EF4-FFF2-40B4-BE49-F238E27FC236}">
                <a16:creationId xmlns:a16="http://schemas.microsoft.com/office/drawing/2014/main" id="{7B99463F-8C46-80FD-2431-21B55DFD3A7B}"/>
              </a:ext>
            </a:extLst>
          </p:cNvPr>
          <p:cNvGraphicFramePr>
            <a:graphicFrameLocks/>
          </p:cNvGraphicFramePr>
          <p:nvPr>
            <p:extLst>
              <p:ext uri="{D42A27DB-BD31-4B8C-83A1-F6EECF244321}">
                <p14:modId xmlns:p14="http://schemas.microsoft.com/office/powerpoint/2010/main" val="854749299"/>
              </p:ext>
            </p:extLst>
          </p:nvPr>
        </p:nvGraphicFramePr>
        <p:xfrm>
          <a:off x="5425803" y="25234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72493</TotalTime>
  <Words>6923</Words>
  <Application>Microsoft Office PowerPoint</Application>
  <PresentationFormat>Custom</PresentationFormat>
  <Paragraphs>1546</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June 2024</vt:lpstr>
      <vt:lpstr>DBnomics</vt:lpstr>
      <vt:lpstr>Executive summary</vt:lpstr>
      <vt:lpstr>Table of Contents </vt:lpstr>
      <vt:lpstr>I Growth and inflation in selected G20 countries</vt:lpstr>
      <vt:lpstr>A The growth slowdown</vt:lpstr>
      <vt:lpstr>Growth rates were quite similar in advanced economies in the first quarter</vt:lpstr>
      <vt:lpstr>Growth remains at high levels in emerging Asian countries</vt:lpstr>
      <vt:lpstr>Government debts have reached a new plateau in G4 countries1</vt:lpstr>
      <vt:lpstr>Consumer and business confidences remain slightly below their pre-covid levels for most countries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Inflation is coming down from its peak both in Europe and the US</vt:lpstr>
      <vt:lpstr>Inflation in emerging economies is slowly cooling but remains at high levels</vt:lpstr>
      <vt:lpstr>Implied GDP deflators are decreasing but remain at high levels in Europe </vt:lpstr>
      <vt:lpstr>II Monetary policy</vt:lpstr>
      <vt:lpstr>A In the US</vt:lpstr>
      <vt:lpstr>Monetary policy decisions from the Fed (1/2)</vt:lpstr>
      <vt:lpstr>Monetary policy decisions from the Fed (2/2)</vt:lpstr>
      <vt:lpstr>Nominal long-term rates are at high levels</vt:lpstr>
      <vt:lpstr>The US yield curve has been inverted for two years</vt:lpstr>
      <vt:lpstr>B In the Euro Area</vt:lpstr>
      <vt:lpstr>The ECB cuts its key interest rates in June</vt:lpstr>
      <vt:lpstr>In the Eurozone, nominal rates are going up again, after having decreased  following the fall of inflation</vt:lpstr>
      <vt:lpstr>The German-yield curve has been inverted for 18 months, for the first time since 2008</vt:lpstr>
      <vt:lpstr>After an appreciation at the end of 2022, the Euro has been rather stable</vt:lpstr>
      <vt:lpstr>III Impact on yields and spreads</vt:lpstr>
      <vt:lpstr>In Europe, sovereign yields remain at particularly high levels</vt:lpstr>
      <vt:lpstr>Tensions on spreads have moderately eased off for the periphery since their peak in 2022</vt:lpstr>
      <vt:lpstr>High-yield corporate-bond spreads have been decreasing in the last few months both in the US and the Euro Area.</vt:lpstr>
      <vt:lpstr>IV Impact on stock markets</vt:lpstr>
      <vt:lpstr>Stock-market indices have strongly increased during the last few of months, except for the Shanghai Composite</vt:lpstr>
      <vt:lpstr>Volatility on US financial markets has been below its historical average level since November</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2941</cp:revision>
  <cp:lastPrinted>2023-11-10T13:36:43Z</cp:lastPrinted>
  <dcterms:created xsi:type="dcterms:W3CDTF">2021-06-10T08:10:20Z</dcterms:created>
  <dcterms:modified xsi:type="dcterms:W3CDTF">2024-06-19T15:22:09Z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